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theme/theme5.xml" ContentType="application/vnd.openxmlformats-officedocument.them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1"/>
  </p:notesMasterIdLst>
  <p:handoutMasterIdLst>
    <p:handoutMasterId r:id="rId12"/>
  </p:handoutMasterIdLst>
  <p:sldIdLst>
    <p:sldId id="674" r:id="rId4"/>
    <p:sldId id="688" r:id="rId5"/>
    <p:sldId id="687" r:id="rId6"/>
    <p:sldId id="682" r:id="rId7"/>
    <p:sldId id="658" r:id="rId8"/>
    <p:sldId id="689" r:id="rId9"/>
    <p:sldId id="681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 horzBarState="maximized">
    <p:restoredLeft sz="15128" autoAdjust="0"/>
    <p:restoredTop sz="94660"/>
  </p:normalViewPr>
  <p:slideViewPr>
    <p:cSldViewPr>
      <p:cViewPr varScale="1">
        <p:scale>
          <a:sx n="109" d="100"/>
          <a:sy n="109" d="100"/>
        </p:scale>
        <p:origin x="-680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336" y="-104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6" Type="http://schemas.openxmlformats.org/officeDocument/2006/relationships/theme" Target="theme/theme1.xml"/><Relationship Id="rId8" Type="http://schemas.openxmlformats.org/officeDocument/2006/relationships/slide" Target="slides/slide5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1/25/11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1/25/11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9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11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</a:t>
            </a:r>
            <a:r>
              <a:rPr lang="en-US" dirty="0" smtClean="0">
                <a:solidFill>
                  <a:srgbClr val="003399"/>
                </a:solidFill>
              </a:rPr>
              <a:t>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01/</a:t>
            </a:r>
            <a:r>
              <a:rPr lang="en-US" dirty="0" smtClean="0">
                <a:solidFill>
                  <a:srgbClr val="003399"/>
                </a:solidFill>
              </a:rPr>
              <a:t>25/</a:t>
            </a:r>
            <a:r>
              <a:rPr lang="en-US" dirty="0" smtClean="0">
                <a:solidFill>
                  <a:srgbClr val="003399"/>
                </a:solidFill>
              </a:rPr>
              <a:t>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Deliver Collisions </a:t>
            </a:r>
            <a:r>
              <a:rPr lang="en-US" sz="3200" b="1" dirty="0" smtClean="0">
                <a:solidFill>
                  <a:srgbClr val="FF0000"/>
                </a:solidFill>
              </a:rPr>
              <a:t>Since Sunday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  <p:pic>
        <p:nvPicPr>
          <p:cNvPr id="7" name="Content Placeholder 6" descr="Tue_Jan_25_13:02:30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914400" y="685800"/>
            <a:ext cx="10058400" cy="57418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Provide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28X28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stores overnight for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past two days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Successful 9MHz cavity ramps with 6x6.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Longitudinal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emittance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is preserved.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Polarization measurements show ~45-50% polarization at store (using analyzing power at 100GeV).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Instrumentation not in operation mode yet: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IPM blue horizontal,  yellow2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polarimeter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and jet.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Relaxed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gamma_tr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quads off by ten seconds, which improved the beam loss in the early part.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Tune/coupling/orbit feedback works, waiting for chromaticity feedback.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We have seen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sextupoles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ramp speed reached limits. We have a slower ramp ready for test (developed by Steve over weekend), but we have not done it yet. 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We want to remove separation bumps in a different ramp (before rotator ramp turning on). It’s ready but not commissioned yet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Vernier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scans are done at IP8, IP6 and IP2.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Several attempts to ramp with 56x56 failed due to beam loss (chromaticity) near the end of ramp.</a:t>
            </a:r>
          </a:p>
          <a:p>
            <a:pPr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as of 1/</a:t>
            </a:r>
            <a:r>
              <a:rPr lang="en-GB" sz="3400" b="1" dirty="0" smtClean="0">
                <a:solidFill>
                  <a:srgbClr val="FF0000"/>
                </a:solidFill>
              </a:rPr>
              <a:t>25/</a:t>
            </a:r>
            <a:r>
              <a:rPr lang="en-GB" sz="3400" b="1" dirty="0" smtClean="0">
                <a:solidFill>
                  <a:srgbClr val="FF0000"/>
                </a:solidFill>
              </a:rPr>
              <a:t>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endParaRPr lang="en-US" sz="200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000" smtClean="0">
                <a:solidFill>
                  <a:srgbClr val="000066"/>
                </a:solidFill>
                <a:latin typeface="+mj-lt"/>
              </a:rPr>
              <a:t>Pseudo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-rotator ramp development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Set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up collimation on ramp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Rotator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ramp development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9MHz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cavity development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with higher bunch intensity.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Working on chromaticity.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Increase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bunch number and intensity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Check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polarization at AGS extraction, RHIC injection and store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We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need to evaluate the polarization transmission efficiency on the ramp, and ramp measurements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Take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polarization profile measurements (at fixed target locations) at store and injection.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 </a:t>
            </a:r>
            <a:r>
              <a:rPr lang="en-GB" sz="3400" b="1" dirty="0" smtClean="0">
                <a:solidFill>
                  <a:srgbClr val="FF0000"/>
                </a:solidFill>
              </a:rPr>
              <a:t>for next A Few Days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Before Radial Feedback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8" name="Content Placeholder 7" descr="Tue_Jan_18_2011_230608_17498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542" r="-21542"/>
          <a:stretch>
            <a:fillRect/>
          </a:stretch>
        </p:blipFill>
        <p:spPr>
          <a:xfrm>
            <a:off x="-1066800" y="685800"/>
            <a:ext cx="9993086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Orbit without Orbit Feedback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9" name="Content Placeholder 8" descr="Tue_Jan_25_2011_002129_10457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542" r="-21542"/>
          <a:stretch>
            <a:fillRect/>
          </a:stretch>
        </p:blipFill>
        <p:spPr>
          <a:xfrm>
            <a:off x="-838200" y="762000"/>
            <a:ext cx="9753600" cy="533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Overall Schedule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Cool-Down Mode : one week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01/03-01/09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Injection setup (6 days: first 4 days are blue only)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01/10-01/15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(6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01/16-01/21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Commissioning 9MHz at injection and on the ramp (5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01/19-01/23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3366FF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development (6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01/22-01/27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000066"/>
              </a:solidFill>
              <a:latin typeface="Times New Roman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with intense beam (7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01/28-02/03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292808481</TotalTime>
  <Words>419</Words>
  <Application>Microsoft Office PowerPoint</Application>
  <PresentationFormat>On-screen Show (4:3)</PresentationFormat>
  <Paragraphs>51</Paragraphs>
  <Slides>7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Contemporary Portrait</vt:lpstr>
      <vt:lpstr>1_Custom Design</vt:lpstr>
      <vt:lpstr>Custom Design</vt:lpstr>
      <vt:lpstr>RHIC Status </vt:lpstr>
      <vt:lpstr>Deliver Collisions Since Sunday</vt:lpstr>
      <vt:lpstr>Status as of 1/25/2011</vt:lpstr>
      <vt:lpstr>Plan for next A Few Days</vt:lpstr>
      <vt:lpstr>Before Radial Feedback</vt:lpstr>
      <vt:lpstr>Orbit without Orbit Feedback</vt:lpstr>
      <vt:lpstr> Overall Schedule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551</cp:revision>
  <cp:lastPrinted>2000-11-14T18:14:29Z</cp:lastPrinted>
  <dcterms:created xsi:type="dcterms:W3CDTF">2011-01-25T17:52:36Z</dcterms:created>
  <dcterms:modified xsi:type="dcterms:W3CDTF">2011-01-25T18:09:47Z</dcterms:modified>
</cp:coreProperties>
</file>