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59" r:id="rId4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80574849042"/>
          <c:y val="2.824863952271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6572535186659884"/>
          <c:w val="0.67399347765171691"/>
          <c:h val="0.68550031908456766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3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FY05-FY11'!$I$5:$I$67</c:f>
              <c:numCache>
                <c:formatCode>0.00</c:formatCode>
                <c:ptCount val="63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3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FY05-FY11'!$K$5:$K$67</c:f>
              <c:numCache>
                <c:formatCode>0.00</c:formatCode>
                <c:ptCount val="63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3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FY05-FY11'!$M$5:$M$67</c:f>
              <c:numCache>
                <c:formatCode>0.00</c:formatCode>
                <c:ptCount val="63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3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FY05-FY11'!$N$5:$N$67</c:f>
              <c:numCache>
                <c:formatCode>0.00</c:formatCode>
                <c:ptCount val="63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FY05-FY11'!$P$5:$P$67</c:f>
              <c:numCache>
                <c:formatCode>0.00</c:formatCode>
                <c:ptCount val="63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</c:numCache>
            </c:numRef>
          </c:val>
        </c:ser>
        <c:marker val="1"/>
        <c:axId val="49173248"/>
        <c:axId val="49175552"/>
      </c:lineChart>
      <c:catAx>
        <c:axId val="49173248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88039181785122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75552"/>
        <c:crosses val="autoZero"/>
        <c:auto val="1"/>
        <c:lblAlgn val="ctr"/>
        <c:lblOffset val="100"/>
        <c:tickLblSkip val="10"/>
        <c:tickMarkSkip val="10"/>
      </c:catAx>
      <c:valAx>
        <c:axId val="49175552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73248"/>
        <c:crosses val="autoZero"/>
        <c:crossBetween val="midCat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721822463"/>
          <c:y val="0.39736419595286804"/>
          <c:w val="0.11965826233671772"/>
          <c:h val="0.22787235881657331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2/1/2011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02-01-11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33400"/>
            <a:ext cx="8474075" cy="61722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increased to 96.1µA, highest this year.  Reliability very good with total operating  time equal  to 162.9 hours.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Investigation of cause of </a:t>
            </a:r>
            <a:r>
              <a:rPr lang="en-US" sz="1500" dirty="0" err="1" smtClean="0"/>
              <a:t>Ga</a:t>
            </a:r>
            <a:r>
              <a:rPr lang="en-US" sz="1500" dirty="0" smtClean="0"/>
              <a:t> targets leaks continues.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No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targets in beam now. Replaced with an Al disk. 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smtClean="0"/>
              <a:t>There is indirect evidence from our recent research irradiations that the beam spot is smaller this year, thus increasing the power density. We  performed a high resolution phosphor image plate measurement of the beam profile  that showed this year’s beam spot was 4% narrower than last year. It is not clear if this is the smoking gun . The same </a:t>
            </a:r>
            <a:r>
              <a:rPr lang="en-US" sz="1400" dirty="0" err="1" smtClean="0"/>
              <a:t>Ga</a:t>
            </a:r>
            <a:r>
              <a:rPr lang="en-US" sz="1400" dirty="0" smtClean="0"/>
              <a:t> targets have been successfully irradiated at LANL with 2.5 times more beam intensity than we have but with a raster beam  creating a more uniform intensity profile. So we are  pursuing a broader </a:t>
            </a:r>
            <a:r>
              <a:rPr lang="en-US" sz="1400" dirty="0" err="1" smtClean="0"/>
              <a:t>Gausssian</a:t>
            </a:r>
            <a:r>
              <a:rPr lang="en-US" sz="1400" dirty="0" smtClean="0"/>
              <a:t> tune at this time.</a:t>
            </a:r>
          </a:p>
          <a:p>
            <a:pPr lvl="2" eaLnBrk="1" hangingPunct="1">
              <a:lnSpc>
                <a:spcPct val="150000"/>
              </a:lnSpc>
            </a:pPr>
            <a:r>
              <a:rPr lang="en-US" sz="1400" dirty="0" err="1" smtClean="0"/>
              <a:t>Linac</a:t>
            </a:r>
            <a:r>
              <a:rPr lang="en-US" sz="1400" dirty="0" smtClean="0"/>
              <a:t>  prepared a new tune that was measured to actually be narrower than before.  We are trying again today.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500" dirty="0" smtClean="0"/>
              <a:t>We will shutdown tomorrow for ~3.5 hours to collect 400mL of cooling water from which we will chemically extract Be-7 for  ORNL research.</a:t>
            </a:r>
          </a:p>
          <a:p>
            <a:pPr lvl="1" eaLnBrk="1" hangingPunct="1">
              <a:lnSpc>
                <a:spcPct val="15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05400"/>
            <a:ext cx="5486400" cy="381000"/>
          </a:xfrm>
        </p:spPr>
        <p:txBody>
          <a:bodyPr/>
          <a:lstStyle/>
          <a:p>
            <a:r>
              <a:rPr lang="en-US" dirty="0" smtClean="0"/>
              <a:t>Leaking </a:t>
            </a:r>
            <a:r>
              <a:rPr lang="en-US" dirty="0" err="1" smtClean="0"/>
              <a:t>Ga</a:t>
            </a:r>
            <a:r>
              <a:rPr lang="en-US" dirty="0" smtClean="0"/>
              <a:t> target  prepared by LANL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0800000" flipV="1">
            <a:off x="1752600" y="5638800"/>
            <a:ext cx="5486400" cy="914400"/>
          </a:xfrm>
        </p:spPr>
        <p:txBody>
          <a:bodyPr/>
          <a:lstStyle/>
          <a:p>
            <a:r>
              <a:rPr lang="en-US" dirty="0" smtClean="0"/>
              <a:t>Burn marks on BNL fabricated targets are similar, and always off center.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57200"/>
            <a:ext cx="63246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14233</TotalTime>
  <Words>236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BLIP operations 02-01-11</vt:lpstr>
      <vt:lpstr>Leaking Ga target  prepared by LANL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98</cp:revision>
  <dcterms:created xsi:type="dcterms:W3CDTF">2002-05-23T18:46:31Z</dcterms:created>
  <dcterms:modified xsi:type="dcterms:W3CDTF">2011-02-01T15:39:12Z</dcterms:modified>
</cp:coreProperties>
</file>