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7" r:id="rId1"/>
  </p:sldMasterIdLst>
  <p:notesMasterIdLst>
    <p:notesMasterId r:id="rId6"/>
  </p:notesMasterIdLst>
  <p:handoutMasterIdLst>
    <p:handoutMasterId r:id="rId7"/>
  </p:handoutMasterIdLst>
  <p:sldIdLst>
    <p:sldId id="257" r:id="rId2"/>
    <p:sldId id="261" r:id="rId3"/>
    <p:sldId id="260" r:id="rId4"/>
    <p:sldId id="259" r:id="rId5"/>
  </p:sldIdLst>
  <p:sldSz cx="9144000" cy="6858000" type="screen4x3"/>
  <p:notesSz cx="6980238"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6699"/>
    <a:srgbClr val="008080"/>
    <a:srgbClr val="00CDFF"/>
    <a:srgbClr val="0085FF"/>
    <a:srgbClr val="0066CC"/>
    <a:srgbClr val="66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p:cViewPr varScale="1">
        <p:scale>
          <a:sx n="60" d="100"/>
          <a:sy n="60" d="100"/>
        </p:scale>
        <p:origin x="-490"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020311%20(4).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020711%20(2).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Integ%202011_rev1%20(4).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view3D>
      <c:depthPercent val="100"/>
      <c:perspective val="30"/>
    </c:view3D>
    <c:plotArea>
      <c:layout>
        <c:manualLayout>
          <c:layoutTarget val="inner"/>
          <c:xMode val="edge"/>
          <c:yMode val="edge"/>
          <c:x val="8.1708171093997861E-2"/>
          <c:y val="2.2395400272394093E-2"/>
          <c:w val="0.90848547777681621"/>
          <c:h val="0.91834419336009654"/>
        </c:manualLayout>
      </c:layout>
      <c:surface3DChart>
        <c:ser>
          <c:idx val="0"/>
          <c:order val="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Sheet1!$B$11:$B$101</c:f>
              <c:numCache>
                <c:formatCode>#,##0.00</c:formatCode>
                <c:ptCount val="91"/>
                <c:pt idx="0" formatCode="General">
                  <c:v>1</c:v>
                </c:pt>
                <c:pt idx="1">
                  <c:v>3457.5</c:v>
                </c:pt>
                <c:pt idx="2">
                  <c:v>3872.7</c:v>
                </c:pt>
                <c:pt idx="3">
                  <c:v>3851.5</c:v>
                </c:pt>
                <c:pt idx="4">
                  <c:v>5008.9000000000005</c:v>
                </c:pt>
                <c:pt idx="5">
                  <c:v>5596.7</c:v>
                </c:pt>
                <c:pt idx="6">
                  <c:v>6622.1</c:v>
                </c:pt>
                <c:pt idx="7">
                  <c:v>7814.2</c:v>
                </c:pt>
                <c:pt idx="8">
                  <c:v>7695.3</c:v>
                </c:pt>
                <c:pt idx="9">
                  <c:v>8073.8</c:v>
                </c:pt>
                <c:pt idx="10">
                  <c:v>6401.3</c:v>
                </c:pt>
                <c:pt idx="11">
                  <c:v>4167.3</c:v>
                </c:pt>
                <c:pt idx="12">
                  <c:v>3572.6</c:v>
                </c:pt>
                <c:pt idx="13">
                  <c:v>3388.8</c:v>
                </c:pt>
                <c:pt idx="14">
                  <c:v>3375.7</c:v>
                </c:pt>
                <c:pt idx="15">
                  <c:v>4068.7</c:v>
                </c:pt>
                <c:pt idx="16">
                  <c:v>3307</c:v>
                </c:pt>
                <c:pt idx="17">
                  <c:v>3081.5</c:v>
                </c:pt>
                <c:pt idx="18">
                  <c:v>3665.1</c:v>
                </c:pt>
                <c:pt idx="19">
                  <c:v>3015.9</c:v>
                </c:pt>
                <c:pt idx="20">
                  <c:v>3427.4</c:v>
                </c:pt>
                <c:pt idx="21">
                  <c:v>3639.8</c:v>
                </c:pt>
                <c:pt idx="22">
                  <c:v>3681.4</c:v>
                </c:pt>
                <c:pt idx="23">
                  <c:v>3739.8</c:v>
                </c:pt>
                <c:pt idx="24">
                  <c:v>3710.7</c:v>
                </c:pt>
                <c:pt idx="25">
                  <c:v>3754.7</c:v>
                </c:pt>
                <c:pt idx="26">
                  <c:v>4057.8</c:v>
                </c:pt>
                <c:pt idx="27">
                  <c:v>4462.5</c:v>
                </c:pt>
                <c:pt idx="28">
                  <c:v>4228.7</c:v>
                </c:pt>
                <c:pt idx="29">
                  <c:v>4444.1000000000004</c:v>
                </c:pt>
                <c:pt idx="30">
                  <c:v>4425.9000000000005</c:v>
                </c:pt>
                <c:pt idx="31">
                  <c:v>4843.9000000000005</c:v>
                </c:pt>
                <c:pt idx="32">
                  <c:v>4862</c:v>
                </c:pt>
                <c:pt idx="33">
                  <c:v>5248.8</c:v>
                </c:pt>
                <c:pt idx="34">
                  <c:v>4922.4000000000005</c:v>
                </c:pt>
                <c:pt idx="35">
                  <c:v>4238.8</c:v>
                </c:pt>
                <c:pt idx="36">
                  <c:v>4190.1000000000004</c:v>
                </c:pt>
                <c:pt idx="37">
                  <c:v>4265.8</c:v>
                </c:pt>
                <c:pt idx="38">
                  <c:v>4042.5</c:v>
                </c:pt>
                <c:pt idx="39">
                  <c:v>4371.6000000000004</c:v>
                </c:pt>
                <c:pt idx="40">
                  <c:v>4133.3</c:v>
                </c:pt>
                <c:pt idx="41">
                  <c:v>3727.8</c:v>
                </c:pt>
                <c:pt idx="42">
                  <c:v>3975.1</c:v>
                </c:pt>
                <c:pt idx="43">
                  <c:v>3823.6</c:v>
                </c:pt>
                <c:pt idx="44">
                  <c:v>3753.5</c:v>
                </c:pt>
                <c:pt idx="45">
                  <c:v>3582.8</c:v>
                </c:pt>
                <c:pt idx="46">
                  <c:v>3949.5</c:v>
                </c:pt>
                <c:pt idx="47">
                  <c:v>3689.5</c:v>
                </c:pt>
                <c:pt idx="48">
                  <c:v>3753.9</c:v>
                </c:pt>
                <c:pt idx="49">
                  <c:v>3917.3</c:v>
                </c:pt>
                <c:pt idx="50">
                  <c:v>4204.6000000000004</c:v>
                </c:pt>
                <c:pt idx="51">
                  <c:v>3961</c:v>
                </c:pt>
                <c:pt idx="52">
                  <c:v>3622.4</c:v>
                </c:pt>
                <c:pt idx="53">
                  <c:v>3384.7</c:v>
                </c:pt>
                <c:pt idx="54">
                  <c:v>3168.5</c:v>
                </c:pt>
                <c:pt idx="55">
                  <c:v>3472.4</c:v>
                </c:pt>
                <c:pt idx="56">
                  <c:v>3869.7</c:v>
                </c:pt>
                <c:pt idx="57">
                  <c:v>3697</c:v>
                </c:pt>
                <c:pt idx="58">
                  <c:v>3671.2</c:v>
                </c:pt>
                <c:pt idx="59">
                  <c:v>3839.3</c:v>
                </c:pt>
                <c:pt idx="60">
                  <c:v>4383.1000000000004</c:v>
                </c:pt>
                <c:pt idx="61">
                  <c:v>4318.1000000000004</c:v>
                </c:pt>
                <c:pt idx="62">
                  <c:v>3788.6</c:v>
                </c:pt>
                <c:pt idx="63">
                  <c:v>3364.3</c:v>
                </c:pt>
                <c:pt idx="64">
                  <c:v>3019.3</c:v>
                </c:pt>
                <c:pt idx="65">
                  <c:v>3236.7</c:v>
                </c:pt>
                <c:pt idx="66">
                  <c:v>3258.7</c:v>
                </c:pt>
                <c:pt idx="67">
                  <c:v>2944.4</c:v>
                </c:pt>
                <c:pt idx="68">
                  <c:v>3155.8</c:v>
                </c:pt>
                <c:pt idx="69">
                  <c:v>3027.8</c:v>
                </c:pt>
                <c:pt idx="70">
                  <c:v>2776.2</c:v>
                </c:pt>
                <c:pt idx="71">
                  <c:v>2838.2</c:v>
                </c:pt>
                <c:pt idx="72">
                  <c:v>2955.6</c:v>
                </c:pt>
                <c:pt idx="73">
                  <c:v>2655.8</c:v>
                </c:pt>
                <c:pt idx="74">
                  <c:v>2785.8</c:v>
                </c:pt>
                <c:pt idx="75">
                  <c:v>2769.9</c:v>
                </c:pt>
                <c:pt idx="76">
                  <c:v>3041.1</c:v>
                </c:pt>
                <c:pt idx="77">
                  <c:v>2444.3000000000002</c:v>
                </c:pt>
                <c:pt idx="78">
                  <c:v>2743.2</c:v>
                </c:pt>
                <c:pt idx="79">
                  <c:v>2611.1999999999998</c:v>
                </c:pt>
                <c:pt idx="80">
                  <c:v>2491.5</c:v>
                </c:pt>
                <c:pt idx="81">
                  <c:v>2314.6</c:v>
                </c:pt>
                <c:pt idx="82">
                  <c:v>2433.5</c:v>
                </c:pt>
                <c:pt idx="83">
                  <c:v>2456.9</c:v>
                </c:pt>
                <c:pt idx="84">
                  <c:v>2610.9</c:v>
                </c:pt>
                <c:pt idx="85">
                  <c:v>2780.9</c:v>
                </c:pt>
                <c:pt idx="86">
                  <c:v>2798.1</c:v>
                </c:pt>
                <c:pt idx="87">
                  <c:v>2616.5</c:v>
                </c:pt>
                <c:pt idx="88">
                  <c:v>2635.9</c:v>
                </c:pt>
                <c:pt idx="89">
                  <c:v>3309.4</c:v>
                </c:pt>
                <c:pt idx="90">
                  <c:v>3385.8</c:v>
                </c:pt>
              </c:numCache>
            </c:numRef>
          </c:val>
        </c:ser>
        <c:ser>
          <c:idx val="1"/>
          <c:order val="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Sheet1!$C$11:$C$101</c:f>
              <c:numCache>
                <c:formatCode>#,##0.00</c:formatCode>
                <c:ptCount val="91"/>
                <c:pt idx="0" formatCode="General">
                  <c:v>2</c:v>
                </c:pt>
                <c:pt idx="1">
                  <c:v>3341.8</c:v>
                </c:pt>
                <c:pt idx="2">
                  <c:v>4127.9000000000005</c:v>
                </c:pt>
                <c:pt idx="3">
                  <c:v>4148.4000000000005</c:v>
                </c:pt>
                <c:pt idx="4">
                  <c:v>5220.8</c:v>
                </c:pt>
                <c:pt idx="5">
                  <c:v>5967.8</c:v>
                </c:pt>
                <c:pt idx="6">
                  <c:v>6496.3</c:v>
                </c:pt>
                <c:pt idx="7">
                  <c:v>7583.2</c:v>
                </c:pt>
                <c:pt idx="8">
                  <c:v>7692.9</c:v>
                </c:pt>
                <c:pt idx="9">
                  <c:v>7027.4</c:v>
                </c:pt>
                <c:pt idx="10">
                  <c:v>5460.6</c:v>
                </c:pt>
                <c:pt idx="11">
                  <c:v>4475.4000000000005</c:v>
                </c:pt>
                <c:pt idx="12">
                  <c:v>3824.5</c:v>
                </c:pt>
                <c:pt idx="13">
                  <c:v>3688.1</c:v>
                </c:pt>
                <c:pt idx="14">
                  <c:v>3373.3</c:v>
                </c:pt>
                <c:pt idx="15">
                  <c:v>3802</c:v>
                </c:pt>
                <c:pt idx="16">
                  <c:v>3856</c:v>
                </c:pt>
                <c:pt idx="17">
                  <c:v>3995.5</c:v>
                </c:pt>
                <c:pt idx="18">
                  <c:v>3742</c:v>
                </c:pt>
                <c:pt idx="19">
                  <c:v>3634.3</c:v>
                </c:pt>
                <c:pt idx="20">
                  <c:v>3672.9</c:v>
                </c:pt>
                <c:pt idx="21">
                  <c:v>3967.7</c:v>
                </c:pt>
                <c:pt idx="22">
                  <c:v>3956.6</c:v>
                </c:pt>
                <c:pt idx="23">
                  <c:v>3917.2</c:v>
                </c:pt>
                <c:pt idx="24">
                  <c:v>4041.2</c:v>
                </c:pt>
                <c:pt idx="25">
                  <c:v>4169.3</c:v>
                </c:pt>
                <c:pt idx="26">
                  <c:v>4972.5</c:v>
                </c:pt>
                <c:pt idx="27">
                  <c:v>5990.3</c:v>
                </c:pt>
                <c:pt idx="28">
                  <c:v>4753.9000000000005</c:v>
                </c:pt>
                <c:pt idx="29">
                  <c:v>4465.7</c:v>
                </c:pt>
                <c:pt idx="30">
                  <c:v>4427.9000000000005</c:v>
                </c:pt>
                <c:pt idx="31">
                  <c:v>4832.5</c:v>
                </c:pt>
                <c:pt idx="32">
                  <c:v>5443.4</c:v>
                </c:pt>
                <c:pt idx="33">
                  <c:v>5178.4000000000005</c:v>
                </c:pt>
                <c:pt idx="34">
                  <c:v>5440.4</c:v>
                </c:pt>
                <c:pt idx="35">
                  <c:v>4993.4000000000005</c:v>
                </c:pt>
                <c:pt idx="36">
                  <c:v>4733.8</c:v>
                </c:pt>
                <c:pt idx="37">
                  <c:v>3933.3</c:v>
                </c:pt>
                <c:pt idx="38">
                  <c:v>4810.8</c:v>
                </c:pt>
                <c:pt idx="39">
                  <c:v>5039</c:v>
                </c:pt>
                <c:pt idx="40">
                  <c:v>4678.4000000000005</c:v>
                </c:pt>
                <c:pt idx="41">
                  <c:v>4414.8</c:v>
                </c:pt>
                <c:pt idx="42">
                  <c:v>4142.5</c:v>
                </c:pt>
                <c:pt idx="43">
                  <c:v>4618.8</c:v>
                </c:pt>
                <c:pt idx="44">
                  <c:v>4459.6000000000004</c:v>
                </c:pt>
                <c:pt idx="45">
                  <c:v>3986.9</c:v>
                </c:pt>
                <c:pt idx="46">
                  <c:v>4167.9000000000005</c:v>
                </c:pt>
                <c:pt idx="47">
                  <c:v>3998.1</c:v>
                </c:pt>
                <c:pt idx="48">
                  <c:v>4037.7</c:v>
                </c:pt>
                <c:pt idx="49">
                  <c:v>3825.5</c:v>
                </c:pt>
                <c:pt idx="50">
                  <c:v>4145.8</c:v>
                </c:pt>
                <c:pt idx="51">
                  <c:v>4272</c:v>
                </c:pt>
                <c:pt idx="52">
                  <c:v>4186.9000000000005</c:v>
                </c:pt>
                <c:pt idx="53">
                  <c:v>4176.4000000000005</c:v>
                </c:pt>
                <c:pt idx="54">
                  <c:v>4047.3</c:v>
                </c:pt>
                <c:pt idx="55">
                  <c:v>4728.1000000000004</c:v>
                </c:pt>
                <c:pt idx="56">
                  <c:v>5216.8</c:v>
                </c:pt>
                <c:pt idx="57">
                  <c:v>5256.9</c:v>
                </c:pt>
                <c:pt idx="58">
                  <c:v>5837.3</c:v>
                </c:pt>
                <c:pt idx="59">
                  <c:v>5768.1</c:v>
                </c:pt>
                <c:pt idx="60">
                  <c:v>4403.1000000000004</c:v>
                </c:pt>
                <c:pt idx="61">
                  <c:v>4064.9</c:v>
                </c:pt>
                <c:pt idx="62">
                  <c:v>3741.9</c:v>
                </c:pt>
                <c:pt idx="63">
                  <c:v>3511.9</c:v>
                </c:pt>
                <c:pt idx="64">
                  <c:v>3322</c:v>
                </c:pt>
                <c:pt idx="65">
                  <c:v>4197.4000000000005</c:v>
                </c:pt>
                <c:pt idx="66">
                  <c:v>4162.8</c:v>
                </c:pt>
                <c:pt idx="67">
                  <c:v>3201.2</c:v>
                </c:pt>
                <c:pt idx="68">
                  <c:v>3619</c:v>
                </c:pt>
                <c:pt idx="69">
                  <c:v>3115.5</c:v>
                </c:pt>
                <c:pt idx="70">
                  <c:v>3302.8</c:v>
                </c:pt>
                <c:pt idx="71">
                  <c:v>3713</c:v>
                </c:pt>
                <c:pt idx="72">
                  <c:v>3685.9</c:v>
                </c:pt>
                <c:pt idx="73">
                  <c:v>3080</c:v>
                </c:pt>
                <c:pt idx="74">
                  <c:v>2904.8</c:v>
                </c:pt>
                <c:pt idx="75">
                  <c:v>3005.6</c:v>
                </c:pt>
                <c:pt idx="76">
                  <c:v>2823.8</c:v>
                </c:pt>
                <c:pt idx="77">
                  <c:v>3058</c:v>
                </c:pt>
                <c:pt idx="78">
                  <c:v>3148.3</c:v>
                </c:pt>
                <c:pt idx="79">
                  <c:v>2531.8000000000002</c:v>
                </c:pt>
                <c:pt idx="80">
                  <c:v>2701.7</c:v>
                </c:pt>
                <c:pt idx="81">
                  <c:v>2680.4</c:v>
                </c:pt>
                <c:pt idx="82">
                  <c:v>2447.1999999999998</c:v>
                </c:pt>
                <c:pt idx="83">
                  <c:v>2369.6</c:v>
                </c:pt>
                <c:pt idx="84">
                  <c:v>2421.1</c:v>
                </c:pt>
                <c:pt idx="85">
                  <c:v>2730.8</c:v>
                </c:pt>
                <c:pt idx="86">
                  <c:v>2873.2</c:v>
                </c:pt>
                <c:pt idx="87">
                  <c:v>2585.4</c:v>
                </c:pt>
                <c:pt idx="88">
                  <c:v>3120.3</c:v>
                </c:pt>
                <c:pt idx="89">
                  <c:v>3263.3</c:v>
                </c:pt>
                <c:pt idx="90">
                  <c:v>3870.8</c:v>
                </c:pt>
              </c:numCache>
            </c:numRef>
          </c:val>
        </c:ser>
        <c:ser>
          <c:idx val="2"/>
          <c:order val="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Sheet1!$D$11:$D$101</c:f>
              <c:numCache>
                <c:formatCode>#,##0.00</c:formatCode>
                <c:ptCount val="91"/>
                <c:pt idx="0" formatCode="General">
                  <c:v>3</c:v>
                </c:pt>
                <c:pt idx="1">
                  <c:v>3358.6</c:v>
                </c:pt>
                <c:pt idx="2">
                  <c:v>3728.4</c:v>
                </c:pt>
                <c:pt idx="3">
                  <c:v>4075.2</c:v>
                </c:pt>
                <c:pt idx="4">
                  <c:v>4636.4000000000005</c:v>
                </c:pt>
                <c:pt idx="5">
                  <c:v>5149.6000000000004</c:v>
                </c:pt>
                <c:pt idx="6">
                  <c:v>4646.6000000000004</c:v>
                </c:pt>
                <c:pt idx="7">
                  <c:v>5102.8</c:v>
                </c:pt>
                <c:pt idx="8">
                  <c:v>4925.8</c:v>
                </c:pt>
                <c:pt idx="9">
                  <c:v>4920.4000000000005</c:v>
                </c:pt>
                <c:pt idx="10">
                  <c:v>4091.4</c:v>
                </c:pt>
                <c:pt idx="11">
                  <c:v>4075.5</c:v>
                </c:pt>
                <c:pt idx="12">
                  <c:v>4006.6</c:v>
                </c:pt>
                <c:pt idx="13">
                  <c:v>3758.9</c:v>
                </c:pt>
                <c:pt idx="14">
                  <c:v>3315.9</c:v>
                </c:pt>
                <c:pt idx="15">
                  <c:v>4013.6</c:v>
                </c:pt>
                <c:pt idx="16">
                  <c:v>3977.8</c:v>
                </c:pt>
                <c:pt idx="17">
                  <c:v>3972.8</c:v>
                </c:pt>
                <c:pt idx="18">
                  <c:v>3539.7</c:v>
                </c:pt>
                <c:pt idx="19">
                  <c:v>3980.1</c:v>
                </c:pt>
                <c:pt idx="20">
                  <c:v>3896.1</c:v>
                </c:pt>
                <c:pt idx="21">
                  <c:v>3978.3</c:v>
                </c:pt>
                <c:pt idx="22">
                  <c:v>3871.9</c:v>
                </c:pt>
                <c:pt idx="23">
                  <c:v>4015.8</c:v>
                </c:pt>
                <c:pt idx="24">
                  <c:v>4289.5</c:v>
                </c:pt>
                <c:pt idx="25">
                  <c:v>4488.3</c:v>
                </c:pt>
                <c:pt idx="26">
                  <c:v>4930.6000000000004</c:v>
                </c:pt>
                <c:pt idx="27">
                  <c:v>5396.2</c:v>
                </c:pt>
                <c:pt idx="28">
                  <c:v>5266.6</c:v>
                </c:pt>
                <c:pt idx="29">
                  <c:v>4481.5</c:v>
                </c:pt>
                <c:pt idx="30">
                  <c:v>4536</c:v>
                </c:pt>
                <c:pt idx="31">
                  <c:v>5004.1000000000004</c:v>
                </c:pt>
                <c:pt idx="32">
                  <c:v>5101.8</c:v>
                </c:pt>
                <c:pt idx="33">
                  <c:v>4839.7</c:v>
                </c:pt>
                <c:pt idx="34">
                  <c:v>6308.5</c:v>
                </c:pt>
                <c:pt idx="35">
                  <c:v>5272.3</c:v>
                </c:pt>
                <c:pt idx="36">
                  <c:v>5119.3</c:v>
                </c:pt>
                <c:pt idx="37">
                  <c:v>5051.8</c:v>
                </c:pt>
                <c:pt idx="38">
                  <c:v>5187.6000000000004</c:v>
                </c:pt>
                <c:pt idx="39">
                  <c:v>4556.2</c:v>
                </c:pt>
                <c:pt idx="40">
                  <c:v>4642</c:v>
                </c:pt>
                <c:pt idx="41">
                  <c:v>4882.1000000000004</c:v>
                </c:pt>
                <c:pt idx="42">
                  <c:v>4438.4000000000005</c:v>
                </c:pt>
                <c:pt idx="43">
                  <c:v>4726.3</c:v>
                </c:pt>
                <c:pt idx="44">
                  <c:v>5299.7</c:v>
                </c:pt>
                <c:pt idx="45">
                  <c:v>4589.4000000000005</c:v>
                </c:pt>
                <c:pt idx="46">
                  <c:v>4875.6000000000004</c:v>
                </c:pt>
                <c:pt idx="47">
                  <c:v>4512.6000000000004</c:v>
                </c:pt>
                <c:pt idx="48">
                  <c:v>4707.4000000000005</c:v>
                </c:pt>
                <c:pt idx="49">
                  <c:v>4534.4000000000005</c:v>
                </c:pt>
                <c:pt idx="50">
                  <c:v>4408.9000000000005</c:v>
                </c:pt>
                <c:pt idx="51">
                  <c:v>4893.3</c:v>
                </c:pt>
                <c:pt idx="52">
                  <c:v>4083.5</c:v>
                </c:pt>
                <c:pt idx="53">
                  <c:v>4560.8</c:v>
                </c:pt>
                <c:pt idx="54">
                  <c:v>4365</c:v>
                </c:pt>
                <c:pt idx="55">
                  <c:v>4949.2</c:v>
                </c:pt>
                <c:pt idx="56">
                  <c:v>5417.8</c:v>
                </c:pt>
                <c:pt idx="57">
                  <c:v>5689.8</c:v>
                </c:pt>
                <c:pt idx="58">
                  <c:v>5997.8</c:v>
                </c:pt>
                <c:pt idx="59">
                  <c:v>6926.4</c:v>
                </c:pt>
                <c:pt idx="60">
                  <c:v>4385.9000000000005</c:v>
                </c:pt>
                <c:pt idx="61">
                  <c:v>3879.9</c:v>
                </c:pt>
                <c:pt idx="62">
                  <c:v>3791.3</c:v>
                </c:pt>
                <c:pt idx="63">
                  <c:v>3369.3</c:v>
                </c:pt>
                <c:pt idx="64">
                  <c:v>3527.5</c:v>
                </c:pt>
                <c:pt idx="65">
                  <c:v>4533.9000000000005</c:v>
                </c:pt>
                <c:pt idx="66">
                  <c:v>4560.4000000000005</c:v>
                </c:pt>
                <c:pt idx="67">
                  <c:v>3537.3</c:v>
                </c:pt>
                <c:pt idx="68">
                  <c:v>3596.9</c:v>
                </c:pt>
                <c:pt idx="69">
                  <c:v>3220.2</c:v>
                </c:pt>
                <c:pt idx="70">
                  <c:v>3372.1</c:v>
                </c:pt>
                <c:pt idx="71">
                  <c:v>4799.6000000000004</c:v>
                </c:pt>
                <c:pt idx="72">
                  <c:v>4673</c:v>
                </c:pt>
                <c:pt idx="73">
                  <c:v>3313.6</c:v>
                </c:pt>
                <c:pt idx="74">
                  <c:v>2958.5</c:v>
                </c:pt>
                <c:pt idx="75">
                  <c:v>3165.2</c:v>
                </c:pt>
                <c:pt idx="76">
                  <c:v>3028.6</c:v>
                </c:pt>
                <c:pt idx="77">
                  <c:v>2731.3</c:v>
                </c:pt>
                <c:pt idx="78">
                  <c:v>2755.4</c:v>
                </c:pt>
                <c:pt idx="79">
                  <c:v>2916.7</c:v>
                </c:pt>
                <c:pt idx="80">
                  <c:v>2638.8</c:v>
                </c:pt>
                <c:pt idx="81">
                  <c:v>2884.6</c:v>
                </c:pt>
                <c:pt idx="82">
                  <c:v>2645.9</c:v>
                </c:pt>
                <c:pt idx="83">
                  <c:v>2292.9</c:v>
                </c:pt>
                <c:pt idx="84">
                  <c:v>2838.3</c:v>
                </c:pt>
                <c:pt idx="85">
                  <c:v>3096.8</c:v>
                </c:pt>
                <c:pt idx="86">
                  <c:v>2602.3000000000002</c:v>
                </c:pt>
                <c:pt idx="87">
                  <c:v>2560.9</c:v>
                </c:pt>
                <c:pt idx="88">
                  <c:v>3007</c:v>
                </c:pt>
                <c:pt idx="89">
                  <c:v>3389.6</c:v>
                </c:pt>
                <c:pt idx="90">
                  <c:v>4195.6000000000004</c:v>
                </c:pt>
              </c:numCache>
            </c:numRef>
          </c:val>
        </c:ser>
        <c:ser>
          <c:idx val="3"/>
          <c:order val="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Sheet1!$E$11:$E$101</c:f>
              <c:numCache>
                <c:formatCode>#,##0.00</c:formatCode>
                <c:ptCount val="91"/>
                <c:pt idx="0" formatCode="General">
                  <c:v>4</c:v>
                </c:pt>
                <c:pt idx="1">
                  <c:v>3377.9</c:v>
                </c:pt>
                <c:pt idx="2">
                  <c:v>3993.2</c:v>
                </c:pt>
                <c:pt idx="3">
                  <c:v>4467.9000000000005</c:v>
                </c:pt>
                <c:pt idx="4">
                  <c:v>5074.2</c:v>
                </c:pt>
                <c:pt idx="5">
                  <c:v>4973.5</c:v>
                </c:pt>
                <c:pt idx="6">
                  <c:v>4335.4000000000005</c:v>
                </c:pt>
                <c:pt idx="7">
                  <c:v>4559.9000000000005</c:v>
                </c:pt>
                <c:pt idx="8">
                  <c:v>4060.1</c:v>
                </c:pt>
                <c:pt idx="9">
                  <c:v>3469.1</c:v>
                </c:pt>
                <c:pt idx="10">
                  <c:v>3978.8</c:v>
                </c:pt>
                <c:pt idx="11">
                  <c:v>3905</c:v>
                </c:pt>
                <c:pt idx="12">
                  <c:v>4237.1000000000004</c:v>
                </c:pt>
                <c:pt idx="13">
                  <c:v>3715.2</c:v>
                </c:pt>
                <c:pt idx="14">
                  <c:v>3690.1</c:v>
                </c:pt>
                <c:pt idx="15">
                  <c:v>3517</c:v>
                </c:pt>
                <c:pt idx="16">
                  <c:v>4256</c:v>
                </c:pt>
                <c:pt idx="17">
                  <c:v>4089.7</c:v>
                </c:pt>
                <c:pt idx="18">
                  <c:v>4161.8</c:v>
                </c:pt>
                <c:pt idx="19">
                  <c:v>4002.8</c:v>
                </c:pt>
                <c:pt idx="20">
                  <c:v>4216</c:v>
                </c:pt>
                <c:pt idx="21">
                  <c:v>4179.7</c:v>
                </c:pt>
                <c:pt idx="22">
                  <c:v>4425.7</c:v>
                </c:pt>
                <c:pt idx="23">
                  <c:v>3930.8</c:v>
                </c:pt>
                <c:pt idx="24">
                  <c:v>4654.9000000000005</c:v>
                </c:pt>
                <c:pt idx="25">
                  <c:v>4862</c:v>
                </c:pt>
                <c:pt idx="26">
                  <c:v>4654.2</c:v>
                </c:pt>
                <c:pt idx="27">
                  <c:v>5840.6</c:v>
                </c:pt>
                <c:pt idx="28">
                  <c:v>5006.4000000000005</c:v>
                </c:pt>
                <c:pt idx="29">
                  <c:v>5059</c:v>
                </c:pt>
                <c:pt idx="30">
                  <c:v>5080</c:v>
                </c:pt>
                <c:pt idx="31">
                  <c:v>5441.2</c:v>
                </c:pt>
                <c:pt idx="32">
                  <c:v>5614.1</c:v>
                </c:pt>
                <c:pt idx="33">
                  <c:v>5583.7</c:v>
                </c:pt>
                <c:pt idx="34">
                  <c:v>5907.1</c:v>
                </c:pt>
                <c:pt idx="35">
                  <c:v>6213.2</c:v>
                </c:pt>
                <c:pt idx="36">
                  <c:v>5424.6</c:v>
                </c:pt>
                <c:pt idx="37">
                  <c:v>5959.3</c:v>
                </c:pt>
                <c:pt idx="38">
                  <c:v>5615.2</c:v>
                </c:pt>
                <c:pt idx="39">
                  <c:v>5703.5</c:v>
                </c:pt>
                <c:pt idx="40">
                  <c:v>5404.9</c:v>
                </c:pt>
                <c:pt idx="41">
                  <c:v>5402.9</c:v>
                </c:pt>
                <c:pt idx="42">
                  <c:v>5250.1</c:v>
                </c:pt>
                <c:pt idx="43">
                  <c:v>5392.7</c:v>
                </c:pt>
                <c:pt idx="44">
                  <c:v>5162.7</c:v>
                </c:pt>
                <c:pt idx="45">
                  <c:v>4912.1000000000004</c:v>
                </c:pt>
                <c:pt idx="46">
                  <c:v>5159.7</c:v>
                </c:pt>
                <c:pt idx="47">
                  <c:v>4921.7</c:v>
                </c:pt>
                <c:pt idx="48">
                  <c:v>4916.6000000000004</c:v>
                </c:pt>
                <c:pt idx="49">
                  <c:v>4952.9000000000005</c:v>
                </c:pt>
                <c:pt idx="50">
                  <c:v>4378.4000000000005</c:v>
                </c:pt>
                <c:pt idx="51">
                  <c:v>4573.3</c:v>
                </c:pt>
                <c:pt idx="52">
                  <c:v>4409.8</c:v>
                </c:pt>
                <c:pt idx="53">
                  <c:v>4923.9000000000005</c:v>
                </c:pt>
                <c:pt idx="54">
                  <c:v>4526.2</c:v>
                </c:pt>
                <c:pt idx="55">
                  <c:v>5052.8</c:v>
                </c:pt>
                <c:pt idx="56">
                  <c:v>4822</c:v>
                </c:pt>
                <c:pt idx="57">
                  <c:v>4701.1000000000004</c:v>
                </c:pt>
                <c:pt idx="58">
                  <c:v>5062</c:v>
                </c:pt>
                <c:pt idx="59">
                  <c:v>4979</c:v>
                </c:pt>
                <c:pt idx="60">
                  <c:v>4558.2</c:v>
                </c:pt>
                <c:pt idx="61">
                  <c:v>4297.6000000000004</c:v>
                </c:pt>
                <c:pt idx="62">
                  <c:v>3951</c:v>
                </c:pt>
                <c:pt idx="63">
                  <c:v>3602.5</c:v>
                </c:pt>
                <c:pt idx="64">
                  <c:v>3316.1</c:v>
                </c:pt>
                <c:pt idx="65">
                  <c:v>3783.2</c:v>
                </c:pt>
                <c:pt idx="66">
                  <c:v>4003.3</c:v>
                </c:pt>
                <c:pt idx="67">
                  <c:v>3046.3</c:v>
                </c:pt>
                <c:pt idx="68">
                  <c:v>3015.3</c:v>
                </c:pt>
                <c:pt idx="69">
                  <c:v>3056.4</c:v>
                </c:pt>
                <c:pt idx="70">
                  <c:v>3564.6</c:v>
                </c:pt>
                <c:pt idx="71">
                  <c:v>4357.6000000000004</c:v>
                </c:pt>
                <c:pt idx="72">
                  <c:v>4642.9000000000005</c:v>
                </c:pt>
                <c:pt idx="73">
                  <c:v>3348.9</c:v>
                </c:pt>
                <c:pt idx="74">
                  <c:v>3191.4</c:v>
                </c:pt>
                <c:pt idx="75">
                  <c:v>3017.9</c:v>
                </c:pt>
                <c:pt idx="76">
                  <c:v>3137.7</c:v>
                </c:pt>
                <c:pt idx="77">
                  <c:v>3034.7</c:v>
                </c:pt>
                <c:pt idx="78">
                  <c:v>2972.2</c:v>
                </c:pt>
                <c:pt idx="79">
                  <c:v>2891.3</c:v>
                </c:pt>
                <c:pt idx="80">
                  <c:v>2589.8000000000002</c:v>
                </c:pt>
                <c:pt idx="81">
                  <c:v>3211.1</c:v>
                </c:pt>
                <c:pt idx="82">
                  <c:v>2753.3</c:v>
                </c:pt>
                <c:pt idx="83">
                  <c:v>2603.4</c:v>
                </c:pt>
                <c:pt idx="84">
                  <c:v>2735.6</c:v>
                </c:pt>
                <c:pt idx="85">
                  <c:v>2830.9</c:v>
                </c:pt>
                <c:pt idx="86">
                  <c:v>2736.1</c:v>
                </c:pt>
                <c:pt idx="87">
                  <c:v>2395.8000000000002</c:v>
                </c:pt>
                <c:pt idx="88">
                  <c:v>2647.9</c:v>
                </c:pt>
                <c:pt idx="89">
                  <c:v>3297</c:v>
                </c:pt>
                <c:pt idx="90">
                  <c:v>3844.6</c:v>
                </c:pt>
              </c:numCache>
            </c:numRef>
          </c:val>
        </c:ser>
        <c:ser>
          <c:idx val="4"/>
          <c:order val="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Sheet1!$F$11:$F$101</c:f>
              <c:numCache>
                <c:formatCode>#,##0.00</c:formatCode>
                <c:ptCount val="91"/>
                <c:pt idx="0" formatCode="General">
                  <c:v>5</c:v>
                </c:pt>
                <c:pt idx="1">
                  <c:v>4194.6000000000004</c:v>
                </c:pt>
                <c:pt idx="2">
                  <c:v>3864.1</c:v>
                </c:pt>
                <c:pt idx="3">
                  <c:v>4860.9000000000005</c:v>
                </c:pt>
                <c:pt idx="4">
                  <c:v>6111.9</c:v>
                </c:pt>
                <c:pt idx="5">
                  <c:v>5389</c:v>
                </c:pt>
                <c:pt idx="6">
                  <c:v>4131.2</c:v>
                </c:pt>
                <c:pt idx="7">
                  <c:v>3581.6</c:v>
                </c:pt>
                <c:pt idx="8">
                  <c:v>3514.7</c:v>
                </c:pt>
                <c:pt idx="9">
                  <c:v>3576.6</c:v>
                </c:pt>
                <c:pt idx="10">
                  <c:v>3382</c:v>
                </c:pt>
                <c:pt idx="11">
                  <c:v>3371</c:v>
                </c:pt>
                <c:pt idx="12">
                  <c:v>3894.4</c:v>
                </c:pt>
                <c:pt idx="13">
                  <c:v>3645.8</c:v>
                </c:pt>
                <c:pt idx="14">
                  <c:v>4119.2</c:v>
                </c:pt>
                <c:pt idx="15">
                  <c:v>4071.3</c:v>
                </c:pt>
                <c:pt idx="16">
                  <c:v>3857.8</c:v>
                </c:pt>
                <c:pt idx="17">
                  <c:v>3640.2</c:v>
                </c:pt>
                <c:pt idx="18">
                  <c:v>4086.8</c:v>
                </c:pt>
                <c:pt idx="19">
                  <c:v>4165.3</c:v>
                </c:pt>
                <c:pt idx="20">
                  <c:v>4241.9000000000005</c:v>
                </c:pt>
                <c:pt idx="21">
                  <c:v>4588.4000000000005</c:v>
                </c:pt>
                <c:pt idx="22">
                  <c:v>4378.4000000000005</c:v>
                </c:pt>
                <c:pt idx="23">
                  <c:v>4214.5</c:v>
                </c:pt>
                <c:pt idx="24">
                  <c:v>4228.8</c:v>
                </c:pt>
                <c:pt idx="25">
                  <c:v>4394.4000000000005</c:v>
                </c:pt>
                <c:pt idx="26">
                  <c:v>4708.9000000000005</c:v>
                </c:pt>
                <c:pt idx="27">
                  <c:v>4792.6000000000004</c:v>
                </c:pt>
                <c:pt idx="28">
                  <c:v>5357.8</c:v>
                </c:pt>
                <c:pt idx="29">
                  <c:v>5690.4</c:v>
                </c:pt>
                <c:pt idx="30">
                  <c:v>5496.3</c:v>
                </c:pt>
                <c:pt idx="31">
                  <c:v>6296.6</c:v>
                </c:pt>
                <c:pt idx="32">
                  <c:v>6332.9</c:v>
                </c:pt>
                <c:pt idx="33">
                  <c:v>6564.7</c:v>
                </c:pt>
                <c:pt idx="34">
                  <c:v>6893.4</c:v>
                </c:pt>
                <c:pt idx="35">
                  <c:v>7486.1</c:v>
                </c:pt>
                <c:pt idx="36">
                  <c:v>6744.1</c:v>
                </c:pt>
                <c:pt idx="37">
                  <c:v>7075.2</c:v>
                </c:pt>
                <c:pt idx="38">
                  <c:v>6836.1</c:v>
                </c:pt>
                <c:pt idx="39">
                  <c:v>7228</c:v>
                </c:pt>
                <c:pt idx="40">
                  <c:v>7023.8</c:v>
                </c:pt>
                <c:pt idx="41">
                  <c:v>6853.4</c:v>
                </c:pt>
                <c:pt idx="42">
                  <c:v>6428.7</c:v>
                </c:pt>
                <c:pt idx="43">
                  <c:v>6277.7</c:v>
                </c:pt>
                <c:pt idx="44">
                  <c:v>6196.8</c:v>
                </c:pt>
                <c:pt idx="45">
                  <c:v>5298.3</c:v>
                </c:pt>
                <c:pt idx="46">
                  <c:v>5672.8</c:v>
                </c:pt>
                <c:pt idx="47">
                  <c:v>5098.9000000000005</c:v>
                </c:pt>
                <c:pt idx="48">
                  <c:v>5320.7</c:v>
                </c:pt>
                <c:pt idx="49">
                  <c:v>4806.3</c:v>
                </c:pt>
                <c:pt idx="50">
                  <c:v>4498.4000000000005</c:v>
                </c:pt>
                <c:pt idx="51">
                  <c:v>5159.7</c:v>
                </c:pt>
                <c:pt idx="52">
                  <c:v>5019.1000000000004</c:v>
                </c:pt>
                <c:pt idx="53">
                  <c:v>4538</c:v>
                </c:pt>
                <c:pt idx="54">
                  <c:v>4687.4000000000005</c:v>
                </c:pt>
                <c:pt idx="55">
                  <c:v>4488.9000000000005</c:v>
                </c:pt>
                <c:pt idx="56">
                  <c:v>4540.5</c:v>
                </c:pt>
                <c:pt idx="57">
                  <c:v>4617.9000000000005</c:v>
                </c:pt>
                <c:pt idx="58">
                  <c:v>4249</c:v>
                </c:pt>
                <c:pt idx="59">
                  <c:v>4207.5</c:v>
                </c:pt>
                <c:pt idx="60">
                  <c:v>4265.1000000000004</c:v>
                </c:pt>
                <c:pt idx="61">
                  <c:v>4752.9000000000005</c:v>
                </c:pt>
                <c:pt idx="62">
                  <c:v>4215.3</c:v>
                </c:pt>
                <c:pt idx="63">
                  <c:v>3559.3</c:v>
                </c:pt>
                <c:pt idx="64">
                  <c:v>3777.9</c:v>
                </c:pt>
                <c:pt idx="65">
                  <c:v>4456.1000000000004</c:v>
                </c:pt>
                <c:pt idx="66">
                  <c:v>3549</c:v>
                </c:pt>
                <c:pt idx="67">
                  <c:v>3258.6</c:v>
                </c:pt>
                <c:pt idx="68">
                  <c:v>3206.9</c:v>
                </c:pt>
                <c:pt idx="69">
                  <c:v>3143.8</c:v>
                </c:pt>
                <c:pt idx="70">
                  <c:v>3317.9</c:v>
                </c:pt>
                <c:pt idx="71">
                  <c:v>3701</c:v>
                </c:pt>
                <c:pt idx="72">
                  <c:v>3767.2</c:v>
                </c:pt>
                <c:pt idx="73">
                  <c:v>3148.3</c:v>
                </c:pt>
                <c:pt idx="74">
                  <c:v>3363.4</c:v>
                </c:pt>
                <c:pt idx="75">
                  <c:v>3178.3</c:v>
                </c:pt>
                <c:pt idx="76">
                  <c:v>3099.5</c:v>
                </c:pt>
                <c:pt idx="77">
                  <c:v>3175.5</c:v>
                </c:pt>
                <c:pt idx="78">
                  <c:v>3125.7</c:v>
                </c:pt>
                <c:pt idx="79">
                  <c:v>2869.3</c:v>
                </c:pt>
                <c:pt idx="80">
                  <c:v>2906.2</c:v>
                </c:pt>
                <c:pt idx="81">
                  <c:v>2820.8</c:v>
                </c:pt>
                <c:pt idx="82">
                  <c:v>2597.1</c:v>
                </c:pt>
                <c:pt idx="83">
                  <c:v>2992.6</c:v>
                </c:pt>
                <c:pt idx="84">
                  <c:v>2701.4</c:v>
                </c:pt>
                <c:pt idx="85">
                  <c:v>2557.1</c:v>
                </c:pt>
                <c:pt idx="86">
                  <c:v>2943.3</c:v>
                </c:pt>
                <c:pt idx="87">
                  <c:v>3047.6</c:v>
                </c:pt>
                <c:pt idx="88">
                  <c:v>2685.6</c:v>
                </c:pt>
                <c:pt idx="89">
                  <c:v>3280.4</c:v>
                </c:pt>
                <c:pt idx="90">
                  <c:v>3840.9</c:v>
                </c:pt>
              </c:numCache>
            </c:numRef>
          </c:val>
        </c:ser>
        <c:ser>
          <c:idx val="5"/>
          <c:order val="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Sheet1!$G$11:$G$101</c:f>
              <c:numCache>
                <c:formatCode>#,##0.00</c:formatCode>
                <c:ptCount val="91"/>
                <c:pt idx="0" formatCode="General">
                  <c:v>6</c:v>
                </c:pt>
                <c:pt idx="1">
                  <c:v>3708</c:v>
                </c:pt>
                <c:pt idx="2">
                  <c:v>4300.4000000000005</c:v>
                </c:pt>
                <c:pt idx="3">
                  <c:v>4379.8</c:v>
                </c:pt>
                <c:pt idx="4">
                  <c:v>4758.9000000000005</c:v>
                </c:pt>
                <c:pt idx="5">
                  <c:v>4021.9</c:v>
                </c:pt>
                <c:pt idx="6">
                  <c:v>3575</c:v>
                </c:pt>
                <c:pt idx="7">
                  <c:v>3739.1</c:v>
                </c:pt>
                <c:pt idx="8">
                  <c:v>3831.3</c:v>
                </c:pt>
                <c:pt idx="9">
                  <c:v>3504.2</c:v>
                </c:pt>
                <c:pt idx="10">
                  <c:v>3642.5</c:v>
                </c:pt>
                <c:pt idx="11">
                  <c:v>3470.4</c:v>
                </c:pt>
                <c:pt idx="12">
                  <c:v>3678.2</c:v>
                </c:pt>
                <c:pt idx="13">
                  <c:v>4211.7</c:v>
                </c:pt>
                <c:pt idx="14">
                  <c:v>3997.7</c:v>
                </c:pt>
                <c:pt idx="15">
                  <c:v>4279.4000000000005</c:v>
                </c:pt>
                <c:pt idx="16">
                  <c:v>4041.1</c:v>
                </c:pt>
                <c:pt idx="17">
                  <c:v>3739.7</c:v>
                </c:pt>
                <c:pt idx="18">
                  <c:v>4248.4000000000005</c:v>
                </c:pt>
                <c:pt idx="19">
                  <c:v>4513.3</c:v>
                </c:pt>
                <c:pt idx="20">
                  <c:v>3982.1</c:v>
                </c:pt>
                <c:pt idx="21">
                  <c:v>4814.9000000000005</c:v>
                </c:pt>
                <c:pt idx="22">
                  <c:v>4348.5</c:v>
                </c:pt>
                <c:pt idx="23">
                  <c:v>4657.6000000000004</c:v>
                </c:pt>
                <c:pt idx="24">
                  <c:v>4366.4000000000005</c:v>
                </c:pt>
                <c:pt idx="25">
                  <c:v>5075</c:v>
                </c:pt>
                <c:pt idx="26">
                  <c:v>4873.5</c:v>
                </c:pt>
                <c:pt idx="27">
                  <c:v>5688.7</c:v>
                </c:pt>
                <c:pt idx="28">
                  <c:v>5555.3</c:v>
                </c:pt>
                <c:pt idx="29">
                  <c:v>6197.4</c:v>
                </c:pt>
                <c:pt idx="30">
                  <c:v>6927.8</c:v>
                </c:pt>
                <c:pt idx="31">
                  <c:v>7292.6</c:v>
                </c:pt>
                <c:pt idx="32">
                  <c:v>7482.1</c:v>
                </c:pt>
                <c:pt idx="33">
                  <c:v>8568.1</c:v>
                </c:pt>
                <c:pt idx="34">
                  <c:v>9062.2000000000007</c:v>
                </c:pt>
                <c:pt idx="35">
                  <c:v>9497.2000000000007</c:v>
                </c:pt>
                <c:pt idx="36">
                  <c:v>8843.5</c:v>
                </c:pt>
                <c:pt idx="37">
                  <c:v>8467.1</c:v>
                </c:pt>
                <c:pt idx="38">
                  <c:v>8649.1</c:v>
                </c:pt>
                <c:pt idx="39">
                  <c:v>8331</c:v>
                </c:pt>
                <c:pt idx="40">
                  <c:v>8359.9</c:v>
                </c:pt>
                <c:pt idx="41">
                  <c:v>7528.8</c:v>
                </c:pt>
                <c:pt idx="42">
                  <c:v>8176.3</c:v>
                </c:pt>
                <c:pt idx="43">
                  <c:v>7179.3</c:v>
                </c:pt>
                <c:pt idx="44">
                  <c:v>6653.7</c:v>
                </c:pt>
                <c:pt idx="45">
                  <c:v>6137.4</c:v>
                </c:pt>
                <c:pt idx="46">
                  <c:v>6325.3</c:v>
                </c:pt>
                <c:pt idx="47">
                  <c:v>5442.5</c:v>
                </c:pt>
                <c:pt idx="48">
                  <c:v>5409.4</c:v>
                </c:pt>
                <c:pt idx="49">
                  <c:v>5441.7</c:v>
                </c:pt>
                <c:pt idx="50">
                  <c:v>4634.7</c:v>
                </c:pt>
                <c:pt idx="51">
                  <c:v>4954.3</c:v>
                </c:pt>
                <c:pt idx="52">
                  <c:v>4735.9000000000005</c:v>
                </c:pt>
                <c:pt idx="53">
                  <c:v>4888.7</c:v>
                </c:pt>
                <c:pt idx="54">
                  <c:v>4699.9000000000005</c:v>
                </c:pt>
                <c:pt idx="55">
                  <c:v>4668.4000000000005</c:v>
                </c:pt>
                <c:pt idx="56">
                  <c:v>4751</c:v>
                </c:pt>
                <c:pt idx="57">
                  <c:v>4695</c:v>
                </c:pt>
                <c:pt idx="58">
                  <c:v>4387.5</c:v>
                </c:pt>
                <c:pt idx="59">
                  <c:v>4123.6000000000004</c:v>
                </c:pt>
                <c:pt idx="60">
                  <c:v>3791.3</c:v>
                </c:pt>
                <c:pt idx="61">
                  <c:v>4801.8</c:v>
                </c:pt>
                <c:pt idx="62">
                  <c:v>4685.5</c:v>
                </c:pt>
                <c:pt idx="63">
                  <c:v>3987.8</c:v>
                </c:pt>
                <c:pt idx="64">
                  <c:v>3694.7</c:v>
                </c:pt>
                <c:pt idx="65">
                  <c:v>3822</c:v>
                </c:pt>
                <c:pt idx="66">
                  <c:v>3473.5</c:v>
                </c:pt>
                <c:pt idx="67">
                  <c:v>3432.7</c:v>
                </c:pt>
                <c:pt idx="68">
                  <c:v>3304.9</c:v>
                </c:pt>
                <c:pt idx="69">
                  <c:v>3177.9</c:v>
                </c:pt>
                <c:pt idx="70">
                  <c:v>3342.2</c:v>
                </c:pt>
                <c:pt idx="71">
                  <c:v>3465.6</c:v>
                </c:pt>
                <c:pt idx="72">
                  <c:v>3431.9</c:v>
                </c:pt>
                <c:pt idx="73">
                  <c:v>3238.7</c:v>
                </c:pt>
                <c:pt idx="74">
                  <c:v>3044.8</c:v>
                </c:pt>
                <c:pt idx="75">
                  <c:v>3629.8</c:v>
                </c:pt>
                <c:pt idx="76">
                  <c:v>3683.8</c:v>
                </c:pt>
                <c:pt idx="77">
                  <c:v>3431.9</c:v>
                </c:pt>
                <c:pt idx="78">
                  <c:v>2728.4</c:v>
                </c:pt>
                <c:pt idx="79">
                  <c:v>2604.9</c:v>
                </c:pt>
                <c:pt idx="80">
                  <c:v>2752.2</c:v>
                </c:pt>
                <c:pt idx="81">
                  <c:v>2888.5</c:v>
                </c:pt>
                <c:pt idx="82">
                  <c:v>2783.5</c:v>
                </c:pt>
                <c:pt idx="83">
                  <c:v>3001.4</c:v>
                </c:pt>
                <c:pt idx="84">
                  <c:v>3015</c:v>
                </c:pt>
                <c:pt idx="85">
                  <c:v>3049.7</c:v>
                </c:pt>
                <c:pt idx="86">
                  <c:v>2759.8</c:v>
                </c:pt>
                <c:pt idx="87">
                  <c:v>2806.3</c:v>
                </c:pt>
                <c:pt idx="88">
                  <c:v>2765.3</c:v>
                </c:pt>
                <c:pt idx="89">
                  <c:v>2870.4</c:v>
                </c:pt>
                <c:pt idx="90">
                  <c:v>3331.2</c:v>
                </c:pt>
              </c:numCache>
            </c:numRef>
          </c:val>
        </c:ser>
        <c:ser>
          <c:idx val="6"/>
          <c:order val="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Sheet1!$H$11:$H$101</c:f>
              <c:numCache>
                <c:formatCode>#,##0.00</c:formatCode>
                <c:ptCount val="91"/>
                <c:pt idx="0" formatCode="General">
                  <c:v>7</c:v>
                </c:pt>
                <c:pt idx="1">
                  <c:v>3590.3</c:v>
                </c:pt>
                <c:pt idx="2">
                  <c:v>3642.4</c:v>
                </c:pt>
                <c:pt idx="3">
                  <c:v>3576.8</c:v>
                </c:pt>
                <c:pt idx="4">
                  <c:v>4044</c:v>
                </c:pt>
                <c:pt idx="5">
                  <c:v>3635.7</c:v>
                </c:pt>
                <c:pt idx="6">
                  <c:v>3422.8</c:v>
                </c:pt>
                <c:pt idx="7">
                  <c:v>3482.4</c:v>
                </c:pt>
                <c:pt idx="8">
                  <c:v>3602</c:v>
                </c:pt>
                <c:pt idx="9">
                  <c:v>3055.5</c:v>
                </c:pt>
                <c:pt idx="10">
                  <c:v>3461.2</c:v>
                </c:pt>
                <c:pt idx="11">
                  <c:v>3433.6</c:v>
                </c:pt>
                <c:pt idx="12">
                  <c:v>3437.5</c:v>
                </c:pt>
                <c:pt idx="13">
                  <c:v>3669.3</c:v>
                </c:pt>
                <c:pt idx="14">
                  <c:v>4255.1000000000004</c:v>
                </c:pt>
                <c:pt idx="15">
                  <c:v>4506.8</c:v>
                </c:pt>
                <c:pt idx="16">
                  <c:v>4069</c:v>
                </c:pt>
                <c:pt idx="17">
                  <c:v>3997.7</c:v>
                </c:pt>
                <c:pt idx="18">
                  <c:v>4179.6000000000004</c:v>
                </c:pt>
                <c:pt idx="19">
                  <c:v>3887.4</c:v>
                </c:pt>
                <c:pt idx="20">
                  <c:v>4059.8</c:v>
                </c:pt>
                <c:pt idx="21">
                  <c:v>4401.3</c:v>
                </c:pt>
                <c:pt idx="22">
                  <c:v>4837.4000000000005</c:v>
                </c:pt>
                <c:pt idx="23">
                  <c:v>5011.1000000000004</c:v>
                </c:pt>
                <c:pt idx="24">
                  <c:v>5132.7</c:v>
                </c:pt>
                <c:pt idx="25">
                  <c:v>5544.4</c:v>
                </c:pt>
                <c:pt idx="26">
                  <c:v>6109.8</c:v>
                </c:pt>
                <c:pt idx="27">
                  <c:v>6880.2</c:v>
                </c:pt>
                <c:pt idx="28">
                  <c:v>7570.9</c:v>
                </c:pt>
                <c:pt idx="29">
                  <c:v>7896.4</c:v>
                </c:pt>
                <c:pt idx="30">
                  <c:v>8135.9</c:v>
                </c:pt>
                <c:pt idx="31">
                  <c:v>8653</c:v>
                </c:pt>
                <c:pt idx="32">
                  <c:v>10102.9</c:v>
                </c:pt>
                <c:pt idx="33">
                  <c:v>10457.700000000003</c:v>
                </c:pt>
                <c:pt idx="34">
                  <c:v>10512.4</c:v>
                </c:pt>
                <c:pt idx="35">
                  <c:v>11441.6</c:v>
                </c:pt>
                <c:pt idx="36">
                  <c:v>10669.1</c:v>
                </c:pt>
                <c:pt idx="37">
                  <c:v>9367.9</c:v>
                </c:pt>
                <c:pt idx="38">
                  <c:v>9709.1</c:v>
                </c:pt>
                <c:pt idx="39">
                  <c:v>9248.4</c:v>
                </c:pt>
                <c:pt idx="40">
                  <c:v>9359.9</c:v>
                </c:pt>
                <c:pt idx="41">
                  <c:v>8501.7999999999975</c:v>
                </c:pt>
                <c:pt idx="42">
                  <c:v>8621.4</c:v>
                </c:pt>
                <c:pt idx="43">
                  <c:v>8045.8</c:v>
                </c:pt>
                <c:pt idx="44">
                  <c:v>7057.4</c:v>
                </c:pt>
                <c:pt idx="45">
                  <c:v>6848.7</c:v>
                </c:pt>
                <c:pt idx="46">
                  <c:v>6278.9</c:v>
                </c:pt>
                <c:pt idx="47">
                  <c:v>6656.6</c:v>
                </c:pt>
                <c:pt idx="48">
                  <c:v>6095.7</c:v>
                </c:pt>
                <c:pt idx="49">
                  <c:v>5852.1</c:v>
                </c:pt>
                <c:pt idx="50">
                  <c:v>5545.4</c:v>
                </c:pt>
                <c:pt idx="51">
                  <c:v>5792.2</c:v>
                </c:pt>
                <c:pt idx="52">
                  <c:v>5126.3</c:v>
                </c:pt>
                <c:pt idx="53">
                  <c:v>5114.2</c:v>
                </c:pt>
                <c:pt idx="54">
                  <c:v>4578.1000000000004</c:v>
                </c:pt>
                <c:pt idx="55">
                  <c:v>4276.8</c:v>
                </c:pt>
                <c:pt idx="56">
                  <c:v>4813.2</c:v>
                </c:pt>
                <c:pt idx="57">
                  <c:v>5289.5</c:v>
                </c:pt>
                <c:pt idx="58">
                  <c:v>4428.4000000000005</c:v>
                </c:pt>
                <c:pt idx="59">
                  <c:v>4531.2</c:v>
                </c:pt>
                <c:pt idx="60">
                  <c:v>4109.1000000000004</c:v>
                </c:pt>
                <c:pt idx="61">
                  <c:v>5280.6</c:v>
                </c:pt>
                <c:pt idx="62">
                  <c:v>5554.2</c:v>
                </c:pt>
                <c:pt idx="63">
                  <c:v>3882.8</c:v>
                </c:pt>
                <c:pt idx="64">
                  <c:v>3569.8</c:v>
                </c:pt>
                <c:pt idx="65">
                  <c:v>3627.1</c:v>
                </c:pt>
                <c:pt idx="66">
                  <c:v>3205.9</c:v>
                </c:pt>
                <c:pt idx="67">
                  <c:v>3455.9</c:v>
                </c:pt>
                <c:pt idx="68">
                  <c:v>3171.2</c:v>
                </c:pt>
                <c:pt idx="69">
                  <c:v>3143.5</c:v>
                </c:pt>
                <c:pt idx="70">
                  <c:v>3326.8</c:v>
                </c:pt>
                <c:pt idx="71">
                  <c:v>3224.3</c:v>
                </c:pt>
                <c:pt idx="72">
                  <c:v>3194.6</c:v>
                </c:pt>
                <c:pt idx="73">
                  <c:v>3245.3</c:v>
                </c:pt>
                <c:pt idx="74">
                  <c:v>2659.8</c:v>
                </c:pt>
                <c:pt idx="75">
                  <c:v>3601.9</c:v>
                </c:pt>
                <c:pt idx="76">
                  <c:v>3233</c:v>
                </c:pt>
                <c:pt idx="77">
                  <c:v>2956.7</c:v>
                </c:pt>
                <c:pt idx="78">
                  <c:v>2950.7</c:v>
                </c:pt>
                <c:pt idx="79">
                  <c:v>2748.3</c:v>
                </c:pt>
                <c:pt idx="80">
                  <c:v>2605.5</c:v>
                </c:pt>
                <c:pt idx="81">
                  <c:v>2874.4</c:v>
                </c:pt>
                <c:pt idx="82">
                  <c:v>2869.9</c:v>
                </c:pt>
                <c:pt idx="83">
                  <c:v>2861.8</c:v>
                </c:pt>
                <c:pt idx="84">
                  <c:v>2674.2</c:v>
                </c:pt>
                <c:pt idx="85">
                  <c:v>2773.6</c:v>
                </c:pt>
                <c:pt idx="86">
                  <c:v>2633.8</c:v>
                </c:pt>
                <c:pt idx="87">
                  <c:v>2645.9</c:v>
                </c:pt>
                <c:pt idx="88">
                  <c:v>2760.3</c:v>
                </c:pt>
                <c:pt idx="89">
                  <c:v>3187.2</c:v>
                </c:pt>
                <c:pt idx="90">
                  <c:v>3848.7</c:v>
                </c:pt>
              </c:numCache>
            </c:numRef>
          </c:val>
        </c:ser>
        <c:ser>
          <c:idx val="7"/>
          <c:order val="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Sheet1!$I$11:$I$101</c:f>
              <c:numCache>
                <c:formatCode>#,##0.00</c:formatCode>
                <c:ptCount val="91"/>
                <c:pt idx="0" formatCode="General">
                  <c:v>8</c:v>
                </c:pt>
                <c:pt idx="1">
                  <c:v>3295.9</c:v>
                </c:pt>
                <c:pt idx="2">
                  <c:v>3925.2</c:v>
                </c:pt>
                <c:pt idx="3">
                  <c:v>3506.1</c:v>
                </c:pt>
                <c:pt idx="4">
                  <c:v>3448.1</c:v>
                </c:pt>
                <c:pt idx="5">
                  <c:v>3487.4</c:v>
                </c:pt>
                <c:pt idx="6">
                  <c:v>3186.3</c:v>
                </c:pt>
                <c:pt idx="7">
                  <c:v>3390.9</c:v>
                </c:pt>
                <c:pt idx="8">
                  <c:v>3546</c:v>
                </c:pt>
                <c:pt idx="9">
                  <c:v>3656.2</c:v>
                </c:pt>
                <c:pt idx="10">
                  <c:v>3727.2</c:v>
                </c:pt>
                <c:pt idx="11">
                  <c:v>3331.7</c:v>
                </c:pt>
                <c:pt idx="12">
                  <c:v>3392.3</c:v>
                </c:pt>
                <c:pt idx="13">
                  <c:v>3846.8</c:v>
                </c:pt>
                <c:pt idx="14">
                  <c:v>4127.6000000000004</c:v>
                </c:pt>
                <c:pt idx="15">
                  <c:v>4690.6000000000004</c:v>
                </c:pt>
                <c:pt idx="16">
                  <c:v>4082.9</c:v>
                </c:pt>
                <c:pt idx="17">
                  <c:v>4515.4000000000005</c:v>
                </c:pt>
                <c:pt idx="18">
                  <c:v>4297.9000000000005</c:v>
                </c:pt>
                <c:pt idx="19">
                  <c:v>4964.6000000000004</c:v>
                </c:pt>
                <c:pt idx="20">
                  <c:v>4739.5</c:v>
                </c:pt>
                <c:pt idx="21">
                  <c:v>4649.2</c:v>
                </c:pt>
                <c:pt idx="22">
                  <c:v>5000</c:v>
                </c:pt>
                <c:pt idx="23">
                  <c:v>5513.7</c:v>
                </c:pt>
                <c:pt idx="24">
                  <c:v>6097.8</c:v>
                </c:pt>
                <c:pt idx="25">
                  <c:v>5934.4</c:v>
                </c:pt>
                <c:pt idx="26">
                  <c:v>6816.6</c:v>
                </c:pt>
                <c:pt idx="27">
                  <c:v>7823</c:v>
                </c:pt>
                <c:pt idx="28">
                  <c:v>9604.2999999999975</c:v>
                </c:pt>
                <c:pt idx="29">
                  <c:v>9701</c:v>
                </c:pt>
                <c:pt idx="30">
                  <c:v>9657.2000000000007</c:v>
                </c:pt>
                <c:pt idx="31">
                  <c:v>10010.299999999997</c:v>
                </c:pt>
                <c:pt idx="32">
                  <c:v>10820.5</c:v>
                </c:pt>
                <c:pt idx="33">
                  <c:v>10915.5</c:v>
                </c:pt>
                <c:pt idx="34">
                  <c:v>11417.5</c:v>
                </c:pt>
                <c:pt idx="35">
                  <c:v>11822.9</c:v>
                </c:pt>
                <c:pt idx="36">
                  <c:v>11307.3</c:v>
                </c:pt>
                <c:pt idx="37">
                  <c:v>10623.8</c:v>
                </c:pt>
                <c:pt idx="38">
                  <c:v>10970.9</c:v>
                </c:pt>
                <c:pt idx="39">
                  <c:v>10487.6</c:v>
                </c:pt>
                <c:pt idx="40">
                  <c:v>9837.1</c:v>
                </c:pt>
                <c:pt idx="41">
                  <c:v>10119.200000000003</c:v>
                </c:pt>
                <c:pt idx="42">
                  <c:v>9292.1</c:v>
                </c:pt>
                <c:pt idx="43">
                  <c:v>8812.5</c:v>
                </c:pt>
                <c:pt idx="44">
                  <c:v>8257.5</c:v>
                </c:pt>
                <c:pt idx="45">
                  <c:v>7407.2</c:v>
                </c:pt>
                <c:pt idx="46">
                  <c:v>7083.5</c:v>
                </c:pt>
                <c:pt idx="47">
                  <c:v>7028.6</c:v>
                </c:pt>
                <c:pt idx="48">
                  <c:v>6498.7</c:v>
                </c:pt>
                <c:pt idx="49">
                  <c:v>6613.6</c:v>
                </c:pt>
                <c:pt idx="50">
                  <c:v>5588.1</c:v>
                </c:pt>
                <c:pt idx="51">
                  <c:v>5450.8</c:v>
                </c:pt>
                <c:pt idx="52">
                  <c:v>5386.7</c:v>
                </c:pt>
                <c:pt idx="53">
                  <c:v>5368.9</c:v>
                </c:pt>
                <c:pt idx="54">
                  <c:v>5037.8</c:v>
                </c:pt>
                <c:pt idx="55">
                  <c:v>4919.3</c:v>
                </c:pt>
                <c:pt idx="56">
                  <c:v>4960.6000000000004</c:v>
                </c:pt>
                <c:pt idx="57">
                  <c:v>4885.3</c:v>
                </c:pt>
                <c:pt idx="58">
                  <c:v>4656.4000000000005</c:v>
                </c:pt>
                <c:pt idx="59">
                  <c:v>4923.4000000000005</c:v>
                </c:pt>
                <c:pt idx="60">
                  <c:v>4215</c:v>
                </c:pt>
                <c:pt idx="61">
                  <c:v>4413.8</c:v>
                </c:pt>
                <c:pt idx="62">
                  <c:v>4325.7</c:v>
                </c:pt>
                <c:pt idx="63">
                  <c:v>3346.5</c:v>
                </c:pt>
                <c:pt idx="64">
                  <c:v>3730.8</c:v>
                </c:pt>
                <c:pt idx="65">
                  <c:v>3499</c:v>
                </c:pt>
                <c:pt idx="66">
                  <c:v>3336.2</c:v>
                </c:pt>
                <c:pt idx="67">
                  <c:v>3427.4</c:v>
                </c:pt>
                <c:pt idx="68">
                  <c:v>3015.7</c:v>
                </c:pt>
                <c:pt idx="69">
                  <c:v>3378.3</c:v>
                </c:pt>
                <c:pt idx="70">
                  <c:v>3073.7</c:v>
                </c:pt>
                <c:pt idx="71">
                  <c:v>3089.3</c:v>
                </c:pt>
                <c:pt idx="72">
                  <c:v>3035.7</c:v>
                </c:pt>
                <c:pt idx="73">
                  <c:v>2955.2</c:v>
                </c:pt>
                <c:pt idx="74">
                  <c:v>2999.3</c:v>
                </c:pt>
                <c:pt idx="75">
                  <c:v>3433.2</c:v>
                </c:pt>
                <c:pt idx="76">
                  <c:v>3135.5</c:v>
                </c:pt>
                <c:pt idx="77">
                  <c:v>2755.2</c:v>
                </c:pt>
                <c:pt idx="78">
                  <c:v>2980.7</c:v>
                </c:pt>
                <c:pt idx="79">
                  <c:v>2866.6</c:v>
                </c:pt>
                <c:pt idx="80">
                  <c:v>2775.3</c:v>
                </c:pt>
                <c:pt idx="81">
                  <c:v>2640.1</c:v>
                </c:pt>
                <c:pt idx="82">
                  <c:v>2593.4</c:v>
                </c:pt>
                <c:pt idx="83">
                  <c:v>2819.3</c:v>
                </c:pt>
                <c:pt idx="84">
                  <c:v>3330.8</c:v>
                </c:pt>
                <c:pt idx="85">
                  <c:v>2770.4</c:v>
                </c:pt>
                <c:pt idx="86">
                  <c:v>3043.3</c:v>
                </c:pt>
                <c:pt idx="87">
                  <c:v>2899.1</c:v>
                </c:pt>
                <c:pt idx="88">
                  <c:v>3045.6</c:v>
                </c:pt>
                <c:pt idx="89">
                  <c:v>3443.7</c:v>
                </c:pt>
                <c:pt idx="90">
                  <c:v>3618.6</c:v>
                </c:pt>
              </c:numCache>
            </c:numRef>
          </c:val>
        </c:ser>
        <c:ser>
          <c:idx val="8"/>
          <c:order val="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Sheet1!$J$11:$J$101</c:f>
              <c:numCache>
                <c:formatCode>#,##0.00</c:formatCode>
                <c:ptCount val="91"/>
                <c:pt idx="0" formatCode="General">
                  <c:v>9</c:v>
                </c:pt>
                <c:pt idx="1">
                  <c:v>4060.4</c:v>
                </c:pt>
                <c:pt idx="2">
                  <c:v>3607.3</c:v>
                </c:pt>
                <c:pt idx="3">
                  <c:v>3426.7</c:v>
                </c:pt>
                <c:pt idx="4">
                  <c:v>3937</c:v>
                </c:pt>
                <c:pt idx="5">
                  <c:v>3603.6</c:v>
                </c:pt>
                <c:pt idx="6">
                  <c:v>3084</c:v>
                </c:pt>
                <c:pt idx="7">
                  <c:v>3796.9</c:v>
                </c:pt>
                <c:pt idx="8">
                  <c:v>3532.9</c:v>
                </c:pt>
                <c:pt idx="9">
                  <c:v>3228.9</c:v>
                </c:pt>
                <c:pt idx="10">
                  <c:v>3984.2</c:v>
                </c:pt>
                <c:pt idx="11">
                  <c:v>3379.7</c:v>
                </c:pt>
                <c:pt idx="12">
                  <c:v>3983.7</c:v>
                </c:pt>
                <c:pt idx="13">
                  <c:v>4310.8</c:v>
                </c:pt>
                <c:pt idx="14">
                  <c:v>4490.2</c:v>
                </c:pt>
                <c:pt idx="15">
                  <c:v>4478</c:v>
                </c:pt>
                <c:pt idx="16">
                  <c:v>4363.5</c:v>
                </c:pt>
                <c:pt idx="17">
                  <c:v>4486.3</c:v>
                </c:pt>
                <c:pt idx="18">
                  <c:v>4377</c:v>
                </c:pt>
                <c:pt idx="19">
                  <c:v>5036.8</c:v>
                </c:pt>
                <c:pt idx="20">
                  <c:v>5203.2</c:v>
                </c:pt>
                <c:pt idx="21">
                  <c:v>5020.7</c:v>
                </c:pt>
                <c:pt idx="22">
                  <c:v>6014.1</c:v>
                </c:pt>
                <c:pt idx="23">
                  <c:v>6277.1</c:v>
                </c:pt>
                <c:pt idx="24">
                  <c:v>6933.1</c:v>
                </c:pt>
                <c:pt idx="25">
                  <c:v>7497.7</c:v>
                </c:pt>
                <c:pt idx="26">
                  <c:v>8170.7</c:v>
                </c:pt>
                <c:pt idx="27">
                  <c:v>8450.9</c:v>
                </c:pt>
                <c:pt idx="28">
                  <c:v>9932.9</c:v>
                </c:pt>
                <c:pt idx="29">
                  <c:v>9554.6</c:v>
                </c:pt>
                <c:pt idx="30">
                  <c:v>10179.5</c:v>
                </c:pt>
                <c:pt idx="31">
                  <c:v>11520.6</c:v>
                </c:pt>
                <c:pt idx="32">
                  <c:v>11806.9</c:v>
                </c:pt>
                <c:pt idx="33">
                  <c:v>11076.4</c:v>
                </c:pt>
                <c:pt idx="34">
                  <c:v>12568.5</c:v>
                </c:pt>
                <c:pt idx="35">
                  <c:v>13423.8</c:v>
                </c:pt>
                <c:pt idx="36">
                  <c:v>12568.8</c:v>
                </c:pt>
                <c:pt idx="37">
                  <c:v>12293.6</c:v>
                </c:pt>
                <c:pt idx="38">
                  <c:v>12018.9</c:v>
                </c:pt>
                <c:pt idx="39">
                  <c:v>12362.2</c:v>
                </c:pt>
                <c:pt idx="40">
                  <c:v>12257.9</c:v>
                </c:pt>
                <c:pt idx="41">
                  <c:v>12224.3</c:v>
                </c:pt>
                <c:pt idx="42">
                  <c:v>10655.8</c:v>
                </c:pt>
                <c:pt idx="43">
                  <c:v>10007.4</c:v>
                </c:pt>
                <c:pt idx="44">
                  <c:v>9065.7999999999975</c:v>
                </c:pt>
                <c:pt idx="45">
                  <c:v>8748.4</c:v>
                </c:pt>
                <c:pt idx="46">
                  <c:v>8051.9</c:v>
                </c:pt>
                <c:pt idx="47">
                  <c:v>6586.8</c:v>
                </c:pt>
                <c:pt idx="48">
                  <c:v>6825.9</c:v>
                </c:pt>
                <c:pt idx="49">
                  <c:v>6222.1</c:v>
                </c:pt>
                <c:pt idx="50">
                  <c:v>5688</c:v>
                </c:pt>
                <c:pt idx="51">
                  <c:v>6583.5</c:v>
                </c:pt>
                <c:pt idx="52">
                  <c:v>5650.6</c:v>
                </c:pt>
                <c:pt idx="53">
                  <c:v>5351.7</c:v>
                </c:pt>
                <c:pt idx="54">
                  <c:v>5752.2</c:v>
                </c:pt>
                <c:pt idx="55">
                  <c:v>5398.4</c:v>
                </c:pt>
                <c:pt idx="56">
                  <c:v>4988</c:v>
                </c:pt>
                <c:pt idx="57">
                  <c:v>4609</c:v>
                </c:pt>
                <c:pt idx="58">
                  <c:v>4874.9000000000005</c:v>
                </c:pt>
                <c:pt idx="59">
                  <c:v>4312.3</c:v>
                </c:pt>
                <c:pt idx="60">
                  <c:v>4677.1000000000004</c:v>
                </c:pt>
                <c:pt idx="61">
                  <c:v>4567.3</c:v>
                </c:pt>
                <c:pt idx="62">
                  <c:v>4250.6000000000004</c:v>
                </c:pt>
                <c:pt idx="63">
                  <c:v>4025.7</c:v>
                </c:pt>
                <c:pt idx="64">
                  <c:v>3545.5</c:v>
                </c:pt>
                <c:pt idx="65">
                  <c:v>3633.4</c:v>
                </c:pt>
                <c:pt idx="66">
                  <c:v>3483.2</c:v>
                </c:pt>
                <c:pt idx="67">
                  <c:v>3347.8</c:v>
                </c:pt>
                <c:pt idx="68">
                  <c:v>3777.4</c:v>
                </c:pt>
                <c:pt idx="69">
                  <c:v>3469.4</c:v>
                </c:pt>
                <c:pt idx="70">
                  <c:v>3733.8</c:v>
                </c:pt>
                <c:pt idx="71">
                  <c:v>3312.5</c:v>
                </c:pt>
                <c:pt idx="72">
                  <c:v>3197.1</c:v>
                </c:pt>
                <c:pt idx="73">
                  <c:v>2942.7</c:v>
                </c:pt>
                <c:pt idx="74">
                  <c:v>3105.4</c:v>
                </c:pt>
                <c:pt idx="75">
                  <c:v>2896.3</c:v>
                </c:pt>
                <c:pt idx="76">
                  <c:v>3067.9</c:v>
                </c:pt>
                <c:pt idx="77">
                  <c:v>3226.9</c:v>
                </c:pt>
                <c:pt idx="78">
                  <c:v>3011.1</c:v>
                </c:pt>
                <c:pt idx="79">
                  <c:v>2700.5</c:v>
                </c:pt>
                <c:pt idx="80">
                  <c:v>3014.5</c:v>
                </c:pt>
                <c:pt idx="81">
                  <c:v>2544.1</c:v>
                </c:pt>
                <c:pt idx="82">
                  <c:v>2845.5</c:v>
                </c:pt>
                <c:pt idx="83">
                  <c:v>3259.3</c:v>
                </c:pt>
                <c:pt idx="84">
                  <c:v>2748.2</c:v>
                </c:pt>
                <c:pt idx="85">
                  <c:v>2831.4</c:v>
                </c:pt>
                <c:pt idx="86">
                  <c:v>3014.5</c:v>
                </c:pt>
                <c:pt idx="87">
                  <c:v>2977.6</c:v>
                </c:pt>
                <c:pt idx="88">
                  <c:v>2889.6</c:v>
                </c:pt>
                <c:pt idx="89">
                  <c:v>3129.9</c:v>
                </c:pt>
                <c:pt idx="90">
                  <c:v>3178.4</c:v>
                </c:pt>
              </c:numCache>
            </c:numRef>
          </c:val>
        </c:ser>
        <c:ser>
          <c:idx val="9"/>
          <c:order val="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Sheet1!$K$11:$K$101</c:f>
              <c:numCache>
                <c:formatCode>#,##0.00</c:formatCode>
                <c:ptCount val="91"/>
                <c:pt idx="0" formatCode="General">
                  <c:v>10</c:v>
                </c:pt>
                <c:pt idx="1">
                  <c:v>4095.1</c:v>
                </c:pt>
                <c:pt idx="2">
                  <c:v>4178.3</c:v>
                </c:pt>
                <c:pt idx="3">
                  <c:v>3779.7</c:v>
                </c:pt>
                <c:pt idx="4">
                  <c:v>3487.9</c:v>
                </c:pt>
                <c:pt idx="5">
                  <c:v>3605.9</c:v>
                </c:pt>
                <c:pt idx="6">
                  <c:v>3720.1</c:v>
                </c:pt>
                <c:pt idx="7">
                  <c:v>3521.7</c:v>
                </c:pt>
                <c:pt idx="8">
                  <c:v>3493.4</c:v>
                </c:pt>
                <c:pt idx="9">
                  <c:v>3529</c:v>
                </c:pt>
                <c:pt idx="10">
                  <c:v>3875</c:v>
                </c:pt>
                <c:pt idx="11">
                  <c:v>3602.2</c:v>
                </c:pt>
                <c:pt idx="12">
                  <c:v>4064.8</c:v>
                </c:pt>
                <c:pt idx="13">
                  <c:v>4043.3</c:v>
                </c:pt>
                <c:pt idx="14">
                  <c:v>4378</c:v>
                </c:pt>
                <c:pt idx="15">
                  <c:v>4353.8</c:v>
                </c:pt>
                <c:pt idx="16">
                  <c:v>4325.7</c:v>
                </c:pt>
                <c:pt idx="17">
                  <c:v>4462.1000000000004</c:v>
                </c:pt>
                <c:pt idx="18">
                  <c:v>5106.8</c:v>
                </c:pt>
                <c:pt idx="19">
                  <c:v>5605.8</c:v>
                </c:pt>
                <c:pt idx="20">
                  <c:v>5980.4</c:v>
                </c:pt>
                <c:pt idx="21">
                  <c:v>5934.9</c:v>
                </c:pt>
                <c:pt idx="22">
                  <c:v>6861.3</c:v>
                </c:pt>
                <c:pt idx="23">
                  <c:v>6905.6</c:v>
                </c:pt>
                <c:pt idx="24">
                  <c:v>7683.8</c:v>
                </c:pt>
                <c:pt idx="25">
                  <c:v>8712.6</c:v>
                </c:pt>
                <c:pt idx="26">
                  <c:v>9498.7000000000007</c:v>
                </c:pt>
                <c:pt idx="27">
                  <c:v>10198.5</c:v>
                </c:pt>
                <c:pt idx="28">
                  <c:v>10601</c:v>
                </c:pt>
                <c:pt idx="29">
                  <c:v>10466.5</c:v>
                </c:pt>
                <c:pt idx="30">
                  <c:v>12108.5</c:v>
                </c:pt>
                <c:pt idx="31">
                  <c:v>12966.3</c:v>
                </c:pt>
                <c:pt idx="32">
                  <c:v>13911.8</c:v>
                </c:pt>
                <c:pt idx="33">
                  <c:v>13702.8</c:v>
                </c:pt>
                <c:pt idx="34">
                  <c:v>15278</c:v>
                </c:pt>
                <c:pt idx="35">
                  <c:v>15109.5</c:v>
                </c:pt>
                <c:pt idx="36">
                  <c:v>15416.1</c:v>
                </c:pt>
                <c:pt idx="37">
                  <c:v>14922.6</c:v>
                </c:pt>
                <c:pt idx="38">
                  <c:v>14423.9</c:v>
                </c:pt>
                <c:pt idx="39">
                  <c:v>14991.9</c:v>
                </c:pt>
                <c:pt idx="40">
                  <c:v>16628.099999999995</c:v>
                </c:pt>
                <c:pt idx="41">
                  <c:v>17033.099999999995</c:v>
                </c:pt>
                <c:pt idx="42">
                  <c:v>13825.7</c:v>
                </c:pt>
                <c:pt idx="43">
                  <c:v>10825.5</c:v>
                </c:pt>
                <c:pt idx="44">
                  <c:v>9983.5</c:v>
                </c:pt>
                <c:pt idx="45">
                  <c:v>9173.7999999999975</c:v>
                </c:pt>
                <c:pt idx="46">
                  <c:v>7850.7</c:v>
                </c:pt>
                <c:pt idx="47">
                  <c:v>8234.2999999999975</c:v>
                </c:pt>
                <c:pt idx="48">
                  <c:v>7234.8</c:v>
                </c:pt>
                <c:pt idx="49">
                  <c:v>7196.3</c:v>
                </c:pt>
                <c:pt idx="50">
                  <c:v>7201.5</c:v>
                </c:pt>
                <c:pt idx="51">
                  <c:v>6297</c:v>
                </c:pt>
                <c:pt idx="52">
                  <c:v>6324.6</c:v>
                </c:pt>
                <c:pt idx="53">
                  <c:v>6078.8</c:v>
                </c:pt>
                <c:pt idx="54">
                  <c:v>5779.8</c:v>
                </c:pt>
                <c:pt idx="55">
                  <c:v>5946.1</c:v>
                </c:pt>
                <c:pt idx="56">
                  <c:v>4998.6000000000004</c:v>
                </c:pt>
                <c:pt idx="57">
                  <c:v>5399.7</c:v>
                </c:pt>
                <c:pt idx="58">
                  <c:v>5353.5</c:v>
                </c:pt>
                <c:pt idx="59">
                  <c:v>4723.9000000000005</c:v>
                </c:pt>
                <c:pt idx="60">
                  <c:v>4948.5</c:v>
                </c:pt>
                <c:pt idx="61">
                  <c:v>4708.4000000000005</c:v>
                </c:pt>
                <c:pt idx="62">
                  <c:v>4117.1000000000004</c:v>
                </c:pt>
                <c:pt idx="63">
                  <c:v>4599.6000000000004</c:v>
                </c:pt>
                <c:pt idx="64">
                  <c:v>3722.4</c:v>
                </c:pt>
                <c:pt idx="65">
                  <c:v>3830.6</c:v>
                </c:pt>
                <c:pt idx="66">
                  <c:v>3895.2</c:v>
                </c:pt>
                <c:pt idx="67">
                  <c:v>3594.8</c:v>
                </c:pt>
                <c:pt idx="68">
                  <c:v>3526.2</c:v>
                </c:pt>
                <c:pt idx="69">
                  <c:v>3326.1</c:v>
                </c:pt>
                <c:pt idx="70">
                  <c:v>3216.9</c:v>
                </c:pt>
                <c:pt idx="71">
                  <c:v>3071.4</c:v>
                </c:pt>
                <c:pt idx="72">
                  <c:v>2979.6</c:v>
                </c:pt>
                <c:pt idx="73">
                  <c:v>3058.6</c:v>
                </c:pt>
                <c:pt idx="74">
                  <c:v>3294.9</c:v>
                </c:pt>
                <c:pt idx="75">
                  <c:v>3528.4</c:v>
                </c:pt>
                <c:pt idx="76">
                  <c:v>3075.2</c:v>
                </c:pt>
                <c:pt idx="77">
                  <c:v>2992.3</c:v>
                </c:pt>
                <c:pt idx="78">
                  <c:v>3010.2</c:v>
                </c:pt>
                <c:pt idx="79">
                  <c:v>3013.9</c:v>
                </c:pt>
                <c:pt idx="80">
                  <c:v>3026.6</c:v>
                </c:pt>
                <c:pt idx="81">
                  <c:v>2812.9</c:v>
                </c:pt>
                <c:pt idx="82">
                  <c:v>3183</c:v>
                </c:pt>
                <c:pt idx="83">
                  <c:v>2570</c:v>
                </c:pt>
                <c:pt idx="84">
                  <c:v>2959.9</c:v>
                </c:pt>
                <c:pt idx="85">
                  <c:v>2625.2</c:v>
                </c:pt>
                <c:pt idx="86">
                  <c:v>2802.5</c:v>
                </c:pt>
                <c:pt idx="87">
                  <c:v>2884.4</c:v>
                </c:pt>
                <c:pt idx="88">
                  <c:v>2853</c:v>
                </c:pt>
                <c:pt idx="89">
                  <c:v>3031.3</c:v>
                </c:pt>
                <c:pt idx="90">
                  <c:v>3127.6</c:v>
                </c:pt>
              </c:numCache>
            </c:numRef>
          </c:val>
        </c:ser>
        <c:ser>
          <c:idx val="10"/>
          <c:order val="1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Sheet1!$L$11:$L$101</c:f>
              <c:numCache>
                <c:formatCode>#,##0.00</c:formatCode>
                <c:ptCount val="91"/>
                <c:pt idx="0" formatCode="General">
                  <c:v>11</c:v>
                </c:pt>
                <c:pt idx="1">
                  <c:v>3955</c:v>
                </c:pt>
                <c:pt idx="2">
                  <c:v>3980.8</c:v>
                </c:pt>
                <c:pt idx="3">
                  <c:v>3879.2</c:v>
                </c:pt>
                <c:pt idx="4">
                  <c:v>3593.1</c:v>
                </c:pt>
                <c:pt idx="5">
                  <c:v>3823.1</c:v>
                </c:pt>
                <c:pt idx="6">
                  <c:v>3673.7</c:v>
                </c:pt>
                <c:pt idx="7">
                  <c:v>3555.1</c:v>
                </c:pt>
                <c:pt idx="8">
                  <c:v>3345.7</c:v>
                </c:pt>
                <c:pt idx="9">
                  <c:v>3584.5</c:v>
                </c:pt>
                <c:pt idx="10">
                  <c:v>3750.9</c:v>
                </c:pt>
                <c:pt idx="11">
                  <c:v>4343</c:v>
                </c:pt>
                <c:pt idx="12">
                  <c:v>4325.9000000000005</c:v>
                </c:pt>
                <c:pt idx="13">
                  <c:v>3971.8</c:v>
                </c:pt>
                <c:pt idx="14">
                  <c:v>4827.1000000000004</c:v>
                </c:pt>
                <c:pt idx="15">
                  <c:v>5084.3</c:v>
                </c:pt>
                <c:pt idx="16">
                  <c:v>4869.5</c:v>
                </c:pt>
                <c:pt idx="17">
                  <c:v>5730</c:v>
                </c:pt>
                <c:pt idx="18">
                  <c:v>6586.8</c:v>
                </c:pt>
                <c:pt idx="19">
                  <c:v>7062.8</c:v>
                </c:pt>
                <c:pt idx="20">
                  <c:v>7138.1</c:v>
                </c:pt>
                <c:pt idx="21">
                  <c:v>6822.9</c:v>
                </c:pt>
                <c:pt idx="22">
                  <c:v>7579.5</c:v>
                </c:pt>
                <c:pt idx="23">
                  <c:v>8072.1</c:v>
                </c:pt>
                <c:pt idx="24">
                  <c:v>8840.7999999999975</c:v>
                </c:pt>
                <c:pt idx="25">
                  <c:v>9418.6</c:v>
                </c:pt>
                <c:pt idx="26">
                  <c:v>10388.5</c:v>
                </c:pt>
                <c:pt idx="27">
                  <c:v>11475.5</c:v>
                </c:pt>
                <c:pt idx="28">
                  <c:v>11713.4</c:v>
                </c:pt>
                <c:pt idx="29">
                  <c:v>13122.1</c:v>
                </c:pt>
                <c:pt idx="30">
                  <c:v>12972.2</c:v>
                </c:pt>
                <c:pt idx="31">
                  <c:v>14698.9</c:v>
                </c:pt>
                <c:pt idx="32">
                  <c:v>16199.5</c:v>
                </c:pt>
                <c:pt idx="33">
                  <c:v>16694.8</c:v>
                </c:pt>
                <c:pt idx="34">
                  <c:v>16826.900000000001</c:v>
                </c:pt>
                <c:pt idx="35">
                  <c:v>17785.099999999995</c:v>
                </c:pt>
                <c:pt idx="36">
                  <c:v>17938.599999999995</c:v>
                </c:pt>
                <c:pt idx="37">
                  <c:v>17765.900000000001</c:v>
                </c:pt>
                <c:pt idx="38">
                  <c:v>17246.3</c:v>
                </c:pt>
                <c:pt idx="39">
                  <c:v>17581.5</c:v>
                </c:pt>
                <c:pt idx="40">
                  <c:v>19241.8</c:v>
                </c:pt>
                <c:pt idx="41">
                  <c:v>18156.099999999995</c:v>
                </c:pt>
                <c:pt idx="42">
                  <c:v>16296.4</c:v>
                </c:pt>
                <c:pt idx="43">
                  <c:v>12552</c:v>
                </c:pt>
                <c:pt idx="44">
                  <c:v>11042.9</c:v>
                </c:pt>
                <c:pt idx="45">
                  <c:v>9904.7000000000007</c:v>
                </c:pt>
                <c:pt idx="46">
                  <c:v>9205.4</c:v>
                </c:pt>
                <c:pt idx="47">
                  <c:v>7813.1</c:v>
                </c:pt>
                <c:pt idx="48">
                  <c:v>7715.2</c:v>
                </c:pt>
                <c:pt idx="49">
                  <c:v>7144.5</c:v>
                </c:pt>
                <c:pt idx="50">
                  <c:v>6556.7</c:v>
                </c:pt>
                <c:pt idx="51">
                  <c:v>6489.5</c:v>
                </c:pt>
                <c:pt idx="52">
                  <c:v>7115</c:v>
                </c:pt>
                <c:pt idx="53">
                  <c:v>5878.9</c:v>
                </c:pt>
                <c:pt idx="54">
                  <c:v>5901.4</c:v>
                </c:pt>
                <c:pt idx="55">
                  <c:v>5874.5</c:v>
                </c:pt>
                <c:pt idx="56">
                  <c:v>5687.4</c:v>
                </c:pt>
                <c:pt idx="57">
                  <c:v>5585.2</c:v>
                </c:pt>
                <c:pt idx="58">
                  <c:v>4928.9000000000005</c:v>
                </c:pt>
                <c:pt idx="59">
                  <c:v>5385.9</c:v>
                </c:pt>
                <c:pt idx="60">
                  <c:v>4693.6000000000004</c:v>
                </c:pt>
                <c:pt idx="61">
                  <c:v>4587.6000000000004</c:v>
                </c:pt>
                <c:pt idx="62">
                  <c:v>4957.7</c:v>
                </c:pt>
                <c:pt idx="63">
                  <c:v>4279.9000000000005</c:v>
                </c:pt>
                <c:pt idx="64">
                  <c:v>4355.4000000000005</c:v>
                </c:pt>
                <c:pt idx="65">
                  <c:v>4152</c:v>
                </c:pt>
                <c:pt idx="66">
                  <c:v>4176.7</c:v>
                </c:pt>
                <c:pt idx="67">
                  <c:v>3913.7</c:v>
                </c:pt>
                <c:pt idx="68">
                  <c:v>3483.5</c:v>
                </c:pt>
                <c:pt idx="69">
                  <c:v>3265.6</c:v>
                </c:pt>
                <c:pt idx="70">
                  <c:v>3056.3</c:v>
                </c:pt>
                <c:pt idx="71">
                  <c:v>3130.1</c:v>
                </c:pt>
                <c:pt idx="72">
                  <c:v>2882.3</c:v>
                </c:pt>
                <c:pt idx="73">
                  <c:v>3175.5</c:v>
                </c:pt>
                <c:pt idx="74">
                  <c:v>3590</c:v>
                </c:pt>
                <c:pt idx="75">
                  <c:v>3502</c:v>
                </c:pt>
                <c:pt idx="76">
                  <c:v>3684.8</c:v>
                </c:pt>
                <c:pt idx="77">
                  <c:v>3987.4</c:v>
                </c:pt>
                <c:pt idx="78">
                  <c:v>3314.5</c:v>
                </c:pt>
                <c:pt idx="79">
                  <c:v>3218.3</c:v>
                </c:pt>
                <c:pt idx="80">
                  <c:v>3297.3</c:v>
                </c:pt>
                <c:pt idx="81">
                  <c:v>3463.2</c:v>
                </c:pt>
                <c:pt idx="82">
                  <c:v>2704.6</c:v>
                </c:pt>
                <c:pt idx="83">
                  <c:v>2605.3000000000002</c:v>
                </c:pt>
                <c:pt idx="84">
                  <c:v>2894.5</c:v>
                </c:pt>
                <c:pt idx="85">
                  <c:v>2769.1</c:v>
                </c:pt>
                <c:pt idx="86">
                  <c:v>2988.3</c:v>
                </c:pt>
                <c:pt idx="87">
                  <c:v>2995.5</c:v>
                </c:pt>
                <c:pt idx="88">
                  <c:v>3244.8</c:v>
                </c:pt>
                <c:pt idx="89">
                  <c:v>3382.1</c:v>
                </c:pt>
                <c:pt idx="90">
                  <c:v>3001.8</c:v>
                </c:pt>
              </c:numCache>
            </c:numRef>
          </c:val>
        </c:ser>
        <c:ser>
          <c:idx val="11"/>
          <c:order val="1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Sheet1!$M$11:$M$101</c:f>
              <c:numCache>
                <c:formatCode>#,##0.00</c:formatCode>
                <c:ptCount val="91"/>
                <c:pt idx="0" formatCode="General">
                  <c:v>12</c:v>
                </c:pt>
                <c:pt idx="1">
                  <c:v>4140.1000000000004</c:v>
                </c:pt>
                <c:pt idx="2">
                  <c:v>3958.3</c:v>
                </c:pt>
                <c:pt idx="3">
                  <c:v>3906.3</c:v>
                </c:pt>
                <c:pt idx="4">
                  <c:v>3560.7</c:v>
                </c:pt>
                <c:pt idx="5">
                  <c:v>3767.2</c:v>
                </c:pt>
                <c:pt idx="6">
                  <c:v>3336</c:v>
                </c:pt>
                <c:pt idx="7">
                  <c:v>3800.4</c:v>
                </c:pt>
                <c:pt idx="8">
                  <c:v>3963.1</c:v>
                </c:pt>
                <c:pt idx="9">
                  <c:v>3629.5</c:v>
                </c:pt>
                <c:pt idx="10">
                  <c:v>4286.6000000000004</c:v>
                </c:pt>
                <c:pt idx="11">
                  <c:v>4307.4000000000005</c:v>
                </c:pt>
                <c:pt idx="12">
                  <c:v>4482.5</c:v>
                </c:pt>
                <c:pt idx="13">
                  <c:v>4407.2</c:v>
                </c:pt>
                <c:pt idx="14">
                  <c:v>4383.2</c:v>
                </c:pt>
                <c:pt idx="15">
                  <c:v>4714.3</c:v>
                </c:pt>
                <c:pt idx="16">
                  <c:v>5529.1</c:v>
                </c:pt>
                <c:pt idx="17">
                  <c:v>6024.5</c:v>
                </c:pt>
                <c:pt idx="18">
                  <c:v>6681</c:v>
                </c:pt>
                <c:pt idx="19">
                  <c:v>7481.5</c:v>
                </c:pt>
                <c:pt idx="20">
                  <c:v>8322.2999999999975</c:v>
                </c:pt>
                <c:pt idx="21">
                  <c:v>8161.3</c:v>
                </c:pt>
                <c:pt idx="22">
                  <c:v>8229.4</c:v>
                </c:pt>
                <c:pt idx="23">
                  <c:v>8905.2000000000007</c:v>
                </c:pt>
                <c:pt idx="24">
                  <c:v>9344.5</c:v>
                </c:pt>
                <c:pt idx="25">
                  <c:v>9982.2999999999975</c:v>
                </c:pt>
                <c:pt idx="26">
                  <c:v>10189.9</c:v>
                </c:pt>
                <c:pt idx="27">
                  <c:v>12205.4</c:v>
                </c:pt>
                <c:pt idx="28">
                  <c:v>12676.3</c:v>
                </c:pt>
                <c:pt idx="29">
                  <c:v>14653</c:v>
                </c:pt>
                <c:pt idx="30">
                  <c:v>15909.6</c:v>
                </c:pt>
                <c:pt idx="31">
                  <c:v>17087.2</c:v>
                </c:pt>
                <c:pt idx="32">
                  <c:v>17780.7</c:v>
                </c:pt>
                <c:pt idx="33">
                  <c:v>19503.7</c:v>
                </c:pt>
                <c:pt idx="34">
                  <c:v>20403.8</c:v>
                </c:pt>
                <c:pt idx="35">
                  <c:v>20072.599999999995</c:v>
                </c:pt>
                <c:pt idx="36">
                  <c:v>19421.7</c:v>
                </c:pt>
                <c:pt idx="37">
                  <c:v>19334.2</c:v>
                </c:pt>
                <c:pt idx="38">
                  <c:v>19303.900000000001</c:v>
                </c:pt>
                <c:pt idx="39">
                  <c:v>19327.3</c:v>
                </c:pt>
                <c:pt idx="40">
                  <c:v>18794.900000000001</c:v>
                </c:pt>
                <c:pt idx="41">
                  <c:v>17913.5</c:v>
                </c:pt>
                <c:pt idx="42">
                  <c:v>16315.6</c:v>
                </c:pt>
                <c:pt idx="43">
                  <c:v>13718.5</c:v>
                </c:pt>
                <c:pt idx="44">
                  <c:v>12984</c:v>
                </c:pt>
                <c:pt idx="45">
                  <c:v>10939.8</c:v>
                </c:pt>
                <c:pt idx="46">
                  <c:v>9700</c:v>
                </c:pt>
                <c:pt idx="47">
                  <c:v>9054.2999999999975</c:v>
                </c:pt>
                <c:pt idx="48">
                  <c:v>8373.7999999999975</c:v>
                </c:pt>
                <c:pt idx="49">
                  <c:v>8065.9</c:v>
                </c:pt>
                <c:pt idx="50">
                  <c:v>7700.6</c:v>
                </c:pt>
                <c:pt idx="51">
                  <c:v>6612.6</c:v>
                </c:pt>
                <c:pt idx="52">
                  <c:v>6306</c:v>
                </c:pt>
                <c:pt idx="53">
                  <c:v>6998.7</c:v>
                </c:pt>
                <c:pt idx="54">
                  <c:v>5960.5</c:v>
                </c:pt>
                <c:pt idx="55">
                  <c:v>5578.6</c:v>
                </c:pt>
                <c:pt idx="56">
                  <c:v>5378.9</c:v>
                </c:pt>
                <c:pt idx="57">
                  <c:v>5743</c:v>
                </c:pt>
                <c:pt idx="58">
                  <c:v>5058.2</c:v>
                </c:pt>
                <c:pt idx="59">
                  <c:v>4920.2</c:v>
                </c:pt>
                <c:pt idx="60">
                  <c:v>5457.8</c:v>
                </c:pt>
                <c:pt idx="61">
                  <c:v>4720.6000000000004</c:v>
                </c:pt>
                <c:pt idx="62">
                  <c:v>4681.3</c:v>
                </c:pt>
                <c:pt idx="63">
                  <c:v>4146.3</c:v>
                </c:pt>
                <c:pt idx="64">
                  <c:v>4835.7</c:v>
                </c:pt>
                <c:pt idx="65">
                  <c:v>4552.4000000000005</c:v>
                </c:pt>
                <c:pt idx="66">
                  <c:v>4745.7</c:v>
                </c:pt>
                <c:pt idx="67">
                  <c:v>4434.4000000000005</c:v>
                </c:pt>
                <c:pt idx="68">
                  <c:v>3628.1</c:v>
                </c:pt>
                <c:pt idx="69">
                  <c:v>3699.7</c:v>
                </c:pt>
                <c:pt idx="70">
                  <c:v>3585.5</c:v>
                </c:pt>
                <c:pt idx="71">
                  <c:v>4036.5</c:v>
                </c:pt>
                <c:pt idx="72">
                  <c:v>3637.4</c:v>
                </c:pt>
                <c:pt idx="73">
                  <c:v>3924.6</c:v>
                </c:pt>
                <c:pt idx="74">
                  <c:v>3562.9</c:v>
                </c:pt>
                <c:pt idx="75">
                  <c:v>3279.1</c:v>
                </c:pt>
                <c:pt idx="76">
                  <c:v>3965.9</c:v>
                </c:pt>
                <c:pt idx="77">
                  <c:v>3954.7</c:v>
                </c:pt>
                <c:pt idx="78">
                  <c:v>3654.9</c:v>
                </c:pt>
                <c:pt idx="79">
                  <c:v>2942.4</c:v>
                </c:pt>
                <c:pt idx="80">
                  <c:v>3203.9</c:v>
                </c:pt>
                <c:pt idx="81">
                  <c:v>3202</c:v>
                </c:pt>
                <c:pt idx="82">
                  <c:v>2752</c:v>
                </c:pt>
                <c:pt idx="83">
                  <c:v>3188.6</c:v>
                </c:pt>
                <c:pt idx="84">
                  <c:v>2795.6</c:v>
                </c:pt>
                <c:pt idx="85">
                  <c:v>2810.3</c:v>
                </c:pt>
                <c:pt idx="86">
                  <c:v>2827.5</c:v>
                </c:pt>
                <c:pt idx="87">
                  <c:v>2592.1999999999998</c:v>
                </c:pt>
                <c:pt idx="88">
                  <c:v>2924.8</c:v>
                </c:pt>
                <c:pt idx="89">
                  <c:v>3085.3</c:v>
                </c:pt>
                <c:pt idx="90">
                  <c:v>3100.2</c:v>
                </c:pt>
              </c:numCache>
            </c:numRef>
          </c:val>
        </c:ser>
        <c:ser>
          <c:idx val="12"/>
          <c:order val="1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Sheet1!$N$11:$N$101</c:f>
              <c:numCache>
                <c:formatCode>#,##0.00</c:formatCode>
                <c:ptCount val="91"/>
                <c:pt idx="0" formatCode="General">
                  <c:v>13</c:v>
                </c:pt>
                <c:pt idx="1">
                  <c:v>4023.9</c:v>
                </c:pt>
                <c:pt idx="2">
                  <c:v>3811.1</c:v>
                </c:pt>
                <c:pt idx="3">
                  <c:v>3735.7</c:v>
                </c:pt>
                <c:pt idx="4">
                  <c:v>3454</c:v>
                </c:pt>
                <c:pt idx="5">
                  <c:v>3679.4</c:v>
                </c:pt>
                <c:pt idx="6">
                  <c:v>3606.9</c:v>
                </c:pt>
                <c:pt idx="7">
                  <c:v>4052.1</c:v>
                </c:pt>
                <c:pt idx="8">
                  <c:v>3724.6</c:v>
                </c:pt>
                <c:pt idx="9">
                  <c:v>4099.8</c:v>
                </c:pt>
                <c:pt idx="10">
                  <c:v>3984.9</c:v>
                </c:pt>
                <c:pt idx="11">
                  <c:v>4324.7</c:v>
                </c:pt>
                <c:pt idx="12">
                  <c:v>4709.9000000000005</c:v>
                </c:pt>
                <c:pt idx="13">
                  <c:v>4420</c:v>
                </c:pt>
                <c:pt idx="14">
                  <c:v>4679.6000000000004</c:v>
                </c:pt>
                <c:pt idx="15">
                  <c:v>4899.2</c:v>
                </c:pt>
                <c:pt idx="16">
                  <c:v>5627.1</c:v>
                </c:pt>
                <c:pt idx="17">
                  <c:v>6546.8</c:v>
                </c:pt>
                <c:pt idx="18">
                  <c:v>7217.9</c:v>
                </c:pt>
                <c:pt idx="19">
                  <c:v>8033.8</c:v>
                </c:pt>
                <c:pt idx="20">
                  <c:v>8125.1</c:v>
                </c:pt>
                <c:pt idx="21">
                  <c:v>8146.8</c:v>
                </c:pt>
                <c:pt idx="22">
                  <c:v>8495.7000000000007</c:v>
                </c:pt>
                <c:pt idx="23">
                  <c:v>9138</c:v>
                </c:pt>
                <c:pt idx="24">
                  <c:v>10010.299999999997</c:v>
                </c:pt>
                <c:pt idx="25">
                  <c:v>11163.7</c:v>
                </c:pt>
                <c:pt idx="26">
                  <c:v>11943.9</c:v>
                </c:pt>
                <c:pt idx="27">
                  <c:v>13042.2</c:v>
                </c:pt>
                <c:pt idx="28">
                  <c:v>14524.3</c:v>
                </c:pt>
                <c:pt idx="29">
                  <c:v>16646.400000000001</c:v>
                </c:pt>
                <c:pt idx="30">
                  <c:v>17997.2</c:v>
                </c:pt>
                <c:pt idx="31">
                  <c:v>20180.400000000001</c:v>
                </c:pt>
                <c:pt idx="32">
                  <c:v>20377.7</c:v>
                </c:pt>
                <c:pt idx="33">
                  <c:v>22845.3</c:v>
                </c:pt>
                <c:pt idx="34">
                  <c:v>22601.5</c:v>
                </c:pt>
                <c:pt idx="35">
                  <c:v>23002</c:v>
                </c:pt>
                <c:pt idx="36">
                  <c:v>22954.2</c:v>
                </c:pt>
                <c:pt idx="37">
                  <c:v>23076.400000000001</c:v>
                </c:pt>
                <c:pt idx="38">
                  <c:v>23369.8</c:v>
                </c:pt>
                <c:pt idx="39">
                  <c:v>22368.5</c:v>
                </c:pt>
                <c:pt idx="40">
                  <c:v>20991.3</c:v>
                </c:pt>
                <c:pt idx="41">
                  <c:v>18705.5</c:v>
                </c:pt>
                <c:pt idx="42">
                  <c:v>16791.900000000001</c:v>
                </c:pt>
                <c:pt idx="43">
                  <c:v>16484</c:v>
                </c:pt>
                <c:pt idx="44">
                  <c:v>13881.8</c:v>
                </c:pt>
                <c:pt idx="45">
                  <c:v>12034.5</c:v>
                </c:pt>
                <c:pt idx="46">
                  <c:v>11353.5</c:v>
                </c:pt>
                <c:pt idx="47">
                  <c:v>10690.9</c:v>
                </c:pt>
                <c:pt idx="48">
                  <c:v>8934.7999999999975</c:v>
                </c:pt>
                <c:pt idx="49">
                  <c:v>8228</c:v>
                </c:pt>
                <c:pt idx="50">
                  <c:v>7790.3</c:v>
                </c:pt>
                <c:pt idx="51">
                  <c:v>7427.4</c:v>
                </c:pt>
                <c:pt idx="52">
                  <c:v>7342.7</c:v>
                </c:pt>
                <c:pt idx="53">
                  <c:v>6714.5</c:v>
                </c:pt>
                <c:pt idx="54">
                  <c:v>5688.1</c:v>
                </c:pt>
                <c:pt idx="55">
                  <c:v>5234.9000000000005</c:v>
                </c:pt>
                <c:pt idx="56">
                  <c:v>5280.8</c:v>
                </c:pt>
                <c:pt idx="57">
                  <c:v>5710.4</c:v>
                </c:pt>
                <c:pt idx="58">
                  <c:v>5044.4000000000005</c:v>
                </c:pt>
                <c:pt idx="59">
                  <c:v>5684.8</c:v>
                </c:pt>
                <c:pt idx="60">
                  <c:v>5017.6000000000004</c:v>
                </c:pt>
                <c:pt idx="61">
                  <c:v>5398.4</c:v>
                </c:pt>
                <c:pt idx="62">
                  <c:v>5906.9</c:v>
                </c:pt>
                <c:pt idx="63">
                  <c:v>4729.6000000000004</c:v>
                </c:pt>
                <c:pt idx="64">
                  <c:v>4654.2</c:v>
                </c:pt>
                <c:pt idx="65">
                  <c:v>4422</c:v>
                </c:pt>
                <c:pt idx="66">
                  <c:v>5084.6000000000004</c:v>
                </c:pt>
                <c:pt idx="67">
                  <c:v>5354.2</c:v>
                </c:pt>
                <c:pt idx="68">
                  <c:v>4573.6000000000004</c:v>
                </c:pt>
                <c:pt idx="69">
                  <c:v>3740.9</c:v>
                </c:pt>
                <c:pt idx="70">
                  <c:v>4172.5</c:v>
                </c:pt>
                <c:pt idx="71">
                  <c:v>3679.5</c:v>
                </c:pt>
                <c:pt idx="72">
                  <c:v>3675.4</c:v>
                </c:pt>
                <c:pt idx="73">
                  <c:v>3360</c:v>
                </c:pt>
                <c:pt idx="74">
                  <c:v>3517.6</c:v>
                </c:pt>
                <c:pt idx="75">
                  <c:v>3237.3</c:v>
                </c:pt>
                <c:pt idx="76">
                  <c:v>3419.8</c:v>
                </c:pt>
                <c:pt idx="77">
                  <c:v>3532.7</c:v>
                </c:pt>
                <c:pt idx="78">
                  <c:v>3192.9</c:v>
                </c:pt>
                <c:pt idx="79">
                  <c:v>2967</c:v>
                </c:pt>
                <c:pt idx="80">
                  <c:v>3391.1</c:v>
                </c:pt>
                <c:pt idx="81">
                  <c:v>2886.3</c:v>
                </c:pt>
                <c:pt idx="82">
                  <c:v>2646.3</c:v>
                </c:pt>
                <c:pt idx="83">
                  <c:v>2853.9</c:v>
                </c:pt>
                <c:pt idx="84">
                  <c:v>2916.6</c:v>
                </c:pt>
                <c:pt idx="85">
                  <c:v>2722.2</c:v>
                </c:pt>
                <c:pt idx="86">
                  <c:v>2729.1</c:v>
                </c:pt>
                <c:pt idx="87">
                  <c:v>2867.7</c:v>
                </c:pt>
                <c:pt idx="88">
                  <c:v>2940.2</c:v>
                </c:pt>
                <c:pt idx="89">
                  <c:v>3723.7</c:v>
                </c:pt>
                <c:pt idx="90">
                  <c:v>3276</c:v>
                </c:pt>
              </c:numCache>
            </c:numRef>
          </c:val>
        </c:ser>
        <c:ser>
          <c:idx val="13"/>
          <c:order val="1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Sheet1!$O$11:$O$101</c:f>
              <c:numCache>
                <c:formatCode>#,##0.00</c:formatCode>
                <c:ptCount val="91"/>
                <c:pt idx="0" formatCode="General">
                  <c:v>14</c:v>
                </c:pt>
                <c:pt idx="1">
                  <c:v>4197.9000000000005</c:v>
                </c:pt>
                <c:pt idx="2">
                  <c:v>3931.7</c:v>
                </c:pt>
                <c:pt idx="3">
                  <c:v>3448.5</c:v>
                </c:pt>
                <c:pt idx="4">
                  <c:v>3751.9</c:v>
                </c:pt>
                <c:pt idx="5">
                  <c:v>3614.4</c:v>
                </c:pt>
                <c:pt idx="6">
                  <c:v>3708.4</c:v>
                </c:pt>
                <c:pt idx="7">
                  <c:v>3238.2</c:v>
                </c:pt>
                <c:pt idx="8">
                  <c:v>3838.2</c:v>
                </c:pt>
                <c:pt idx="9">
                  <c:v>3947.7</c:v>
                </c:pt>
                <c:pt idx="10">
                  <c:v>4163.3</c:v>
                </c:pt>
                <c:pt idx="11">
                  <c:v>4153.3</c:v>
                </c:pt>
                <c:pt idx="12">
                  <c:v>4097.2</c:v>
                </c:pt>
                <c:pt idx="13">
                  <c:v>5094.6000000000004</c:v>
                </c:pt>
                <c:pt idx="14">
                  <c:v>5118.3</c:v>
                </c:pt>
                <c:pt idx="15">
                  <c:v>5473.4</c:v>
                </c:pt>
                <c:pt idx="16">
                  <c:v>5892.1</c:v>
                </c:pt>
                <c:pt idx="17">
                  <c:v>6379.5</c:v>
                </c:pt>
                <c:pt idx="18">
                  <c:v>6951.5</c:v>
                </c:pt>
                <c:pt idx="19">
                  <c:v>7360.2</c:v>
                </c:pt>
                <c:pt idx="20">
                  <c:v>8167.3</c:v>
                </c:pt>
                <c:pt idx="21">
                  <c:v>8576.2999999999975</c:v>
                </c:pt>
                <c:pt idx="22">
                  <c:v>9108.7000000000007</c:v>
                </c:pt>
                <c:pt idx="23">
                  <c:v>9464.7999999999975</c:v>
                </c:pt>
                <c:pt idx="24">
                  <c:v>10909.3</c:v>
                </c:pt>
                <c:pt idx="25">
                  <c:v>12035.6</c:v>
                </c:pt>
                <c:pt idx="26">
                  <c:v>13550.5</c:v>
                </c:pt>
                <c:pt idx="27">
                  <c:v>14592.2</c:v>
                </c:pt>
                <c:pt idx="28">
                  <c:v>17278.8</c:v>
                </c:pt>
                <c:pt idx="29">
                  <c:v>18944.8</c:v>
                </c:pt>
                <c:pt idx="30">
                  <c:v>19869.7</c:v>
                </c:pt>
                <c:pt idx="31">
                  <c:v>22643.8</c:v>
                </c:pt>
                <c:pt idx="32">
                  <c:v>23531.1</c:v>
                </c:pt>
                <c:pt idx="33">
                  <c:v>25758.6</c:v>
                </c:pt>
                <c:pt idx="34">
                  <c:v>26550</c:v>
                </c:pt>
                <c:pt idx="35">
                  <c:v>27497.8</c:v>
                </c:pt>
                <c:pt idx="36">
                  <c:v>27644.2</c:v>
                </c:pt>
                <c:pt idx="37">
                  <c:v>26392.3</c:v>
                </c:pt>
                <c:pt idx="38">
                  <c:v>27579.200000000001</c:v>
                </c:pt>
                <c:pt idx="39">
                  <c:v>26935.8</c:v>
                </c:pt>
                <c:pt idx="40">
                  <c:v>24721.200000000001</c:v>
                </c:pt>
                <c:pt idx="41">
                  <c:v>21865.599999999995</c:v>
                </c:pt>
                <c:pt idx="42">
                  <c:v>19824.400000000001</c:v>
                </c:pt>
                <c:pt idx="43">
                  <c:v>17761.8</c:v>
                </c:pt>
                <c:pt idx="44">
                  <c:v>14711.7</c:v>
                </c:pt>
                <c:pt idx="45">
                  <c:v>14627.4</c:v>
                </c:pt>
                <c:pt idx="46">
                  <c:v>12161.6</c:v>
                </c:pt>
                <c:pt idx="47">
                  <c:v>11543.7</c:v>
                </c:pt>
                <c:pt idx="48">
                  <c:v>10820.6</c:v>
                </c:pt>
                <c:pt idx="49">
                  <c:v>9769.5</c:v>
                </c:pt>
                <c:pt idx="50">
                  <c:v>9296.5</c:v>
                </c:pt>
                <c:pt idx="51">
                  <c:v>7828.1</c:v>
                </c:pt>
                <c:pt idx="52">
                  <c:v>7550.1</c:v>
                </c:pt>
                <c:pt idx="53">
                  <c:v>6712</c:v>
                </c:pt>
                <c:pt idx="54">
                  <c:v>7187</c:v>
                </c:pt>
                <c:pt idx="55">
                  <c:v>6216.4</c:v>
                </c:pt>
                <c:pt idx="56">
                  <c:v>6469.4</c:v>
                </c:pt>
                <c:pt idx="57">
                  <c:v>6109.9</c:v>
                </c:pt>
                <c:pt idx="58">
                  <c:v>5849.7</c:v>
                </c:pt>
                <c:pt idx="59">
                  <c:v>5790.3</c:v>
                </c:pt>
                <c:pt idx="60">
                  <c:v>5756.2</c:v>
                </c:pt>
                <c:pt idx="61">
                  <c:v>5337.5</c:v>
                </c:pt>
                <c:pt idx="62">
                  <c:v>5376</c:v>
                </c:pt>
                <c:pt idx="63">
                  <c:v>5233.6000000000004</c:v>
                </c:pt>
                <c:pt idx="64">
                  <c:v>5336.4</c:v>
                </c:pt>
                <c:pt idx="65">
                  <c:v>5511.1</c:v>
                </c:pt>
                <c:pt idx="66">
                  <c:v>6597</c:v>
                </c:pt>
                <c:pt idx="67">
                  <c:v>7580.2</c:v>
                </c:pt>
                <c:pt idx="68">
                  <c:v>5851</c:v>
                </c:pt>
                <c:pt idx="69">
                  <c:v>4837.6000000000004</c:v>
                </c:pt>
                <c:pt idx="70">
                  <c:v>4283.6000000000004</c:v>
                </c:pt>
                <c:pt idx="71">
                  <c:v>4423.9000000000005</c:v>
                </c:pt>
                <c:pt idx="72">
                  <c:v>3900.9</c:v>
                </c:pt>
                <c:pt idx="73">
                  <c:v>3664.1</c:v>
                </c:pt>
                <c:pt idx="74">
                  <c:v>3754.2</c:v>
                </c:pt>
                <c:pt idx="75">
                  <c:v>3582.6</c:v>
                </c:pt>
                <c:pt idx="76">
                  <c:v>3847</c:v>
                </c:pt>
                <c:pt idx="77">
                  <c:v>3431.1</c:v>
                </c:pt>
                <c:pt idx="78">
                  <c:v>3252</c:v>
                </c:pt>
                <c:pt idx="79">
                  <c:v>3026.2</c:v>
                </c:pt>
                <c:pt idx="80">
                  <c:v>2940</c:v>
                </c:pt>
                <c:pt idx="81">
                  <c:v>3104.7</c:v>
                </c:pt>
                <c:pt idx="82">
                  <c:v>2823.7</c:v>
                </c:pt>
                <c:pt idx="83">
                  <c:v>2993</c:v>
                </c:pt>
                <c:pt idx="84">
                  <c:v>3064.8</c:v>
                </c:pt>
                <c:pt idx="85">
                  <c:v>3115.7</c:v>
                </c:pt>
                <c:pt idx="86">
                  <c:v>2921.5</c:v>
                </c:pt>
                <c:pt idx="87">
                  <c:v>3312.7</c:v>
                </c:pt>
                <c:pt idx="88">
                  <c:v>2891.8</c:v>
                </c:pt>
                <c:pt idx="89">
                  <c:v>2968.6</c:v>
                </c:pt>
                <c:pt idx="90">
                  <c:v>3046.3</c:v>
                </c:pt>
              </c:numCache>
            </c:numRef>
          </c:val>
        </c:ser>
        <c:ser>
          <c:idx val="14"/>
          <c:order val="1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Sheet1!$P$11:$P$101</c:f>
              <c:numCache>
                <c:formatCode>#,##0.00</c:formatCode>
                <c:ptCount val="91"/>
                <c:pt idx="0" formatCode="General">
                  <c:v>15</c:v>
                </c:pt>
                <c:pt idx="1">
                  <c:v>3900.6</c:v>
                </c:pt>
                <c:pt idx="2">
                  <c:v>4093.8</c:v>
                </c:pt>
                <c:pt idx="3">
                  <c:v>3494.2</c:v>
                </c:pt>
                <c:pt idx="4">
                  <c:v>3318.9</c:v>
                </c:pt>
                <c:pt idx="5">
                  <c:v>3558.3</c:v>
                </c:pt>
                <c:pt idx="6">
                  <c:v>3639.8</c:v>
                </c:pt>
                <c:pt idx="7">
                  <c:v>4175.8</c:v>
                </c:pt>
                <c:pt idx="8">
                  <c:v>3827.5</c:v>
                </c:pt>
                <c:pt idx="9">
                  <c:v>4356.3</c:v>
                </c:pt>
                <c:pt idx="10">
                  <c:v>4342.5</c:v>
                </c:pt>
                <c:pt idx="11">
                  <c:v>4199.2</c:v>
                </c:pt>
                <c:pt idx="12">
                  <c:v>4926.9000000000005</c:v>
                </c:pt>
                <c:pt idx="13">
                  <c:v>5067.4000000000005</c:v>
                </c:pt>
                <c:pt idx="14">
                  <c:v>5874.3</c:v>
                </c:pt>
                <c:pt idx="15">
                  <c:v>6365.9</c:v>
                </c:pt>
                <c:pt idx="16">
                  <c:v>6811.1</c:v>
                </c:pt>
                <c:pt idx="17">
                  <c:v>7414.7</c:v>
                </c:pt>
                <c:pt idx="18">
                  <c:v>7404.6</c:v>
                </c:pt>
                <c:pt idx="19">
                  <c:v>8255.2999999999975</c:v>
                </c:pt>
                <c:pt idx="20">
                  <c:v>8673.9</c:v>
                </c:pt>
                <c:pt idx="21">
                  <c:v>8709</c:v>
                </c:pt>
                <c:pt idx="22">
                  <c:v>9953.7999999999975</c:v>
                </c:pt>
                <c:pt idx="23">
                  <c:v>10607.2</c:v>
                </c:pt>
                <c:pt idx="24">
                  <c:v>11754</c:v>
                </c:pt>
                <c:pt idx="25">
                  <c:v>13383.8</c:v>
                </c:pt>
                <c:pt idx="26">
                  <c:v>15162.3</c:v>
                </c:pt>
                <c:pt idx="27">
                  <c:v>16984.2</c:v>
                </c:pt>
                <c:pt idx="28">
                  <c:v>20013.7</c:v>
                </c:pt>
                <c:pt idx="29">
                  <c:v>20991.5</c:v>
                </c:pt>
                <c:pt idx="30">
                  <c:v>24700.1</c:v>
                </c:pt>
                <c:pt idx="31">
                  <c:v>26348</c:v>
                </c:pt>
                <c:pt idx="32">
                  <c:v>28635.8</c:v>
                </c:pt>
                <c:pt idx="33">
                  <c:v>30594.2</c:v>
                </c:pt>
                <c:pt idx="34">
                  <c:v>31884.400000000001</c:v>
                </c:pt>
                <c:pt idx="35">
                  <c:v>32815</c:v>
                </c:pt>
                <c:pt idx="36">
                  <c:v>31465.7</c:v>
                </c:pt>
                <c:pt idx="37">
                  <c:v>30872.1</c:v>
                </c:pt>
                <c:pt idx="38">
                  <c:v>32007.9</c:v>
                </c:pt>
                <c:pt idx="39">
                  <c:v>30692.9</c:v>
                </c:pt>
                <c:pt idx="40">
                  <c:v>30441.1</c:v>
                </c:pt>
                <c:pt idx="41">
                  <c:v>27046.3</c:v>
                </c:pt>
                <c:pt idx="42">
                  <c:v>24101</c:v>
                </c:pt>
                <c:pt idx="43">
                  <c:v>20362.599999999995</c:v>
                </c:pt>
                <c:pt idx="44">
                  <c:v>17720.5</c:v>
                </c:pt>
                <c:pt idx="45">
                  <c:v>16481.7</c:v>
                </c:pt>
                <c:pt idx="46">
                  <c:v>14482.6</c:v>
                </c:pt>
                <c:pt idx="47">
                  <c:v>13089.3</c:v>
                </c:pt>
                <c:pt idx="48">
                  <c:v>12272.5</c:v>
                </c:pt>
                <c:pt idx="49">
                  <c:v>9947.9</c:v>
                </c:pt>
                <c:pt idx="50">
                  <c:v>9436</c:v>
                </c:pt>
                <c:pt idx="51">
                  <c:v>9069.9</c:v>
                </c:pt>
                <c:pt idx="52">
                  <c:v>8148.7</c:v>
                </c:pt>
                <c:pt idx="53">
                  <c:v>7749.1</c:v>
                </c:pt>
                <c:pt idx="54">
                  <c:v>7488.7</c:v>
                </c:pt>
                <c:pt idx="55">
                  <c:v>6557.6</c:v>
                </c:pt>
                <c:pt idx="56">
                  <c:v>6624</c:v>
                </c:pt>
                <c:pt idx="57">
                  <c:v>6612</c:v>
                </c:pt>
                <c:pt idx="58">
                  <c:v>6240.8</c:v>
                </c:pt>
                <c:pt idx="59">
                  <c:v>5607.7</c:v>
                </c:pt>
                <c:pt idx="60">
                  <c:v>6080.3</c:v>
                </c:pt>
                <c:pt idx="61">
                  <c:v>5557.5</c:v>
                </c:pt>
                <c:pt idx="62">
                  <c:v>5808.5</c:v>
                </c:pt>
                <c:pt idx="63">
                  <c:v>6199.5</c:v>
                </c:pt>
                <c:pt idx="64">
                  <c:v>6420.1</c:v>
                </c:pt>
                <c:pt idx="65">
                  <c:v>7594.3</c:v>
                </c:pt>
                <c:pt idx="66">
                  <c:v>9970.6</c:v>
                </c:pt>
                <c:pt idx="67">
                  <c:v>11881.3</c:v>
                </c:pt>
                <c:pt idx="68">
                  <c:v>9267.4</c:v>
                </c:pt>
                <c:pt idx="69">
                  <c:v>6524.4</c:v>
                </c:pt>
                <c:pt idx="70">
                  <c:v>5035.3</c:v>
                </c:pt>
                <c:pt idx="71">
                  <c:v>4896.3</c:v>
                </c:pt>
                <c:pt idx="72">
                  <c:v>4930.9000000000005</c:v>
                </c:pt>
                <c:pt idx="73">
                  <c:v>4373.4000000000005</c:v>
                </c:pt>
                <c:pt idx="74">
                  <c:v>3710.9</c:v>
                </c:pt>
                <c:pt idx="75">
                  <c:v>3562.6</c:v>
                </c:pt>
                <c:pt idx="76">
                  <c:v>3917.7</c:v>
                </c:pt>
                <c:pt idx="77">
                  <c:v>3308.7</c:v>
                </c:pt>
                <c:pt idx="78">
                  <c:v>3494.8</c:v>
                </c:pt>
                <c:pt idx="79">
                  <c:v>3136.5</c:v>
                </c:pt>
                <c:pt idx="80">
                  <c:v>3174.2</c:v>
                </c:pt>
                <c:pt idx="81">
                  <c:v>3051.7</c:v>
                </c:pt>
                <c:pt idx="82">
                  <c:v>2943.1</c:v>
                </c:pt>
                <c:pt idx="83">
                  <c:v>2925.2</c:v>
                </c:pt>
                <c:pt idx="84">
                  <c:v>2903.2</c:v>
                </c:pt>
                <c:pt idx="85">
                  <c:v>3105.3</c:v>
                </c:pt>
                <c:pt idx="86">
                  <c:v>3316.4</c:v>
                </c:pt>
                <c:pt idx="87">
                  <c:v>3221.4</c:v>
                </c:pt>
                <c:pt idx="88">
                  <c:v>2776.2</c:v>
                </c:pt>
                <c:pt idx="89">
                  <c:v>2970.4</c:v>
                </c:pt>
                <c:pt idx="90">
                  <c:v>3319.4</c:v>
                </c:pt>
              </c:numCache>
            </c:numRef>
          </c:val>
        </c:ser>
        <c:ser>
          <c:idx val="15"/>
          <c:order val="1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Sheet1!$Q$11:$Q$101</c:f>
              <c:numCache>
                <c:formatCode>#,##0.00</c:formatCode>
                <c:ptCount val="91"/>
                <c:pt idx="0" formatCode="General">
                  <c:v>16</c:v>
                </c:pt>
                <c:pt idx="1">
                  <c:v>4145.6000000000004</c:v>
                </c:pt>
                <c:pt idx="2">
                  <c:v>4377.8</c:v>
                </c:pt>
                <c:pt idx="3">
                  <c:v>3758.1</c:v>
                </c:pt>
                <c:pt idx="4">
                  <c:v>3748.4</c:v>
                </c:pt>
                <c:pt idx="5">
                  <c:v>3515.9</c:v>
                </c:pt>
                <c:pt idx="6">
                  <c:v>3990.2</c:v>
                </c:pt>
                <c:pt idx="7">
                  <c:v>3947.2</c:v>
                </c:pt>
                <c:pt idx="8">
                  <c:v>4138.6000000000004</c:v>
                </c:pt>
                <c:pt idx="9">
                  <c:v>4528.3</c:v>
                </c:pt>
                <c:pt idx="10">
                  <c:v>4692.1000000000004</c:v>
                </c:pt>
                <c:pt idx="11">
                  <c:v>4842.2</c:v>
                </c:pt>
                <c:pt idx="12">
                  <c:v>5554.1</c:v>
                </c:pt>
                <c:pt idx="13">
                  <c:v>5646.2</c:v>
                </c:pt>
                <c:pt idx="14">
                  <c:v>6203</c:v>
                </c:pt>
                <c:pt idx="15">
                  <c:v>6938.5</c:v>
                </c:pt>
                <c:pt idx="16">
                  <c:v>6181.1</c:v>
                </c:pt>
                <c:pt idx="17">
                  <c:v>6790.3</c:v>
                </c:pt>
                <c:pt idx="18">
                  <c:v>7187.9</c:v>
                </c:pt>
                <c:pt idx="19">
                  <c:v>8305.4</c:v>
                </c:pt>
                <c:pt idx="20">
                  <c:v>8702.7999999999975</c:v>
                </c:pt>
                <c:pt idx="21">
                  <c:v>9580.2999999999975</c:v>
                </c:pt>
                <c:pt idx="22">
                  <c:v>10819.5</c:v>
                </c:pt>
                <c:pt idx="23">
                  <c:v>11151.3</c:v>
                </c:pt>
                <c:pt idx="24">
                  <c:v>13558.2</c:v>
                </c:pt>
                <c:pt idx="25">
                  <c:v>15152.4</c:v>
                </c:pt>
                <c:pt idx="26">
                  <c:v>17415.7</c:v>
                </c:pt>
                <c:pt idx="27">
                  <c:v>19035.2</c:v>
                </c:pt>
                <c:pt idx="28">
                  <c:v>21771.4</c:v>
                </c:pt>
                <c:pt idx="29">
                  <c:v>23611</c:v>
                </c:pt>
                <c:pt idx="30">
                  <c:v>27958.1</c:v>
                </c:pt>
                <c:pt idx="31">
                  <c:v>30011.3</c:v>
                </c:pt>
                <c:pt idx="32">
                  <c:v>32303.3</c:v>
                </c:pt>
                <c:pt idx="33">
                  <c:v>35464.400000000001</c:v>
                </c:pt>
                <c:pt idx="34">
                  <c:v>37703.199999999997</c:v>
                </c:pt>
                <c:pt idx="35">
                  <c:v>37552</c:v>
                </c:pt>
                <c:pt idx="36">
                  <c:v>38445.800000000003</c:v>
                </c:pt>
                <c:pt idx="37">
                  <c:v>38435.4</c:v>
                </c:pt>
                <c:pt idx="38">
                  <c:v>35805.800000000003</c:v>
                </c:pt>
                <c:pt idx="39">
                  <c:v>35144</c:v>
                </c:pt>
                <c:pt idx="40">
                  <c:v>32595.8</c:v>
                </c:pt>
                <c:pt idx="41">
                  <c:v>29922.1</c:v>
                </c:pt>
                <c:pt idx="42">
                  <c:v>26721.599999999995</c:v>
                </c:pt>
                <c:pt idx="43">
                  <c:v>23374.3</c:v>
                </c:pt>
                <c:pt idx="44">
                  <c:v>20357.400000000001</c:v>
                </c:pt>
                <c:pt idx="45">
                  <c:v>18960.3</c:v>
                </c:pt>
                <c:pt idx="46">
                  <c:v>16878</c:v>
                </c:pt>
                <c:pt idx="47">
                  <c:v>14758.8</c:v>
                </c:pt>
                <c:pt idx="48">
                  <c:v>13439.6</c:v>
                </c:pt>
                <c:pt idx="49">
                  <c:v>11819.6</c:v>
                </c:pt>
                <c:pt idx="50">
                  <c:v>10780.7</c:v>
                </c:pt>
                <c:pt idx="51">
                  <c:v>9679.2999999999975</c:v>
                </c:pt>
                <c:pt idx="52">
                  <c:v>7936.6</c:v>
                </c:pt>
                <c:pt idx="53">
                  <c:v>8067.9</c:v>
                </c:pt>
                <c:pt idx="54">
                  <c:v>7831</c:v>
                </c:pt>
                <c:pt idx="55">
                  <c:v>8215.4</c:v>
                </c:pt>
                <c:pt idx="56">
                  <c:v>7324.2</c:v>
                </c:pt>
                <c:pt idx="57">
                  <c:v>7279.4</c:v>
                </c:pt>
                <c:pt idx="58">
                  <c:v>6563.2</c:v>
                </c:pt>
                <c:pt idx="59">
                  <c:v>5899.4</c:v>
                </c:pt>
                <c:pt idx="60">
                  <c:v>6023.8</c:v>
                </c:pt>
                <c:pt idx="61">
                  <c:v>6415.9</c:v>
                </c:pt>
                <c:pt idx="62">
                  <c:v>5171.8</c:v>
                </c:pt>
                <c:pt idx="63">
                  <c:v>5503</c:v>
                </c:pt>
                <c:pt idx="64">
                  <c:v>6203.7</c:v>
                </c:pt>
                <c:pt idx="65">
                  <c:v>9445</c:v>
                </c:pt>
                <c:pt idx="66">
                  <c:v>13791.3</c:v>
                </c:pt>
                <c:pt idx="67">
                  <c:v>16197.1</c:v>
                </c:pt>
                <c:pt idx="68">
                  <c:v>15124</c:v>
                </c:pt>
                <c:pt idx="69">
                  <c:v>10050.9</c:v>
                </c:pt>
                <c:pt idx="70">
                  <c:v>6684.9</c:v>
                </c:pt>
                <c:pt idx="71">
                  <c:v>5738.1</c:v>
                </c:pt>
                <c:pt idx="72">
                  <c:v>5227.9000000000005</c:v>
                </c:pt>
                <c:pt idx="73">
                  <c:v>4426.5</c:v>
                </c:pt>
                <c:pt idx="74">
                  <c:v>3879.2</c:v>
                </c:pt>
                <c:pt idx="75">
                  <c:v>3534.2</c:v>
                </c:pt>
                <c:pt idx="76">
                  <c:v>4170.9000000000005</c:v>
                </c:pt>
                <c:pt idx="77">
                  <c:v>3583</c:v>
                </c:pt>
                <c:pt idx="78">
                  <c:v>3202.8</c:v>
                </c:pt>
                <c:pt idx="79">
                  <c:v>3048.2</c:v>
                </c:pt>
                <c:pt idx="80">
                  <c:v>2871.8</c:v>
                </c:pt>
                <c:pt idx="81">
                  <c:v>2962.2</c:v>
                </c:pt>
                <c:pt idx="82">
                  <c:v>2930.4</c:v>
                </c:pt>
                <c:pt idx="83">
                  <c:v>3099.4</c:v>
                </c:pt>
                <c:pt idx="84">
                  <c:v>2778.3</c:v>
                </c:pt>
                <c:pt idx="85">
                  <c:v>3120.4</c:v>
                </c:pt>
                <c:pt idx="86">
                  <c:v>3026.9</c:v>
                </c:pt>
                <c:pt idx="87">
                  <c:v>3080.2</c:v>
                </c:pt>
                <c:pt idx="88">
                  <c:v>2955.1</c:v>
                </c:pt>
                <c:pt idx="89">
                  <c:v>2856.7</c:v>
                </c:pt>
                <c:pt idx="90">
                  <c:v>2953.8</c:v>
                </c:pt>
              </c:numCache>
            </c:numRef>
          </c:val>
        </c:ser>
        <c:ser>
          <c:idx val="16"/>
          <c:order val="1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Sheet1!$R$11:$R$101</c:f>
              <c:numCache>
                <c:formatCode>#,##0.00</c:formatCode>
                <c:ptCount val="91"/>
                <c:pt idx="0" formatCode="General">
                  <c:v>17</c:v>
                </c:pt>
                <c:pt idx="1">
                  <c:v>4386.9000000000005</c:v>
                </c:pt>
                <c:pt idx="2">
                  <c:v>3808.6</c:v>
                </c:pt>
                <c:pt idx="3">
                  <c:v>3924.6</c:v>
                </c:pt>
                <c:pt idx="4">
                  <c:v>3868.9</c:v>
                </c:pt>
                <c:pt idx="5">
                  <c:v>3840.9</c:v>
                </c:pt>
                <c:pt idx="6">
                  <c:v>3893.3</c:v>
                </c:pt>
                <c:pt idx="7">
                  <c:v>4361.1000000000004</c:v>
                </c:pt>
                <c:pt idx="8">
                  <c:v>4007.7</c:v>
                </c:pt>
                <c:pt idx="9">
                  <c:v>4834.9000000000005</c:v>
                </c:pt>
                <c:pt idx="10">
                  <c:v>4894</c:v>
                </c:pt>
                <c:pt idx="11">
                  <c:v>5587.4</c:v>
                </c:pt>
                <c:pt idx="12">
                  <c:v>5656.9</c:v>
                </c:pt>
                <c:pt idx="13">
                  <c:v>6235.9</c:v>
                </c:pt>
                <c:pt idx="14">
                  <c:v>6456.6</c:v>
                </c:pt>
                <c:pt idx="15">
                  <c:v>6663.9</c:v>
                </c:pt>
                <c:pt idx="16">
                  <c:v>7137.8</c:v>
                </c:pt>
                <c:pt idx="17">
                  <c:v>7677.6</c:v>
                </c:pt>
                <c:pt idx="18">
                  <c:v>8302.2999999999975</c:v>
                </c:pt>
                <c:pt idx="19">
                  <c:v>8986.7000000000007</c:v>
                </c:pt>
                <c:pt idx="20">
                  <c:v>10087.799999999997</c:v>
                </c:pt>
                <c:pt idx="21">
                  <c:v>10503.1</c:v>
                </c:pt>
                <c:pt idx="22">
                  <c:v>11631.9</c:v>
                </c:pt>
                <c:pt idx="23">
                  <c:v>14049.5</c:v>
                </c:pt>
                <c:pt idx="24">
                  <c:v>15355.7</c:v>
                </c:pt>
                <c:pt idx="25">
                  <c:v>16859.099999999995</c:v>
                </c:pt>
                <c:pt idx="26">
                  <c:v>18831.2</c:v>
                </c:pt>
                <c:pt idx="27">
                  <c:v>22181.5</c:v>
                </c:pt>
                <c:pt idx="28">
                  <c:v>25726.799999999996</c:v>
                </c:pt>
                <c:pt idx="29">
                  <c:v>27878.7</c:v>
                </c:pt>
                <c:pt idx="30">
                  <c:v>33254.300000000003</c:v>
                </c:pt>
                <c:pt idx="31">
                  <c:v>36605.1</c:v>
                </c:pt>
                <c:pt idx="32">
                  <c:v>37817.1</c:v>
                </c:pt>
                <c:pt idx="33">
                  <c:v>40831.9</c:v>
                </c:pt>
                <c:pt idx="34">
                  <c:v>43511.8</c:v>
                </c:pt>
                <c:pt idx="35">
                  <c:v>44659.8</c:v>
                </c:pt>
                <c:pt idx="36">
                  <c:v>44687.1</c:v>
                </c:pt>
                <c:pt idx="37">
                  <c:v>44502.7</c:v>
                </c:pt>
                <c:pt idx="38">
                  <c:v>42685.8</c:v>
                </c:pt>
                <c:pt idx="39">
                  <c:v>43658.7</c:v>
                </c:pt>
                <c:pt idx="40">
                  <c:v>38733</c:v>
                </c:pt>
                <c:pt idx="41">
                  <c:v>36800.6</c:v>
                </c:pt>
                <c:pt idx="42">
                  <c:v>34271.599999999999</c:v>
                </c:pt>
                <c:pt idx="43">
                  <c:v>28785.3</c:v>
                </c:pt>
                <c:pt idx="44">
                  <c:v>25148.2</c:v>
                </c:pt>
                <c:pt idx="45">
                  <c:v>22145.1</c:v>
                </c:pt>
                <c:pt idx="46">
                  <c:v>18321.900000000001</c:v>
                </c:pt>
                <c:pt idx="47">
                  <c:v>15795.6</c:v>
                </c:pt>
                <c:pt idx="48">
                  <c:v>14365.7</c:v>
                </c:pt>
                <c:pt idx="49">
                  <c:v>13174.8</c:v>
                </c:pt>
                <c:pt idx="50">
                  <c:v>11981.6</c:v>
                </c:pt>
                <c:pt idx="51">
                  <c:v>9630.2999999999975</c:v>
                </c:pt>
                <c:pt idx="52">
                  <c:v>9316.1</c:v>
                </c:pt>
                <c:pt idx="53">
                  <c:v>8568.5</c:v>
                </c:pt>
                <c:pt idx="54">
                  <c:v>8667.5</c:v>
                </c:pt>
                <c:pt idx="55">
                  <c:v>7842.5</c:v>
                </c:pt>
                <c:pt idx="56">
                  <c:v>6741.7</c:v>
                </c:pt>
                <c:pt idx="57">
                  <c:v>6452.8</c:v>
                </c:pt>
                <c:pt idx="58">
                  <c:v>6897.7</c:v>
                </c:pt>
                <c:pt idx="59">
                  <c:v>5948.3</c:v>
                </c:pt>
                <c:pt idx="60">
                  <c:v>5766.8</c:v>
                </c:pt>
                <c:pt idx="61">
                  <c:v>5548.7</c:v>
                </c:pt>
                <c:pt idx="62">
                  <c:v>5447.5</c:v>
                </c:pt>
                <c:pt idx="63">
                  <c:v>5573.2</c:v>
                </c:pt>
                <c:pt idx="64">
                  <c:v>6243.8</c:v>
                </c:pt>
                <c:pt idx="65">
                  <c:v>8506.4</c:v>
                </c:pt>
                <c:pt idx="66">
                  <c:v>14552.2</c:v>
                </c:pt>
                <c:pt idx="67">
                  <c:v>17683</c:v>
                </c:pt>
                <c:pt idx="68">
                  <c:v>15964.7</c:v>
                </c:pt>
                <c:pt idx="69">
                  <c:v>13543.1</c:v>
                </c:pt>
                <c:pt idx="70">
                  <c:v>9082.5</c:v>
                </c:pt>
                <c:pt idx="71">
                  <c:v>7638.2</c:v>
                </c:pt>
                <c:pt idx="72">
                  <c:v>5136.5</c:v>
                </c:pt>
                <c:pt idx="73">
                  <c:v>4364.9000000000005</c:v>
                </c:pt>
                <c:pt idx="74">
                  <c:v>4064.6</c:v>
                </c:pt>
                <c:pt idx="75">
                  <c:v>3454.4</c:v>
                </c:pt>
                <c:pt idx="76">
                  <c:v>3335.4</c:v>
                </c:pt>
                <c:pt idx="77">
                  <c:v>3327.4</c:v>
                </c:pt>
                <c:pt idx="78">
                  <c:v>3736.5</c:v>
                </c:pt>
                <c:pt idx="79">
                  <c:v>3349.3</c:v>
                </c:pt>
                <c:pt idx="80">
                  <c:v>3125.2</c:v>
                </c:pt>
                <c:pt idx="81">
                  <c:v>2691.1</c:v>
                </c:pt>
                <c:pt idx="82">
                  <c:v>3135</c:v>
                </c:pt>
                <c:pt idx="83">
                  <c:v>3090.8</c:v>
                </c:pt>
                <c:pt idx="84">
                  <c:v>2896.4</c:v>
                </c:pt>
                <c:pt idx="85">
                  <c:v>3244.6</c:v>
                </c:pt>
                <c:pt idx="86">
                  <c:v>3437.5</c:v>
                </c:pt>
                <c:pt idx="87">
                  <c:v>3115.8</c:v>
                </c:pt>
                <c:pt idx="88">
                  <c:v>3200.7</c:v>
                </c:pt>
                <c:pt idx="89">
                  <c:v>3054.6</c:v>
                </c:pt>
                <c:pt idx="90">
                  <c:v>3305</c:v>
                </c:pt>
              </c:numCache>
            </c:numRef>
          </c:val>
        </c:ser>
        <c:ser>
          <c:idx val="17"/>
          <c:order val="1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Sheet1!$S$11:$S$101</c:f>
              <c:numCache>
                <c:formatCode>#,##0.00</c:formatCode>
                <c:ptCount val="91"/>
                <c:pt idx="0" formatCode="General">
                  <c:v>18</c:v>
                </c:pt>
                <c:pt idx="1">
                  <c:v>3899.1</c:v>
                </c:pt>
                <c:pt idx="2">
                  <c:v>4085.1</c:v>
                </c:pt>
                <c:pt idx="3">
                  <c:v>3984.1</c:v>
                </c:pt>
                <c:pt idx="4">
                  <c:v>4383.6000000000004</c:v>
                </c:pt>
                <c:pt idx="5">
                  <c:v>4113.7</c:v>
                </c:pt>
                <c:pt idx="6">
                  <c:v>3880.8</c:v>
                </c:pt>
                <c:pt idx="7">
                  <c:v>4268.3</c:v>
                </c:pt>
                <c:pt idx="8">
                  <c:v>4422.3</c:v>
                </c:pt>
                <c:pt idx="9">
                  <c:v>5090.3</c:v>
                </c:pt>
                <c:pt idx="10">
                  <c:v>6144.4</c:v>
                </c:pt>
                <c:pt idx="11">
                  <c:v>5276.2</c:v>
                </c:pt>
                <c:pt idx="12">
                  <c:v>6551.6</c:v>
                </c:pt>
                <c:pt idx="13">
                  <c:v>6639.6</c:v>
                </c:pt>
                <c:pt idx="14">
                  <c:v>6608.3</c:v>
                </c:pt>
                <c:pt idx="15">
                  <c:v>6705.4</c:v>
                </c:pt>
                <c:pt idx="16">
                  <c:v>7237.3</c:v>
                </c:pt>
                <c:pt idx="17">
                  <c:v>7943.1</c:v>
                </c:pt>
                <c:pt idx="18">
                  <c:v>9250.6</c:v>
                </c:pt>
                <c:pt idx="19">
                  <c:v>9848.1</c:v>
                </c:pt>
                <c:pt idx="20">
                  <c:v>10822.6</c:v>
                </c:pt>
                <c:pt idx="21">
                  <c:v>12427.2</c:v>
                </c:pt>
                <c:pt idx="22">
                  <c:v>13345</c:v>
                </c:pt>
                <c:pt idx="23">
                  <c:v>14410.3</c:v>
                </c:pt>
                <c:pt idx="24">
                  <c:v>16221</c:v>
                </c:pt>
                <c:pt idx="25">
                  <c:v>18451.2</c:v>
                </c:pt>
                <c:pt idx="26">
                  <c:v>22626.3</c:v>
                </c:pt>
                <c:pt idx="27">
                  <c:v>26757</c:v>
                </c:pt>
                <c:pt idx="28">
                  <c:v>28982.7</c:v>
                </c:pt>
                <c:pt idx="29">
                  <c:v>31826.6</c:v>
                </c:pt>
                <c:pt idx="30">
                  <c:v>35876</c:v>
                </c:pt>
                <c:pt idx="31">
                  <c:v>38201.199999999997</c:v>
                </c:pt>
                <c:pt idx="32">
                  <c:v>44196.1</c:v>
                </c:pt>
                <c:pt idx="33">
                  <c:v>47652.1</c:v>
                </c:pt>
                <c:pt idx="34">
                  <c:v>50380.6</c:v>
                </c:pt>
                <c:pt idx="35">
                  <c:v>51452.5</c:v>
                </c:pt>
                <c:pt idx="36">
                  <c:v>52833.599999999999</c:v>
                </c:pt>
                <c:pt idx="37">
                  <c:v>53889.5</c:v>
                </c:pt>
                <c:pt idx="38">
                  <c:v>50646.2</c:v>
                </c:pt>
                <c:pt idx="39">
                  <c:v>50412.3</c:v>
                </c:pt>
                <c:pt idx="40">
                  <c:v>48932.5</c:v>
                </c:pt>
                <c:pt idx="41">
                  <c:v>45529.9</c:v>
                </c:pt>
                <c:pt idx="42">
                  <c:v>44126.5</c:v>
                </c:pt>
                <c:pt idx="43">
                  <c:v>39681.5</c:v>
                </c:pt>
                <c:pt idx="44">
                  <c:v>30973.3</c:v>
                </c:pt>
                <c:pt idx="45">
                  <c:v>24156.6</c:v>
                </c:pt>
                <c:pt idx="46">
                  <c:v>20345.3</c:v>
                </c:pt>
                <c:pt idx="47">
                  <c:v>17250.3</c:v>
                </c:pt>
                <c:pt idx="48">
                  <c:v>16755.400000000001</c:v>
                </c:pt>
                <c:pt idx="49">
                  <c:v>13583.3</c:v>
                </c:pt>
                <c:pt idx="50">
                  <c:v>11835.6</c:v>
                </c:pt>
                <c:pt idx="51">
                  <c:v>10640.3</c:v>
                </c:pt>
                <c:pt idx="52">
                  <c:v>10312.1</c:v>
                </c:pt>
                <c:pt idx="53">
                  <c:v>9377.6</c:v>
                </c:pt>
                <c:pt idx="54">
                  <c:v>9004.1</c:v>
                </c:pt>
                <c:pt idx="55">
                  <c:v>8453.7000000000007</c:v>
                </c:pt>
                <c:pt idx="56">
                  <c:v>7801.7</c:v>
                </c:pt>
                <c:pt idx="57">
                  <c:v>7249.7</c:v>
                </c:pt>
                <c:pt idx="58">
                  <c:v>7476.3</c:v>
                </c:pt>
                <c:pt idx="59">
                  <c:v>6059.6</c:v>
                </c:pt>
                <c:pt idx="60">
                  <c:v>6337.9</c:v>
                </c:pt>
                <c:pt idx="61">
                  <c:v>5677.2</c:v>
                </c:pt>
                <c:pt idx="62">
                  <c:v>5988</c:v>
                </c:pt>
                <c:pt idx="63">
                  <c:v>5518.5</c:v>
                </c:pt>
                <c:pt idx="64">
                  <c:v>6143.9</c:v>
                </c:pt>
                <c:pt idx="65">
                  <c:v>7333.7</c:v>
                </c:pt>
                <c:pt idx="66">
                  <c:v>10169</c:v>
                </c:pt>
                <c:pt idx="67">
                  <c:v>16012.3</c:v>
                </c:pt>
                <c:pt idx="68">
                  <c:v>16017.2</c:v>
                </c:pt>
                <c:pt idx="69">
                  <c:v>12799.4</c:v>
                </c:pt>
                <c:pt idx="70">
                  <c:v>8810.2999999999975</c:v>
                </c:pt>
                <c:pt idx="71">
                  <c:v>7063.4</c:v>
                </c:pt>
                <c:pt idx="72">
                  <c:v>5241.7</c:v>
                </c:pt>
                <c:pt idx="73">
                  <c:v>4205.7</c:v>
                </c:pt>
                <c:pt idx="74">
                  <c:v>4071.1</c:v>
                </c:pt>
                <c:pt idx="75">
                  <c:v>3655.1</c:v>
                </c:pt>
                <c:pt idx="76">
                  <c:v>3329.3</c:v>
                </c:pt>
                <c:pt idx="77">
                  <c:v>3343.7</c:v>
                </c:pt>
                <c:pt idx="78">
                  <c:v>3425.4</c:v>
                </c:pt>
                <c:pt idx="79">
                  <c:v>3282.4</c:v>
                </c:pt>
                <c:pt idx="80">
                  <c:v>3300.5</c:v>
                </c:pt>
                <c:pt idx="81">
                  <c:v>3268.5</c:v>
                </c:pt>
                <c:pt idx="82">
                  <c:v>3020.5</c:v>
                </c:pt>
                <c:pt idx="83">
                  <c:v>3370.7</c:v>
                </c:pt>
                <c:pt idx="84">
                  <c:v>3420.5</c:v>
                </c:pt>
                <c:pt idx="85">
                  <c:v>3441.6</c:v>
                </c:pt>
                <c:pt idx="86">
                  <c:v>3343</c:v>
                </c:pt>
                <c:pt idx="87">
                  <c:v>3483.3</c:v>
                </c:pt>
                <c:pt idx="88">
                  <c:v>3070.2</c:v>
                </c:pt>
                <c:pt idx="89">
                  <c:v>3019.5</c:v>
                </c:pt>
                <c:pt idx="90">
                  <c:v>3038.5</c:v>
                </c:pt>
              </c:numCache>
            </c:numRef>
          </c:val>
        </c:ser>
        <c:ser>
          <c:idx val="18"/>
          <c:order val="1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Sheet1!$T$11:$T$101</c:f>
              <c:numCache>
                <c:formatCode>#,##0.00</c:formatCode>
                <c:ptCount val="91"/>
                <c:pt idx="0" formatCode="General">
                  <c:v>19</c:v>
                </c:pt>
                <c:pt idx="1">
                  <c:v>3998.9</c:v>
                </c:pt>
                <c:pt idx="2">
                  <c:v>4409.9000000000005</c:v>
                </c:pt>
                <c:pt idx="3">
                  <c:v>4347.5</c:v>
                </c:pt>
                <c:pt idx="4">
                  <c:v>4415.8</c:v>
                </c:pt>
                <c:pt idx="5">
                  <c:v>3769.3</c:v>
                </c:pt>
                <c:pt idx="6">
                  <c:v>4581.6000000000004</c:v>
                </c:pt>
                <c:pt idx="7">
                  <c:v>4236.3</c:v>
                </c:pt>
                <c:pt idx="8">
                  <c:v>4998.1000000000004</c:v>
                </c:pt>
                <c:pt idx="9">
                  <c:v>5348.6</c:v>
                </c:pt>
                <c:pt idx="10">
                  <c:v>5561.4</c:v>
                </c:pt>
                <c:pt idx="11">
                  <c:v>6340.2</c:v>
                </c:pt>
                <c:pt idx="12">
                  <c:v>6390</c:v>
                </c:pt>
                <c:pt idx="13">
                  <c:v>7149.9</c:v>
                </c:pt>
                <c:pt idx="14">
                  <c:v>6348.1</c:v>
                </c:pt>
                <c:pt idx="15">
                  <c:v>7050.1</c:v>
                </c:pt>
                <c:pt idx="16">
                  <c:v>8220.4</c:v>
                </c:pt>
                <c:pt idx="17">
                  <c:v>9593.7999999999975</c:v>
                </c:pt>
                <c:pt idx="18">
                  <c:v>10031.700000000003</c:v>
                </c:pt>
                <c:pt idx="19">
                  <c:v>10951.7</c:v>
                </c:pt>
                <c:pt idx="20">
                  <c:v>11921.4</c:v>
                </c:pt>
                <c:pt idx="21">
                  <c:v>12903.5</c:v>
                </c:pt>
                <c:pt idx="22">
                  <c:v>13923.9</c:v>
                </c:pt>
                <c:pt idx="23">
                  <c:v>16073.7</c:v>
                </c:pt>
                <c:pt idx="24">
                  <c:v>18141.7</c:v>
                </c:pt>
                <c:pt idx="25">
                  <c:v>20540</c:v>
                </c:pt>
                <c:pt idx="26">
                  <c:v>25401.4</c:v>
                </c:pt>
                <c:pt idx="27">
                  <c:v>30045.3</c:v>
                </c:pt>
                <c:pt idx="28">
                  <c:v>34188.400000000001</c:v>
                </c:pt>
                <c:pt idx="29">
                  <c:v>37109.4</c:v>
                </c:pt>
                <c:pt idx="30">
                  <c:v>41716.300000000003</c:v>
                </c:pt>
                <c:pt idx="31">
                  <c:v>46161</c:v>
                </c:pt>
                <c:pt idx="32">
                  <c:v>53825.9</c:v>
                </c:pt>
                <c:pt idx="33">
                  <c:v>54484</c:v>
                </c:pt>
                <c:pt idx="34">
                  <c:v>59649.2</c:v>
                </c:pt>
                <c:pt idx="35">
                  <c:v>60489.8</c:v>
                </c:pt>
                <c:pt idx="36">
                  <c:v>62478.6</c:v>
                </c:pt>
                <c:pt idx="37">
                  <c:v>65120.800000000003</c:v>
                </c:pt>
                <c:pt idx="38">
                  <c:v>63330.5</c:v>
                </c:pt>
                <c:pt idx="39">
                  <c:v>57087.3</c:v>
                </c:pt>
                <c:pt idx="40">
                  <c:v>57859.8</c:v>
                </c:pt>
                <c:pt idx="41">
                  <c:v>57194.400000000001</c:v>
                </c:pt>
                <c:pt idx="42">
                  <c:v>58755.199999999997</c:v>
                </c:pt>
                <c:pt idx="43">
                  <c:v>49636</c:v>
                </c:pt>
                <c:pt idx="44">
                  <c:v>35548.400000000001</c:v>
                </c:pt>
                <c:pt idx="45">
                  <c:v>28201.5</c:v>
                </c:pt>
                <c:pt idx="46">
                  <c:v>23836.400000000001</c:v>
                </c:pt>
                <c:pt idx="47">
                  <c:v>20184.7</c:v>
                </c:pt>
                <c:pt idx="48">
                  <c:v>18244.7</c:v>
                </c:pt>
                <c:pt idx="49">
                  <c:v>15759.4</c:v>
                </c:pt>
                <c:pt idx="50">
                  <c:v>13319.6</c:v>
                </c:pt>
                <c:pt idx="51">
                  <c:v>11869.1</c:v>
                </c:pt>
                <c:pt idx="52">
                  <c:v>11525.9</c:v>
                </c:pt>
                <c:pt idx="53">
                  <c:v>9498.6</c:v>
                </c:pt>
                <c:pt idx="54">
                  <c:v>8956.2000000000007</c:v>
                </c:pt>
                <c:pt idx="55">
                  <c:v>8059.3</c:v>
                </c:pt>
                <c:pt idx="56">
                  <c:v>8250.4</c:v>
                </c:pt>
                <c:pt idx="57">
                  <c:v>7951.8</c:v>
                </c:pt>
                <c:pt idx="58">
                  <c:v>7436.8</c:v>
                </c:pt>
                <c:pt idx="59">
                  <c:v>6922.6</c:v>
                </c:pt>
                <c:pt idx="60">
                  <c:v>6134</c:v>
                </c:pt>
                <c:pt idx="61">
                  <c:v>5300.4</c:v>
                </c:pt>
                <c:pt idx="62">
                  <c:v>5668.9</c:v>
                </c:pt>
                <c:pt idx="63">
                  <c:v>5833.2</c:v>
                </c:pt>
                <c:pt idx="64">
                  <c:v>5762.6</c:v>
                </c:pt>
                <c:pt idx="65">
                  <c:v>6000.4</c:v>
                </c:pt>
                <c:pt idx="66">
                  <c:v>6785.9</c:v>
                </c:pt>
                <c:pt idx="67">
                  <c:v>11318.5</c:v>
                </c:pt>
                <c:pt idx="68">
                  <c:v>15491.9</c:v>
                </c:pt>
                <c:pt idx="69">
                  <c:v>13087.9</c:v>
                </c:pt>
                <c:pt idx="70">
                  <c:v>10404.200000000003</c:v>
                </c:pt>
                <c:pt idx="71">
                  <c:v>6340.9</c:v>
                </c:pt>
                <c:pt idx="72">
                  <c:v>4831.2</c:v>
                </c:pt>
                <c:pt idx="73">
                  <c:v>4118</c:v>
                </c:pt>
                <c:pt idx="74">
                  <c:v>3982.1</c:v>
                </c:pt>
                <c:pt idx="75">
                  <c:v>3657</c:v>
                </c:pt>
                <c:pt idx="76">
                  <c:v>3753</c:v>
                </c:pt>
                <c:pt idx="77">
                  <c:v>4039.9</c:v>
                </c:pt>
                <c:pt idx="78">
                  <c:v>3589.2</c:v>
                </c:pt>
                <c:pt idx="79">
                  <c:v>3190.8</c:v>
                </c:pt>
                <c:pt idx="80">
                  <c:v>2992</c:v>
                </c:pt>
                <c:pt idx="81">
                  <c:v>3239.3</c:v>
                </c:pt>
                <c:pt idx="82">
                  <c:v>3437.2</c:v>
                </c:pt>
                <c:pt idx="83">
                  <c:v>3531.6</c:v>
                </c:pt>
                <c:pt idx="84">
                  <c:v>3173.6</c:v>
                </c:pt>
                <c:pt idx="85">
                  <c:v>3141.1</c:v>
                </c:pt>
                <c:pt idx="86">
                  <c:v>3071.3</c:v>
                </c:pt>
                <c:pt idx="87">
                  <c:v>3187.6</c:v>
                </c:pt>
                <c:pt idx="88">
                  <c:v>3414.5</c:v>
                </c:pt>
                <c:pt idx="89">
                  <c:v>3068.8</c:v>
                </c:pt>
                <c:pt idx="90">
                  <c:v>2987.5</c:v>
                </c:pt>
              </c:numCache>
            </c:numRef>
          </c:val>
        </c:ser>
        <c:ser>
          <c:idx val="19"/>
          <c:order val="1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Sheet1!$U$11:$U$101</c:f>
              <c:numCache>
                <c:formatCode>#,##0.00</c:formatCode>
                <c:ptCount val="91"/>
                <c:pt idx="0" formatCode="General">
                  <c:v>20</c:v>
                </c:pt>
                <c:pt idx="1">
                  <c:v>4115.7</c:v>
                </c:pt>
                <c:pt idx="2">
                  <c:v>4422.9000000000005</c:v>
                </c:pt>
                <c:pt idx="3">
                  <c:v>4970.7</c:v>
                </c:pt>
                <c:pt idx="4">
                  <c:v>5213.3</c:v>
                </c:pt>
                <c:pt idx="5">
                  <c:v>4160.5</c:v>
                </c:pt>
                <c:pt idx="6">
                  <c:v>4382.4000000000005</c:v>
                </c:pt>
                <c:pt idx="7">
                  <c:v>4450</c:v>
                </c:pt>
                <c:pt idx="8">
                  <c:v>5690.5</c:v>
                </c:pt>
                <c:pt idx="9">
                  <c:v>5561</c:v>
                </c:pt>
                <c:pt idx="10">
                  <c:v>5543.8</c:v>
                </c:pt>
                <c:pt idx="11">
                  <c:v>6199.1</c:v>
                </c:pt>
                <c:pt idx="12">
                  <c:v>6999.1</c:v>
                </c:pt>
                <c:pt idx="13">
                  <c:v>7268.2</c:v>
                </c:pt>
                <c:pt idx="14">
                  <c:v>7124.3</c:v>
                </c:pt>
                <c:pt idx="15">
                  <c:v>7787.7</c:v>
                </c:pt>
                <c:pt idx="16">
                  <c:v>8617</c:v>
                </c:pt>
                <c:pt idx="17">
                  <c:v>9262.2000000000007</c:v>
                </c:pt>
                <c:pt idx="18">
                  <c:v>9757.5</c:v>
                </c:pt>
                <c:pt idx="19">
                  <c:v>11285.3</c:v>
                </c:pt>
                <c:pt idx="20">
                  <c:v>12047.4</c:v>
                </c:pt>
                <c:pt idx="21">
                  <c:v>14371</c:v>
                </c:pt>
                <c:pt idx="22">
                  <c:v>16656.5</c:v>
                </c:pt>
                <c:pt idx="23">
                  <c:v>17277.400000000001</c:v>
                </c:pt>
                <c:pt idx="24">
                  <c:v>21379.8</c:v>
                </c:pt>
                <c:pt idx="25">
                  <c:v>23981.5</c:v>
                </c:pt>
                <c:pt idx="26">
                  <c:v>29191</c:v>
                </c:pt>
                <c:pt idx="27">
                  <c:v>34211.800000000003</c:v>
                </c:pt>
                <c:pt idx="28">
                  <c:v>38307.199999999997</c:v>
                </c:pt>
                <c:pt idx="29">
                  <c:v>42799.5</c:v>
                </c:pt>
                <c:pt idx="30">
                  <c:v>47469.599999999999</c:v>
                </c:pt>
                <c:pt idx="31">
                  <c:v>57498.7</c:v>
                </c:pt>
                <c:pt idx="32">
                  <c:v>61219.199999999997</c:v>
                </c:pt>
                <c:pt idx="33">
                  <c:v>65721.2</c:v>
                </c:pt>
                <c:pt idx="34">
                  <c:v>71449</c:v>
                </c:pt>
                <c:pt idx="35">
                  <c:v>72666.399999999994</c:v>
                </c:pt>
                <c:pt idx="36">
                  <c:v>75214.899999999994</c:v>
                </c:pt>
                <c:pt idx="37">
                  <c:v>73658.5</c:v>
                </c:pt>
                <c:pt idx="38">
                  <c:v>72119.8</c:v>
                </c:pt>
                <c:pt idx="39">
                  <c:v>65916.800000000003</c:v>
                </c:pt>
                <c:pt idx="40">
                  <c:v>64785.7</c:v>
                </c:pt>
                <c:pt idx="41">
                  <c:v>65712.3</c:v>
                </c:pt>
                <c:pt idx="42">
                  <c:v>64362.7</c:v>
                </c:pt>
                <c:pt idx="43">
                  <c:v>50177.599999999999</c:v>
                </c:pt>
                <c:pt idx="44">
                  <c:v>40426.300000000003</c:v>
                </c:pt>
                <c:pt idx="45">
                  <c:v>32121.599999999995</c:v>
                </c:pt>
                <c:pt idx="46">
                  <c:v>28991.3</c:v>
                </c:pt>
                <c:pt idx="47">
                  <c:v>23782</c:v>
                </c:pt>
                <c:pt idx="48">
                  <c:v>19459.099999999995</c:v>
                </c:pt>
                <c:pt idx="49">
                  <c:v>16848.5</c:v>
                </c:pt>
                <c:pt idx="50">
                  <c:v>15543.8</c:v>
                </c:pt>
                <c:pt idx="51">
                  <c:v>12672.3</c:v>
                </c:pt>
                <c:pt idx="52">
                  <c:v>11973.5</c:v>
                </c:pt>
                <c:pt idx="53">
                  <c:v>10723.8</c:v>
                </c:pt>
                <c:pt idx="54">
                  <c:v>9098.2999999999975</c:v>
                </c:pt>
                <c:pt idx="55">
                  <c:v>8506.5</c:v>
                </c:pt>
                <c:pt idx="56">
                  <c:v>8164.6</c:v>
                </c:pt>
                <c:pt idx="57">
                  <c:v>7720.7</c:v>
                </c:pt>
                <c:pt idx="58">
                  <c:v>7497.7</c:v>
                </c:pt>
                <c:pt idx="59">
                  <c:v>6995.4</c:v>
                </c:pt>
                <c:pt idx="60">
                  <c:v>6432.2</c:v>
                </c:pt>
                <c:pt idx="61">
                  <c:v>6410.1</c:v>
                </c:pt>
                <c:pt idx="62">
                  <c:v>5879.7</c:v>
                </c:pt>
                <c:pt idx="63">
                  <c:v>5711.3</c:v>
                </c:pt>
                <c:pt idx="64">
                  <c:v>5647.5</c:v>
                </c:pt>
                <c:pt idx="65">
                  <c:v>5775.8</c:v>
                </c:pt>
                <c:pt idx="66">
                  <c:v>5710</c:v>
                </c:pt>
                <c:pt idx="67">
                  <c:v>7958.2</c:v>
                </c:pt>
                <c:pt idx="68">
                  <c:v>10162.1</c:v>
                </c:pt>
                <c:pt idx="69">
                  <c:v>10468</c:v>
                </c:pt>
                <c:pt idx="70">
                  <c:v>9309</c:v>
                </c:pt>
                <c:pt idx="71">
                  <c:v>5884.3</c:v>
                </c:pt>
                <c:pt idx="72">
                  <c:v>4682.1000000000004</c:v>
                </c:pt>
                <c:pt idx="73">
                  <c:v>4398.3</c:v>
                </c:pt>
                <c:pt idx="74">
                  <c:v>4038</c:v>
                </c:pt>
                <c:pt idx="75">
                  <c:v>3812.9</c:v>
                </c:pt>
                <c:pt idx="76">
                  <c:v>3588.4</c:v>
                </c:pt>
                <c:pt idx="77">
                  <c:v>3518.8</c:v>
                </c:pt>
                <c:pt idx="78">
                  <c:v>3194.6</c:v>
                </c:pt>
                <c:pt idx="79">
                  <c:v>3279.4</c:v>
                </c:pt>
                <c:pt idx="80">
                  <c:v>3453.7</c:v>
                </c:pt>
                <c:pt idx="81">
                  <c:v>3317.8</c:v>
                </c:pt>
                <c:pt idx="82">
                  <c:v>3325.3</c:v>
                </c:pt>
                <c:pt idx="83">
                  <c:v>3362.4</c:v>
                </c:pt>
                <c:pt idx="84">
                  <c:v>3297.7</c:v>
                </c:pt>
                <c:pt idx="85">
                  <c:v>3337.6</c:v>
                </c:pt>
                <c:pt idx="86">
                  <c:v>3278.2</c:v>
                </c:pt>
                <c:pt idx="87">
                  <c:v>3360</c:v>
                </c:pt>
                <c:pt idx="88">
                  <c:v>3117.1</c:v>
                </c:pt>
                <c:pt idx="89">
                  <c:v>3243.4</c:v>
                </c:pt>
                <c:pt idx="90">
                  <c:v>3529.5</c:v>
                </c:pt>
              </c:numCache>
            </c:numRef>
          </c:val>
        </c:ser>
        <c:ser>
          <c:idx val="20"/>
          <c:order val="2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Sheet1!$V$11:$V$101</c:f>
              <c:numCache>
                <c:formatCode>#,##0.00</c:formatCode>
                <c:ptCount val="91"/>
                <c:pt idx="0" formatCode="General">
                  <c:v>21</c:v>
                </c:pt>
                <c:pt idx="1">
                  <c:v>4835.1000000000004</c:v>
                </c:pt>
                <c:pt idx="2">
                  <c:v>4782.1000000000004</c:v>
                </c:pt>
                <c:pt idx="3">
                  <c:v>5605.6</c:v>
                </c:pt>
                <c:pt idx="4">
                  <c:v>5023.7</c:v>
                </c:pt>
                <c:pt idx="5">
                  <c:v>4493.8</c:v>
                </c:pt>
                <c:pt idx="6">
                  <c:v>5308.7</c:v>
                </c:pt>
                <c:pt idx="7">
                  <c:v>5064.9000000000005</c:v>
                </c:pt>
                <c:pt idx="8">
                  <c:v>5379.4</c:v>
                </c:pt>
                <c:pt idx="9">
                  <c:v>5530.2</c:v>
                </c:pt>
                <c:pt idx="10">
                  <c:v>5632.1</c:v>
                </c:pt>
                <c:pt idx="11">
                  <c:v>6435.5</c:v>
                </c:pt>
                <c:pt idx="12">
                  <c:v>6253</c:v>
                </c:pt>
                <c:pt idx="13">
                  <c:v>7173.9</c:v>
                </c:pt>
                <c:pt idx="14">
                  <c:v>7031.6</c:v>
                </c:pt>
                <c:pt idx="15">
                  <c:v>8103</c:v>
                </c:pt>
                <c:pt idx="16">
                  <c:v>8665.7000000000007</c:v>
                </c:pt>
                <c:pt idx="17">
                  <c:v>9589.5</c:v>
                </c:pt>
                <c:pt idx="18">
                  <c:v>10847.4</c:v>
                </c:pt>
                <c:pt idx="19">
                  <c:v>12557.1</c:v>
                </c:pt>
                <c:pt idx="20">
                  <c:v>14588.1</c:v>
                </c:pt>
                <c:pt idx="21">
                  <c:v>15705</c:v>
                </c:pt>
                <c:pt idx="22">
                  <c:v>18467.7</c:v>
                </c:pt>
                <c:pt idx="23">
                  <c:v>20144.400000000001</c:v>
                </c:pt>
                <c:pt idx="24">
                  <c:v>23142.400000000001</c:v>
                </c:pt>
                <c:pt idx="25">
                  <c:v>27618.3</c:v>
                </c:pt>
                <c:pt idx="26">
                  <c:v>32648.5</c:v>
                </c:pt>
                <c:pt idx="27">
                  <c:v>38413.599999999999</c:v>
                </c:pt>
                <c:pt idx="28">
                  <c:v>42700.7</c:v>
                </c:pt>
                <c:pt idx="29">
                  <c:v>49692.3</c:v>
                </c:pt>
                <c:pt idx="30">
                  <c:v>56240.3</c:v>
                </c:pt>
                <c:pt idx="31">
                  <c:v>64768.9</c:v>
                </c:pt>
                <c:pt idx="32">
                  <c:v>66910.8</c:v>
                </c:pt>
                <c:pt idx="33">
                  <c:v>75609.5</c:v>
                </c:pt>
                <c:pt idx="34">
                  <c:v>79964.100000000006</c:v>
                </c:pt>
                <c:pt idx="35">
                  <c:v>85745.3</c:v>
                </c:pt>
                <c:pt idx="36">
                  <c:v>87033.2</c:v>
                </c:pt>
                <c:pt idx="37">
                  <c:v>85613.1</c:v>
                </c:pt>
                <c:pt idx="38">
                  <c:v>82726.3</c:v>
                </c:pt>
                <c:pt idx="39">
                  <c:v>78445.2</c:v>
                </c:pt>
                <c:pt idx="40">
                  <c:v>74044.100000000006</c:v>
                </c:pt>
                <c:pt idx="41">
                  <c:v>72730.7</c:v>
                </c:pt>
                <c:pt idx="42">
                  <c:v>63904.800000000003</c:v>
                </c:pt>
                <c:pt idx="43">
                  <c:v>54821.4</c:v>
                </c:pt>
                <c:pt idx="44">
                  <c:v>43689.5</c:v>
                </c:pt>
                <c:pt idx="45">
                  <c:v>38273.1</c:v>
                </c:pt>
                <c:pt idx="46">
                  <c:v>32753.599999999995</c:v>
                </c:pt>
                <c:pt idx="47">
                  <c:v>27241.4</c:v>
                </c:pt>
                <c:pt idx="48">
                  <c:v>23511.599999999995</c:v>
                </c:pt>
                <c:pt idx="49">
                  <c:v>19926.099999999995</c:v>
                </c:pt>
                <c:pt idx="50">
                  <c:v>17191</c:v>
                </c:pt>
                <c:pt idx="51">
                  <c:v>14033.1</c:v>
                </c:pt>
                <c:pt idx="52">
                  <c:v>13168.5</c:v>
                </c:pt>
                <c:pt idx="53">
                  <c:v>11494.3</c:v>
                </c:pt>
                <c:pt idx="54">
                  <c:v>10174.1</c:v>
                </c:pt>
                <c:pt idx="55">
                  <c:v>9630.7000000000007</c:v>
                </c:pt>
                <c:pt idx="56">
                  <c:v>8909.9</c:v>
                </c:pt>
                <c:pt idx="57">
                  <c:v>8484.1</c:v>
                </c:pt>
                <c:pt idx="58">
                  <c:v>8481.9</c:v>
                </c:pt>
                <c:pt idx="59">
                  <c:v>7364.2</c:v>
                </c:pt>
                <c:pt idx="60">
                  <c:v>6596.1</c:v>
                </c:pt>
                <c:pt idx="61">
                  <c:v>6262.8</c:v>
                </c:pt>
                <c:pt idx="62">
                  <c:v>5470.7</c:v>
                </c:pt>
                <c:pt idx="63">
                  <c:v>5291</c:v>
                </c:pt>
                <c:pt idx="64">
                  <c:v>5760</c:v>
                </c:pt>
                <c:pt idx="65">
                  <c:v>6250.6</c:v>
                </c:pt>
                <c:pt idx="66">
                  <c:v>5937.7</c:v>
                </c:pt>
                <c:pt idx="67">
                  <c:v>5777.3</c:v>
                </c:pt>
                <c:pt idx="68">
                  <c:v>6267.1</c:v>
                </c:pt>
                <c:pt idx="69">
                  <c:v>7347.2</c:v>
                </c:pt>
                <c:pt idx="70">
                  <c:v>7208.7</c:v>
                </c:pt>
                <c:pt idx="71">
                  <c:v>6368.3</c:v>
                </c:pt>
                <c:pt idx="72">
                  <c:v>4772.6000000000004</c:v>
                </c:pt>
                <c:pt idx="73">
                  <c:v>4460.3</c:v>
                </c:pt>
                <c:pt idx="74">
                  <c:v>4345.6000000000004</c:v>
                </c:pt>
                <c:pt idx="75">
                  <c:v>3657.1</c:v>
                </c:pt>
                <c:pt idx="76">
                  <c:v>3902.9</c:v>
                </c:pt>
                <c:pt idx="77">
                  <c:v>3588.7</c:v>
                </c:pt>
                <c:pt idx="78">
                  <c:v>3347.5</c:v>
                </c:pt>
                <c:pt idx="79">
                  <c:v>3299.6</c:v>
                </c:pt>
                <c:pt idx="80">
                  <c:v>3411.3</c:v>
                </c:pt>
                <c:pt idx="81">
                  <c:v>3684</c:v>
                </c:pt>
                <c:pt idx="82">
                  <c:v>3726.6</c:v>
                </c:pt>
                <c:pt idx="83">
                  <c:v>3506.7</c:v>
                </c:pt>
                <c:pt idx="84">
                  <c:v>3172.5</c:v>
                </c:pt>
                <c:pt idx="85">
                  <c:v>3173.1</c:v>
                </c:pt>
                <c:pt idx="86">
                  <c:v>3337.1</c:v>
                </c:pt>
                <c:pt idx="87">
                  <c:v>3480.3</c:v>
                </c:pt>
                <c:pt idx="88">
                  <c:v>3069</c:v>
                </c:pt>
                <c:pt idx="89">
                  <c:v>3158.2</c:v>
                </c:pt>
                <c:pt idx="90">
                  <c:v>3343.8</c:v>
                </c:pt>
              </c:numCache>
            </c:numRef>
          </c:val>
        </c:ser>
        <c:ser>
          <c:idx val="21"/>
          <c:order val="2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Sheet1!$W$11:$W$101</c:f>
              <c:numCache>
                <c:formatCode>#,##0.00</c:formatCode>
                <c:ptCount val="91"/>
                <c:pt idx="0" formatCode="General">
                  <c:v>22</c:v>
                </c:pt>
                <c:pt idx="1">
                  <c:v>4685.3</c:v>
                </c:pt>
                <c:pt idx="2">
                  <c:v>4517</c:v>
                </c:pt>
                <c:pt idx="3">
                  <c:v>4766.6000000000004</c:v>
                </c:pt>
                <c:pt idx="4">
                  <c:v>4601</c:v>
                </c:pt>
                <c:pt idx="5">
                  <c:v>4454.9000000000005</c:v>
                </c:pt>
                <c:pt idx="6">
                  <c:v>4937.7</c:v>
                </c:pt>
                <c:pt idx="7">
                  <c:v>4775</c:v>
                </c:pt>
                <c:pt idx="8">
                  <c:v>5809.6</c:v>
                </c:pt>
                <c:pt idx="9">
                  <c:v>5532.5</c:v>
                </c:pt>
                <c:pt idx="10">
                  <c:v>6468.7</c:v>
                </c:pt>
                <c:pt idx="11">
                  <c:v>6573.1</c:v>
                </c:pt>
                <c:pt idx="12">
                  <c:v>7189.2</c:v>
                </c:pt>
                <c:pt idx="13">
                  <c:v>7379.8</c:v>
                </c:pt>
                <c:pt idx="14">
                  <c:v>7730</c:v>
                </c:pt>
                <c:pt idx="15">
                  <c:v>8347.7999999999975</c:v>
                </c:pt>
                <c:pt idx="16">
                  <c:v>9110.1</c:v>
                </c:pt>
                <c:pt idx="17">
                  <c:v>10147.299999999997</c:v>
                </c:pt>
                <c:pt idx="18">
                  <c:v>10965.2</c:v>
                </c:pt>
                <c:pt idx="19">
                  <c:v>13658.9</c:v>
                </c:pt>
                <c:pt idx="20">
                  <c:v>17033.7</c:v>
                </c:pt>
                <c:pt idx="21">
                  <c:v>17383.3</c:v>
                </c:pt>
                <c:pt idx="22">
                  <c:v>19956</c:v>
                </c:pt>
                <c:pt idx="23">
                  <c:v>22825.8</c:v>
                </c:pt>
                <c:pt idx="24">
                  <c:v>26380.3</c:v>
                </c:pt>
                <c:pt idx="25">
                  <c:v>31096</c:v>
                </c:pt>
                <c:pt idx="26">
                  <c:v>37323</c:v>
                </c:pt>
                <c:pt idx="27">
                  <c:v>43936</c:v>
                </c:pt>
                <c:pt idx="28">
                  <c:v>48716.1</c:v>
                </c:pt>
                <c:pt idx="29">
                  <c:v>56687</c:v>
                </c:pt>
                <c:pt idx="30">
                  <c:v>66019.3</c:v>
                </c:pt>
                <c:pt idx="31">
                  <c:v>73621.8</c:v>
                </c:pt>
                <c:pt idx="32">
                  <c:v>78153.899999999994</c:v>
                </c:pt>
                <c:pt idx="33">
                  <c:v>89152.4</c:v>
                </c:pt>
                <c:pt idx="34">
                  <c:v>92628.4</c:v>
                </c:pt>
                <c:pt idx="35">
                  <c:v>95610</c:v>
                </c:pt>
                <c:pt idx="36">
                  <c:v>98697.600000000006</c:v>
                </c:pt>
                <c:pt idx="37">
                  <c:v>97368.9</c:v>
                </c:pt>
                <c:pt idx="38">
                  <c:v>95912.6</c:v>
                </c:pt>
                <c:pt idx="39">
                  <c:v>92136.3</c:v>
                </c:pt>
                <c:pt idx="40">
                  <c:v>85801.600000000006</c:v>
                </c:pt>
                <c:pt idx="41">
                  <c:v>79233</c:v>
                </c:pt>
                <c:pt idx="42">
                  <c:v>71890.3</c:v>
                </c:pt>
                <c:pt idx="43">
                  <c:v>61171.8</c:v>
                </c:pt>
                <c:pt idx="44">
                  <c:v>50785.5</c:v>
                </c:pt>
                <c:pt idx="45">
                  <c:v>43125.1</c:v>
                </c:pt>
                <c:pt idx="46">
                  <c:v>35287</c:v>
                </c:pt>
                <c:pt idx="47">
                  <c:v>30937.3</c:v>
                </c:pt>
                <c:pt idx="48">
                  <c:v>26548.5</c:v>
                </c:pt>
                <c:pt idx="49">
                  <c:v>21522</c:v>
                </c:pt>
                <c:pt idx="50">
                  <c:v>19646.3</c:v>
                </c:pt>
                <c:pt idx="51">
                  <c:v>16700.7</c:v>
                </c:pt>
                <c:pt idx="52">
                  <c:v>14310.9</c:v>
                </c:pt>
                <c:pt idx="53">
                  <c:v>12729</c:v>
                </c:pt>
                <c:pt idx="54">
                  <c:v>10735.9</c:v>
                </c:pt>
                <c:pt idx="55">
                  <c:v>10237.700000000003</c:v>
                </c:pt>
                <c:pt idx="56">
                  <c:v>9762.1</c:v>
                </c:pt>
                <c:pt idx="57">
                  <c:v>8127.3</c:v>
                </c:pt>
                <c:pt idx="58">
                  <c:v>8032.3</c:v>
                </c:pt>
                <c:pt idx="59">
                  <c:v>7521.9</c:v>
                </c:pt>
                <c:pt idx="60">
                  <c:v>7126.8</c:v>
                </c:pt>
                <c:pt idx="61">
                  <c:v>6909.1</c:v>
                </c:pt>
                <c:pt idx="62">
                  <c:v>5798.3</c:v>
                </c:pt>
                <c:pt idx="63">
                  <c:v>5554.4</c:v>
                </c:pt>
                <c:pt idx="64">
                  <c:v>5708.1</c:v>
                </c:pt>
                <c:pt idx="65">
                  <c:v>5547.7</c:v>
                </c:pt>
                <c:pt idx="66">
                  <c:v>4728.2</c:v>
                </c:pt>
                <c:pt idx="67">
                  <c:v>4950.8</c:v>
                </c:pt>
                <c:pt idx="68">
                  <c:v>5058.1000000000004</c:v>
                </c:pt>
                <c:pt idx="69">
                  <c:v>5636.1</c:v>
                </c:pt>
                <c:pt idx="70">
                  <c:v>5250.5</c:v>
                </c:pt>
                <c:pt idx="71">
                  <c:v>5197.1000000000004</c:v>
                </c:pt>
                <c:pt idx="72">
                  <c:v>4484.6000000000004</c:v>
                </c:pt>
                <c:pt idx="73">
                  <c:v>3869.3</c:v>
                </c:pt>
                <c:pt idx="74">
                  <c:v>4000.1</c:v>
                </c:pt>
                <c:pt idx="75">
                  <c:v>3719.3</c:v>
                </c:pt>
                <c:pt idx="76">
                  <c:v>3656.8</c:v>
                </c:pt>
                <c:pt idx="77">
                  <c:v>3476.3</c:v>
                </c:pt>
                <c:pt idx="78">
                  <c:v>3268.1</c:v>
                </c:pt>
                <c:pt idx="79">
                  <c:v>3382.3</c:v>
                </c:pt>
                <c:pt idx="80">
                  <c:v>3548.7</c:v>
                </c:pt>
                <c:pt idx="81">
                  <c:v>3522.5</c:v>
                </c:pt>
                <c:pt idx="82">
                  <c:v>3336.7</c:v>
                </c:pt>
                <c:pt idx="83">
                  <c:v>3629.7</c:v>
                </c:pt>
                <c:pt idx="84">
                  <c:v>2927.6</c:v>
                </c:pt>
                <c:pt idx="85">
                  <c:v>3040</c:v>
                </c:pt>
                <c:pt idx="86">
                  <c:v>3535.7</c:v>
                </c:pt>
                <c:pt idx="87">
                  <c:v>3512.8</c:v>
                </c:pt>
                <c:pt idx="88">
                  <c:v>3868.8</c:v>
                </c:pt>
                <c:pt idx="89">
                  <c:v>3536.2</c:v>
                </c:pt>
                <c:pt idx="90">
                  <c:v>4821.6000000000004</c:v>
                </c:pt>
              </c:numCache>
            </c:numRef>
          </c:val>
        </c:ser>
        <c:ser>
          <c:idx val="22"/>
          <c:order val="2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Sheet1!$X$11:$X$101</c:f>
              <c:numCache>
                <c:formatCode>#,##0.00</c:formatCode>
                <c:ptCount val="91"/>
                <c:pt idx="0" formatCode="General">
                  <c:v>23</c:v>
                </c:pt>
                <c:pt idx="1">
                  <c:v>3958.5</c:v>
                </c:pt>
                <c:pt idx="2">
                  <c:v>4337.1000000000004</c:v>
                </c:pt>
                <c:pt idx="3">
                  <c:v>4294</c:v>
                </c:pt>
                <c:pt idx="4">
                  <c:v>4305.9000000000005</c:v>
                </c:pt>
                <c:pt idx="5">
                  <c:v>4587.4000000000005</c:v>
                </c:pt>
                <c:pt idx="6">
                  <c:v>5031.9000000000005</c:v>
                </c:pt>
                <c:pt idx="7">
                  <c:v>5302.5</c:v>
                </c:pt>
                <c:pt idx="8">
                  <c:v>6515.8</c:v>
                </c:pt>
                <c:pt idx="9">
                  <c:v>6273.8</c:v>
                </c:pt>
                <c:pt idx="10">
                  <c:v>6678.3</c:v>
                </c:pt>
                <c:pt idx="11">
                  <c:v>7325.4</c:v>
                </c:pt>
                <c:pt idx="12">
                  <c:v>7368.5</c:v>
                </c:pt>
                <c:pt idx="13">
                  <c:v>7818.4</c:v>
                </c:pt>
                <c:pt idx="14">
                  <c:v>8262.6</c:v>
                </c:pt>
                <c:pt idx="15">
                  <c:v>9048.6</c:v>
                </c:pt>
                <c:pt idx="16">
                  <c:v>9176.9</c:v>
                </c:pt>
                <c:pt idx="17">
                  <c:v>10650.5</c:v>
                </c:pt>
                <c:pt idx="18">
                  <c:v>12851.1</c:v>
                </c:pt>
                <c:pt idx="19">
                  <c:v>14884.3</c:v>
                </c:pt>
                <c:pt idx="20">
                  <c:v>16710.900000000001</c:v>
                </c:pt>
                <c:pt idx="21">
                  <c:v>17899.2</c:v>
                </c:pt>
                <c:pt idx="22">
                  <c:v>21104.3</c:v>
                </c:pt>
                <c:pt idx="23">
                  <c:v>25464.799999999996</c:v>
                </c:pt>
                <c:pt idx="24">
                  <c:v>30034.799999999996</c:v>
                </c:pt>
                <c:pt idx="25">
                  <c:v>35821.1</c:v>
                </c:pt>
                <c:pt idx="26">
                  <c:v>40768.699999999997</c:v>
                </c:pt>
                <c:pt idx="27">
                  <c:v>47152.4</c:v>
                </c:pt>
                <c:pt idx="28">
                  <c:v>55636.5</c:v>
                </c:pt>
                <c:pt idx="29">
                  <c:v>65527.4</c:v>
                </c:pt>
                <c:pt idx="30">
                  <c:v>75361.3</c:v>
                </c:pt>
                <c:pt idx="31">
                  <c:v>82874.7</c:v>
                </c:pt>
                <c:pt idx="32">
                  <c:v>94001.600000000006</c:v>
                </c:pt>
                <c:pt idx="33">
                  <c:v>99080.9</c:v>
                </c:pt>
                <c:pt idx="34">
                  <c:v>110267.2</c:v>
                </c:pt>
                <c:pt idx="35">
                  <c:v>112218.8</c:v>
                </c:pt>
                <c:pt idx="36">
                  <c:v>116593.2</c:v>
                </c:pt>
                <c:pt idx="37">
                  <c:v>116270.8</c:v>
                </c:pt>
                <c:pt idx="38">
                  <c:v>112150.2</c:v>
                </c:pt>
                <c:pt idx="39">
                  <c:v>108489.9</c:v>
                </c:pt>
                <c:pt idx="40">
                  <c:v>98761.1</c:v>
                </c:pt>
                <c:pt idx="41">
                  <c:v>91579.5</c:v>
                </c:pt>
                <c:pt idx="42">
                  <c:v>81081.399999999994</c:v>
                </c:pt>
                <c:pt idx="43">
                  <c:v>73758.2</c:v>
                </c:pt>
                <c:pt idx="44">
                  <c:v>61242.2</c:v>
                </c:pt>
                <c:pt idx="45">
                  <c:v>51606.9</c:v>
                </c:pt>
                <c:pt idx="46">
                  <c:v>43824.7</c:v>
                </c:pt>
                <c:pt idx="47">
                  <c:v>35821.300000000003</c:v>
                </c:pt>
                <c:pt idx="48">
                  <c:v>29729.5</c:v>
                </c:pt>
                <c:pt idx="49">
                  <c:v>24097.5</c:v>
                </c:pt>
                <c:pt idx="50">
                  <c:v>21023.5</c:v>
                </c:pt>
                <c:pt idx="51">
                  <c:v>18405.099999999995</c:v>
                </c:pt>
                <c:pt idx="52">
                  <c:v>16023.3</c:v>
                </c:pt>
                <c:pt idx="53">
                  <c:v>13341.4</c:v>
                </c:pt>
                <c:pt idx="54">
                  <c:v>12178.4</c:v>
                </c:pt>
                <c:pt idx="55">
                  <c:v>11421.6</c:v>
                </c:pt>
                <c:pt idx="56">
                  <c:v>9647.7000000000007</c:v>
                </c:pt>
                <c:pt idx="57">
                  <c:v>9312.6</c:v>
                </c:pt>
                <c:pt idx="58">
                  <c:v>8511.2000000000007</c:v>
                </c:pt>
                <c:pt idx="59">
                  <c:v>7402.8</c:v>
                </c:pt>
                <c:pt idx="60">
                  <c:v>7550.4</c:v>
                </c:pt>
                <c:pt idx="61">
                  <c:v>6362.6</c:v>
                </c:pt>
                <c:pt idx="62">
                  <c:v>6160.6</c:v>
                </c:pt>
                <c:pt idx="63">
                  <c:v>6516.1</c:v>
                </c:pt>
                <c:pt idx="64">
                  <c:v>6080.6</c:v>
                </c:pt>
                <c:pt idx="65">
                  <c:v>5587.5</c:v>
                </c:pt>
                <c:pt idx="66">
                  <c:v>5536.3</c:v>
                </c:pt>
                <c:pt idx="67">
                  <c:v>5383.1</c:v>
                </c:pt>
                <c:pt idx="68">
                  <c:v>5221</c:v>
                </c:pt>
                <c:pt idx="69">
                  <c:v>5111.7</c:v>
                </c:pt>
                <c:pt idx="70">
                  <c:v>5195</c:v>
                </c:pt>
                <c:pt idx="71">
                  <c:v>5410.8</c:v>
                </c:pt>
                <c:pt idx="72">
                  <c:v>4851.1000000000004</c:v>
                </c:pt>
                <c:pt idx="73">
                  <c:v>4507.4000000000005</c:v>
                </c:pt>
                <c:pt idx="74">
                  <c:v>4179</c:v>
                </c:pt>
                <c:pt idx="75">
                  <c:v>3988.3</c:v>
                </c:pt>
                <c:pt idx="76">
                  <c:v>3783.8</c:v>
                </c:pt>
                <c:pt idx="77">
                  <c:v>3396.2</c:v>
                </c:pt>
                <c:pt idx="78">
                  <c:v>3668.8</c:v>
                </c:pt>
                <c:pt idx="79">
                  <c:v>3536.3</c:v>
                </c:pt>
                <c:pt idx="80">
                  <c:v>2994.8</c:v>
                </c:pt>
                <c:pt idx="81">
                  <c:v>3340.3</c:v>
                </c:pt>
                <c:pt idx="82">
                  <c:v>3342.7</c:v>
                </c:pt>
                <c:pt idx="83">
                  <c:v>3263.7</c:v>
                </c:pt>
                <c:pt idx="84">
                  <c:v>3606.2</c:v>
                </c:pt>
                <c:pt idx="85">
                  <c:v>3326.3</c:v>
                </c:pt>
                <c:pt idx="86">
                  <c:v>3062.7</c:v>
                </c:pt>
                <c:pt idx="87">
                  <c:v>3533.8</c:v>
                </c:pt>
                <c:pt idx="88">
                  <c:v>3863.4</c:v>
                </c:pt>
                <c:pt idx="89">
                  <c:v>4054.5</c:v>
                </c:pt>
                <c:pt idx="90">
                  <c:v>5058.5</c:v>
                </c:pt>
              </c:numCache>
            </c:numRef>
          </c:val>
        </c:ser>
        <c:ser>
          <c:idx val="23"/>
          <c:order val="2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Sheet1!$Y$11:$Y$101</c:f>
              <c:numCache>
                <c:formatCode>#,##0.00</c:formatCode>
                <c:ptCount val="91"/>
                <c:pt idx="0" formatCode="General">
                  <c:v>24</c:v>
                </c:pt>
                <c:pt idx="1">
                  <c:v>3668.8</c:v>
                </c:pt>
                <c:pt idx="2">
                  <c:v>4641.8</c:v>
                </c:pt>
                <c:pt idx="3">
                  <c:v>4399.5</c:v>
                </c:pt>
                <c:pt idx="4">
                  <c:v>4490.8</c:v>
                </c:pt>
                <c:pt idx="5">
                  <c:v>4665.9000000000005</c:v>
                </c:pt>
                <c:pt idx="6">
                  <c:v>4668.1000000000004</c:v>
                </c:pt>
                <c:pt idx="7">
                  <c:v>5596.7</c:v>
                </c:pt>
                <c:pt idx="8">
                  <c:v>6287.1</c:v>
                </c:pt>
                <c:pt idx="9">
                  <c:v>6399.8</c:v>
                </c:pt>
                <c:pt idx="10">
                  <c:v>7140.5</c:v>
                </c:pt>
                <c:pt idx="11">
                  <c:v>7179.9</c:v>
                </c:pt>
                <c:pt idx="12">
                  <c:v>7328.7</c:v>
                </c:pt>
                <c:pt idx="13">
                  <c:v>7727.8</c:v>
                </c:pt>
                <c:pt idx="14">
                  <c:v>8136.9</c:v>
                </c:pt>
                <c:pt idx="15">
                  <c:v>9061.7000000000007</c:v>
                </c:pt>
                <c:pt idx="16">
                  <c:v>10255.799999999997</c:v>
                </c:pt>
                <c:pt idx="17">
                  <c:v>10942.2</c:v>
                </c:pt>
                <c:pt idx="18">
                  <c:v>13767.8</c:v>
                </c:pt>
                <c:pt idx="19">
                  <c:v>14764.5</c:v>
                </c:pt>
                <c:pt idx="20">
                  <c:v>15164</c:v>
                </c:pt>
                <c:pt idx="21">
                  <c:v>19084.099999999995</c:v>
                </c:pt>
                <c:pt idx="22">
                  <c:v>22277.1</c:v>
                </c:pt>
                <c:pt idx="23">
                  <c:v>27617.3</c:v>
                </c:pt>
                <c:pt idx="24">
                  <c:v>33002.9</c:v>
                </c:pt>
                <c:pt idx="25">
                  <c:v>36761.5</c:v>
                </c:pt>
                <c:pt idx="26">
                  <c:v>44475.9</c:v>
                </c:pt>
                <c:pt idx="27">
                  <c:v>52557.4</c:v>
                </c:pt>
                <c:pt idx="28">
                  <c:v>62658.7</c:v>
                </c:pt>
                <c:pt idx="29">
                  <c:v>72433.600000000006</c:v>
                </c:pt>
                <c:pt idx="30">
                  <c:v>86663.7</c:v>
                </c:pt>
                <c:pt idx="31">
                  <c:v>98540.3</c:v>
                </c:pt>
                <c:pt idx="32">
                  <c:v>110527.7</c:v>
                </c:pt>
                <c:pt idx="33">
                  <c:v>119807.3</c:v>
                </c:pt>
                <c:pt idx="34">
                  <c:v>127718.6</c:v>
                </c:pt>
                <c:pt idx="35">
                  <c:v>134541.20000000001</c:v>
                </c:pt>
                <c:pt idx="36">
                  <c:v>131819.4</c:v>
                </c:pt>
                <c:pt idx="37">
                  <c:v>134844.1</c:v>
                </c:pt>
                <c:pt idx="38">
                  <c:v>128409.4</c:v>
                </c:pt>
                <c:pt idx="39">
                  <c:v>126616.7</c:v>
                </c:pt>
                <c:pt idx="40">
                  <c:v>118258.1</c:v>
                </c:pt>
                <c:pt idx="41">
                  <c:v>108671.8</c:v>
                </c:pt>
                <c:pt idx="42">
                  <c:v>94412.7</c:v>
                </c:pt>
                <c:pt idx="43">
                  <c:v>82334</c:v>
                </c:pt>
                <c:pt idx="44">
                  <c:v>72952.3</c:v>
                </c:pt>
                <c:pt idx="45">
                  <c:v>59088.7</c:v>
                </c:pt>
                <c:pt idx="46">
                  <c:v>50041</c:v>
                </c:pt>
                <c:pt idx="47">
                  <c:v>40584.300000000003</c:v>
                </c:pt>
                <c:pt idx="48">
                  <c:v>34918.1</c:v>
                </c:pt>
                <c:pt idx="49">
                  <c:v>28617.3</c:v>
                </c:pt>
                <c:pt idx="50">
                  <c:v>24071.3</c:v>
                </c:pt>
                <c:pt idx="51">
                  <c:v>19636.3</c:v>
                </c:pt>
                <c:pt idx="52">
                  <c:v>17230.3</c:v>
                </c:pt>
                <c:pt idx="53">
                  <c:v>14504.8</c:v>
                </c:pt>
                <c:pt idx="54">
                  <c:v>13995.5</c:v>
                </c:pt>
                <c:pt idx="55">
                  <c:v>12102.5</c:v>
                </c:pt>
                <c:pt idx="56">
                  <c:v>9699.2999999999975</c:v>
                </c:pt>
                <c:pt idx="57">
                  <c:v>9664.6</c:v>
                </c:pt>
                <c:pt idx="58">
                  <c:v>9014.7999999999975</c:v>
                </c:pt>
                <c:pt idx="59">
                  <c:v>8237.4</c:v>
                </c:pt>
                <c:pt idx="60">
                  <c:v>7714.3</c:v>
                </c:pt>
                <c:pt idx="61">
                  <c:v>6935.3</c:v>
                </c:pt>
                <c:pt idx="62">
                  <c:v>7107</c:v>
                </c:pt>
                <c:pt idx="63">
                  <c:v>6549.7</c:v>
                </c:pt>
                <c:pt idx="64">
                  <c:v>5632.5</c:v>
                </c:pt>
                <c:pt idx="65">
                  <c:v>5515.4</c:v>
                </c:pt>
                <c:pt idx="66">
                  <c:v>5648.9</c:v>
                </c:pt>
                <c:pt idx="67">
                  <c:v>5181.7</c:v>
                </c:pt>
                <c:pt idx="68">
                  <c:v>5350</c:v>
                </c:pt>
                <c:pt idx="69">
                  <c:v>5359.6</c:v>
                </c:pt>
                <c:pt idx="70">
                  <c:v>4804.4000000000005</c:v>
                </c:pt>
                <c:pt idx="71">
                  <c:v>4941.7</c:v>
                </c:pt>
                <c:pt idx="72">
                  <c:v>4997.6000000000004</c:v>
                </c:pt>
                <c:pt idx="73">
                  <c:v>4469.7</c:v>
                </c:pt>
                <c:pt idx="74">
                  <c:v>4134.3</c:v>
                </c:pt>
                <c:pt idx="75">
                  <c:v>4209</c:v>
                </c:pt>
                <c:pt idx="76">
                  <c:v>3960.5</c:v>
                </c:pt>
                <c:pt idx="77">
                  <c:v>3336.8</c:v>
                </c:pt>
                <c:pt idx="78">
                  <c:v>3322</c:v>
                </c:pt>
                <c:pt idx="79">
                  <c:v>3638.5</c:v>
                </c:pt>
                <c:pt idx="80">
                  <c:v>3228.5</c:v>
                </c:pt>
                <c:pt idx="81">
                  <c:v>2934.5</c:v>
                </c:pt>
                <c:pt idx="82">
                  <c:v>3408.6</c:v>
                </c:pt>
                <c:pt idx="83">
                  <c:v>3586.5</c:v>
                </c:pt>
                <c:pt idx="84">
                  <c:v>3311.4</c:v>
                </c:pt>
                <c:pt idx="85">
                  <c:v>3581.6</c:v>
                </c:pt>
                <c:pt idx="86">
                  <c:v>3428.1</c:v>
                </c:pt>
                <c:pt idx="87">
                  <c:v>3253.5</c:v>
                </c:pt>
                <c:pt idx="88">
                  <c:v>3539</c:v>
                </c:pt>
                <c:pt idx="89">
                  <c:v>4129.9000000000005</c:v>
                </c:pt>
                <c:pt idx="90">
                  <c:v>5097.7</c:v>
                </c:pt>
              </c:numCache>
            </c:numRef>
          </c:val>
        </c:ser>
        <c:ser>
          <c:idx val="24"/>
          <c:order val="2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Sheet1!$Z$11:$Z$101</c:f>
              <c:numCache>
                <c:formatCode>#,##0.00</c:formatCode>
                <c:ptCount val="91"/>
                <c:pt idx="0" formatCode="General">
                  <c:v>25</c:v>
                </c:pt>
                <c:pt idx="1">
                  <c:v>3803.7</c:v>
                </c:pt>
                <c:pt idx="2">
                  <c:v>4416.5</c:v>
                </c:pt>
                <c:pt idx="3">
                  <c:v>4896.7</c:v>
                </c:pt>
                <c:pt idx="4">
                  <c:v>4699.3</c:v>
                </c:pt>
                <c:pt idx="5">
                  <c:v>4850.9000000000005</c:v>
                </c:pt>
                <c:pt idx="6">
                  <c:v>5598.5</c:v>
                </c:pt>
                <c:pt idx="7">
                  <c:v>5266.4</c:v>
                </c:pt>
                <c:pt idx="8">
                  <c:v>6317.7</c:v>
                </c:pt>
                <c:pt idx="9">
                  <c:v>6443.5</c:v>
                </c:pt>
                <c:pt idx="10">
                  <c:v>7017.4</c:v>
                </c:pt>
                <c:pt idx="11">
                  <c:v>6438.5</c:v>
                </c:pt>
                <c:pt idx="12">
                  <c:v>7576.9</c:v>
                </c:pt>
                <c:pt idx="13">
                  <c:v>8006.2</c:v>
                </c:pt>
                <c:pt idx="14">
                  <c:v>9079.9</c:v>
                </c:pt>
                <c:pt idx="15">
                  <c:v>10113.299999999997</c:v>
                </c:pt>
                <c:pt idx="16">
                  <c:v>10589.8</c:v>
                </c:pt>
                <c:pt idx="17">
                  <c:v>11847</c:v>
                </c:pt>
                <c:pt idx="18">
                  <c:v>13804.2</c:v>
                </c:pt>
                <c:pt idx="19">
                  <c:v>15344.9</c:v>
                </c:pt>
                <c:pt idx="20">
                  <c:v>16562.8</c:v>
                </c:pt>
                <c:pt idx="21">
                  <c:v>20313</c:v>
                </c:pt>
                <c:pt idx="22">
                  <c:v>24873.7</c:v>
                </c:pt>
                <c:pt idx="23">
                  <c:v>29312.1</c:v>
                </c:pt>
                <c:pt idx="24">
                  <c:v>37090.5</c:v>
                </c:pt>
                <c:pt idx="25">
                  <c:v>43445</c:v>
                </c:pt>
                <c:pt idx="26">
                  <c:v>50286.400000000001</c:v>
                </c:pt>
                <c:pt idx="27">
                  <c:v>61282.3</c:v>
                </c:pt>
                <c:pt idx="28">
                  <c:v>73572.2</c:v>
                </c:pt>
                <c:pt idx="29">
                  <c:v>84165.6</c:v>
                </c:pt>
                <c:pt idx="30">
                  <c:v>98455.4</c:v>
                </c:pt>
                <c:pt idx="31">
                  <c:v>112069.3</c:v>
                </c:pt>
                <c:pt idx="32">
                  <c:v>125914.2</c:v>
                </c:pt>
                <c:pt idx="33">
                  <c:v>135517.29999999999</c:v>
                </c:pt>
                <c:pt idx="34">
                  <c:v>146653.5</c:v>
                </c:pt>
                <c:pt idx="35">
                  <c:v>154119.1</c:v>
                </c:pt>
                <c:pt idx="36">
                  <c:v>158040.6</c:v>
                </c:pt>
                <c:pt idx="37">
                  <c:v>158279.9</c:v>
                </c:pt>
                <c:pt idx="38">
                  <c:v>153051.6</c:v>
                </c:pt>
                <c:pt idx="39">
                  <c:v>149070.20000000001</c:v>
                </c:pt>
                <c:pt idx="40">
                  <c:v>138360.79999999999</c:v>
                </c:pt>
                <c:pt idx="41">
                  <c:v>123806.9</c:v>
                </c:pt>
                <c:pt idx="42">
                  <c:v>113955.3</c:v>
                </c:pt>
                <c:pt idx="43">
                  <c:v>94176.6</c:v>
                </c:pt>
                <c:pt idx="44">
                  <c:v>81412.100000000006</c:v>
                </c:pt>
                <c:pt idx="45">
                  <c:v>68965.8</c:v>
                </c:pt>
                <c:pt idx="46">
                  <c:v>57228.9</c:v>
                </c:pt>
                <c:pt idx="47">
                  <c:v>48213.1</c:v>
                </c:pt>
                <c:pt idx="48">
                  <c:v>41190.199999999997</c:v>
                </c:pt>
                <c:pt idx="49">
                  <c:v>34502.400000000001</c:v>
                </c:pt>
                <c:pt idx="50">
                  <c:v>28472.2</c:v>
                </c:pt>
                <c:pt idx="51">
                  <c:v>21507</c:v>
                </c:pt>
                <c:pt idx="52">
                  <c:v>18121.099999999995</c:v>
                </c:pt>
                <c:pt idx="53">
                  <c:v>16212.3</c:v>
                </c:pt>
                <c:pt idx="54">
                  <c:v>14205.3</c:v>
                </c:pt>
                <c:pt idx="55">
                  <c:v>11815.2</c:v>
                </c:pt>
                <c:pt idx="56">
                  <c:v>11244.2</c:v>
                </c:pt>
                <c:pt idx="57">
                  <c:v>9486</c:v>
                </c:pt>
                <c:pt idx="58">
                  <c:v>9285.7000000000007</c:v>
                </c:pt>
                <c:pt idx="59">
                  <c:v>8866.2000000000007</c:v>
                </c:pt>
                <c:pt idx="60">
                  <c:v>8470.4</c:v>
                </c:pt>
                <c:pt idx="61">
                  <c:v>7139.9</c:v>
                </c:pt>
                <c:pt idx="62">
                  <c:v>7029.9</c:v>
                </c:pt>
                <c:pt idx="63">
                  <c:v>6753.1</c:v>
                </c:pt>
                <c:pt idx="64">
                  <c:v>6290.5</c:v>
                </c:pt>
                <c:pt idx="65">
                  <c:v>5831.6</c:v>
                </c:pt>
                <c:pt idx="66">
                  <c:v>5431</c:v>
                </c:pt>
                <c:pt idx="67">
                  <c:v>5487.3</c:v>
                </c:pt>
                <c:pt idx="68">
                  <c:v>5461.4</c:v>
                </c:pt>
                <c:pt idx="69">
                  <c:v>5098.7</c:v>
                </c:pt>
                <c:pt idx="70">
                  <c:v>4622.7</c:v>
                </c:pt>
                <c:pt idx="71">
                  <c:v>4938.2</c:v>
                </c:pt>
                <c:pt idx="72">
                  <c:v>4820.4000000000005</c:v>
                </c:pt>
                <c:pt idx="73">
                  <c:v>4215.5</c:v>
                </c:pt>
                <c:pt idx="74">
                  <c:v>4706.2</c:v>
                </c:pt>
                <c:pt idx="75">
                  <c:v>4343</c:v>
                </c:pt>
                <c:pt idx="76">
                  <c:v>3701.9</c:v>
                </c:pt>
                <c:pt idx="77">
                  <c:v>4155.1000000000004</c:v>
                </c:pt>
                <c:pt idx="78">
                  <c:v>3302.1</c:v>
                </c:pt>
                <c:pt idx="79">
                  <c:v>3517.1</c:v>
                </c:pt>
                <c:pt idx="80">
                  <c:v>3457.5</c:v>
                </c:pt>
                <c:pt idx="81">
                  <c:v>3478.6</c:v>
                </c:pt>
                <c:pt idx="82">
                  <c:v>3241.8</c:v>
                </c:pt>
                <c:pt idx="83">
                  <c:v>3846.5</c:v>
                </c:pt>
                <c:pt idx="84">
                  <c:v>3225.4</c:v>
                </c:pt>
                <c:pt idx="85">
                  <c:v>3211.6</c:v>
                </c:pt>
                <c:pt idx="86">
                  <c:v>3354</c:v>
                </c:pt>
                <c:pt idx="87">
                  <c:v>3373.3</c:v>
                </c:pt>
                <c:pt idx="88">
                  <c:v>3053.6</c:v>
                </c:pt>
                <c:pt idx="89">
                  <c:v>3554</c:v>
                </c:pt>
                <c:pt idx="90">
                  <c:v>4695.3</c:v>
                </c:pt>
              </c:numCache>
            </c:numRef>
          </c:val>
        </c:ser>
        <c:ser>
          <c:idx val="25"/>
          <c:order val="2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Sheet1!$AA$11:$AA$101</c:f>
              <c:numCache>
                <c:formatCode>#,##0.00</c:formatCode>
                <c:ptCount val="91"/>
                <c:pt idx="0" formatCode="General">
                  <c:v>26</c:v>
                </c:pt>
                <c:pt idx="1">
                  <c:v>4039.8</c:v>
                </c:pt>
                <c:pt idx="2">
                  <c:v>5014.5</c:v>
                </c:pt>
                <c:pt idx="3">
                  <c:v>5062.9000000000005</c:v>
                </c:pt>
                <c:pt idx="4">
                  <c:v>4926</c:v>
                </c:pt>
                <c:pt idx="5">
                  <c:v>4762.7</c:v>
                </c:pt>
                <c:pt idx="6">
                  <c:v>5990.8</c:v>
                </c:pt>
                <c:pt idx="7">
                  <c:v>6192.6</c:v>
                </c:pt>
                <c:pt idx="8">
                  <c:v>6207.4</c:v>
                </c:pt>
                <c:pt idx="9">
                  <c:v>6372.1</c:v>
                </c:pt>
                <c:pt idx="10">
                  <c:v>6593.7</c:v>
                </c:pt>
                <c:pt idx="11">
                  <c:v>7757.6</c:v>
                </c:pt>
                <c:pt idx="12">
                  <c:v>7860.8</c:v>
                </c:pt>
                <c:pt idx="13">
                  <c:v>8864.4</c:v>
                </c:pt>
                <c:pt idx="14">
                  <c:v>9661.4</c:v>
                </c:pt>
                <c:pt idx="15">
                  <c:v>10082.9</c:v>
                </c:pt>
                <c:pt idx="16">
                  <c:v>10968</c:v>
                </c:pt>
                <c:pt idx="17">
                  <c:v>12609.6</c:v>
                </c:pt>
                <c:pt idx="18">
                  <c:v>14264.6</c:v>
                </c:pt>
                <c:pt idx="19">
                  <c:v>15947.7</c:v>
                </c:pt>
                <c:pt idx="20">
                  <c:v>18554</c:v>
                </c:pt>
                <c:pt idx="21">
                  <c:v>22128.5</c:v>
                </c:pt>
                <c:pt idx="22">
                  <c:v>27834.5</c:v>
                </c:pt>
                <c:pt idx="23">
                  <c:v>33320.199999999997</c:v>
                </c:pt>
                <c:pt idx="24">
                  <c:v>41342.699999999997</c:v>
                </c:pt>
                <c:pt idx="25">
                  <c:v>49428.1</c:v>
                </c:pt>
                <c:pt idx="26">
                  <c:v>59363.5</c:v>
                </c:pt>
                <c:pt idx="27">
                  <c:v>68282.2</c:v>
                </c:pt>
                <c:pt idx="28">
                  <c:v>81651.3</c:v>
                </c:pt>
                <c:pt idx="29">
                  <c:v>94559.8</c:v>
                </c:pt>
                <c:pt idx="30">
                  <c:v>111634.8</c:v>
                </c:pt>
                <c:pt idx="31">
                  <c:v>131173.5</c:v>
                </c:pt>
                <c:pt idx="32">
                  <c:v>144335.4</c:v>
                </c:pt>
                <c:pt idx="33">
                  <c:v>159129.20000000001</c:v>
                </c:pt>
                <c:pt idx="34">
                  <c:v>171048</c:v>
                </c:pt>
                <c:pt idx="35">
                  <c:v>179082.8</c:v>
                </c:pt>
                <c:pt idx="36">
                  <c:v>182214.5</c:v>
                </c:pt>
                <c:pt idx="37">
                  <c:v>186550.39999999997</c:v>
                </c:pt>
                <c:pt idx="38">
                  <c:v>176657.9</c:v>
                </c:pt>
                <c:pt idx="39">
                  <c:v>169910</c:v>
                </c:pt>
                <c:pt idx="40">
                  <c:v>157620.4</c:v>
                </c:pt>
                <c:pt idx="41">
                  <c:v>143456.9</c:v>
                </c:pt>
                <c:pt idx="42">
                  <c:v>129486.8</c:v>
                </c:pt>
                <c:pt idx="43">
                  <c:v>109360.6</c:v>
                </c:pt>
                <c:pt idx="44">
                  <c:v>95943.8</c:v>
                </c:pt>
                <c:pt idx="45">
                  <c:v>82132.2</c:v>
                </c:pt>
                <c:pt idx="46">
                  <c:v>65284</c:v>
                </c:pt>
                <c:pt idx="47">
                  <c:v>54732.9</c:v>
                </c:pt>
                <c:pt idx="48">
                  <c:v>44410.3</c:v>
                </c:pt>
                <c:pt idx="49">
                  <c:v>36926.199999999997</c:v>
                </c:pt>
                <c:pt idx="50">
                  <c:v>31221.5</c:v>
                </c:pt>
                <c:pt idx="51">
                  <c:v>26198.3</c:v>
                </c:pt>
                <c:pt idx="52">
                  <c:v>21260.6</c:v>
                </c:pt>
                <c:pt idx="53">
                  <c:v>16955.099999999995</c:v>
                </c:pt>
                <c:pt idx="54">
                  <c:v>15510</c:v>
                </c:pt>
                <c:pt idx="55">
                  <c:v>13869</c:v>
                </c:pt>
                <c:pt idx="56">
                  <c:v>12480.6</c:v>
                </c:pt>
                <c:pt idx="57">
                  <c:v>10623.3</c:v>
                </c:pt>
                <c:pt idx="58">
                  <c:v>10174.6</c:v>
                </c:pt>
                <c:pt idx="59">
                  <c:v>8758</c:v>
                </c:pt>
                <c:pt idx="60">
                  <c:v>8799.7999999999975</c:v>
                </c:pt>
                <c:pt idx="61">
                  <c:v>7825.1</c:v>
                </c:pt>
                <c:pt idx="62">
                  <c:v>6882.2</c:v>
                </c:pt>
                <c:pt idx="63">
                  <c:v>7195.9</c:v>
                </c:pt>
                <c:pt idx="64">
                  <c:v>6214.1</c:v>
                </c:pt>
                <c:pt idx="65">
                  <c:v>5959</c:v>
                </c:pt>
                <c:pt idx="66">
                  <c:v>5626.4</c:v>
                </c:pt>
                <c:pt idx="67">
                  <c:v>6079.9</c:v>
                </c:pt>
                <c:pt idx="68">
                  <c:v>5473.7</c:v>
                </c:pt>
                <c:pt idx="69">
                  <c:v>5133.4000000000005</c:v>
                </c:pt>
                <c:pt idx="70">
                  <c:v>5019.9000000000005</c:v>
                </c:pt>
                <c:pt idx="71">
                  <c:v>5199.5</c:v>
                </c:pt>
                <c:pt idx="72">
                  <c:v>4367.3</c:v>
                </c:pt>
                <c:pt idx="73">
                  <c:v>4668.5</c:v>
                </c:pt>
                <c:pt idx="74">
                  <c:v>5020.4000000000005</c:v>
                </c:pt>
                <c:pt idx="75">
                  <c:v>4627.8</c:v>
                </c:pt>
                <c:pt idx="76">
                  <c:v>4265</c:v>
                </c:pt>
                <c:pt idx="77">
                  <c:v>4169.3</c:v>
                </c:pt>
                <c:pt idx="78">
                  <c:v>3875</c:v>
                </c:pt>
                <c:pt idx="79">
                  <c:v>3670.8</c:v>
                </c:pt>
                <c:pt idx="80">
                  <c:v>3709.8</c:v>
                </c:pt>
                <c:pt idx="81">
                  <c:v>3362.6</c:v>
                </c:pt>
                <c:pt idx="82">
                  <c:v>3471.8</c:v>
                </c:pt>
                <c:pt idx="83">
                  <c:v>3544.9</c:v>
                </c:pt>
                <c:pt idx="84">
                  <c:v>3448.5</c:v>
                </c:pt>
                <c:pt idx="85">
                  <c:v>3355.1</c:v>
                </c:pt>
                <c:pt idx="86">
                  <c:v>3266.9</c:v>
                </c:pt>
                <c:pt idx="87">
                  <c:v>3094.1</c:v>
                </c:pt>
                <c:pt idx="88">
                  <c:v>3230.6</c:v>
                </c:pt>
                <c:pt idx="89">
                  <c:v>3256.2</c:v>
                </c:pt>
                <c:pt idx="90">
                  <c:v>3582.6</c:v>
                </c:pt>
              </c:numCache>
            </c:numRef>
          </c:val>
        </c:ser>
        <c:ser>
          <c:idx val="26"/>
          <c:order val="2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Sheet1!$AB$11:$AB$101</c:f>
              <c:numCache>
                <c:formatCode>#,##0.00</c:formatCode>
                <c:ptCount val="91"/>
                <c:pt idx="0" formatCode="General">
                  <c:v>27</c:v>
                </c:pt>
                <c:pt idx="1">
                  <c:v>4407.3</c:v>
                </c:pt>
                <c:pt idx="2">
                  <c:v>4845.1000000000004</c:v>
                </c:pt>
                <c:pt idx="3">
                  <c:v>4795.8</c:v>
                </c:pt>
                <c:pt idx="4">
                  <c:v>4875.9000000000005</c:v>
                </c:pt>
                <c:pt idx="5">
                  <c:v>5144.8</c:v>
                </c:pt>
                <c:pt idx="6">
                  <c:v>5671</c:v>
                </c:pt>
                <c:pt idx="7">
                  <c:v>6030.9</c:v>
                </c:pt>
                <c:pt idx="8">
                  <c:v>6122.1</c:v>
                </c:pt>
                <c:pt idx="9">
                  <c:v>6709.3</c:v>
                </c:pt>
                <c:pt idx="10">
                  <c:v>7091.5</c:v>
                </c:pt>
                <c:pt idx="11">
                  <c:v>7568</c:v>
                </c:pt>
                <c:pt idx="12">
                  <c:v>8435.7000000000007</c:v>
                </c:pt>
                <c:pt idx="13">
                  <c:v>8564.2000000000007</c:v>
                </c:pt>
                <c:pt idx="14">
                  <c:v>10111.4</c:v>
                </c:pt>
                <c:pt idx="15">
                  <c:v>11166</c:v>
                </c:pt>
                <c:pt idx="16">
                  <c:v>11214.1</c:v>
                </c:pt>
                <c:pt idx="17">
                  <c:v>12262.9</c:v>
                </c:pt>
                <c:pt idx="18">
                  <c:v>13983.2</c:v>
                </c:pt>
                <c:pt idx="19">
                  <c:v>17301</c:v>
                </c:pt>
                <c:pt idx="20">
                  <c:v>19135.8</c:v>
                </c:pt>
                <c:pt idx="21">
                  <c:v>24040.7</c:v>
                </c:pt>
                <c:pt idx="22">
                  <c:v>29361.7</c:v>
                </c:pt>
                <c:pt idx="23">
                  <c:v>36314.6</c:v>
                </c:pt>
                <c:pt idx="24">
                  <c:v>43938.7</c:v>
                </c:pt>
                <c:pt idx="25">
                  <c:v>51837.1</c:v>
                </c:pt>
                <c:pt idx="26">
                  <c:v>63792.4</c:v>
                </c:pt>
                <c:pt idx="27">
                  <c:v>77777.2</c:v>
                </c:pt>
                <c:pt idx="28">
                  <c:v>91340.4</c:v>
                </c:pt>
                <c:pt idx="29">
                  <c:v>107797.4</c:v>
                </c:pt>
                <c:pt idx="30">
                  <c:v>128229.1</c:v>
                </c:pt>
                <c:pt idx="31">
                  <c:v>148204.29999999999</c:v>
                </c:pt>
                <c:pt idx="32">
                  <c:v>168298.7</c:v>
                </c:pt>
                <c:pt idx="33">
                  <c:v>182090.3</c:v>
                </c:pt>
                <c:pt idx="34">
                  <c:v>199091.6</c:v>
                </c:pt>
                <c:pt idx="35">
                  <c:v>208729.2</c:v>
                </c:pt>
                <c:pt idx="36">
                  <c:v>212775.6</c:v>
                </c:pt>
                <c:pt idx="37">
                  <c:v>216014.6</c:v>
                </c:pt>
                <c:pt idx="38">
                  <c:v>210203.4</c:v>
                </c:pt>
                <c:pt idx="39">
                  <c:v>199517.9</c:v>
                </c:pt>
                <c:pt idx="40">
                  <c:v>188561.3</c:v>
                </c:pt>
                <c:pt idx="41">
                  <c:v>169741.4</c:v>
                </c:pt>
                <c:pt idx="42">
                  <c:v>154019.6</c:v>
                </c:pt>
                <c:pt idx="43">
                  <c:v>131650.6</c:v>
                </c:pt>
                <c:pt idx="44">
                  <c:v>112456.3</c:v>
                </c:pt>
                <c:pt idx="45">
                  <c:v>91812.4</c:v>
                </c:pt>
                <c:pt idx="46">
                  <c:v>77140.899999999994</c:v>
                </c:pt>
                <c:pt idx="47">
                  <c:v>63294.8</c:v>
                </c:pt>
                <c:pt idx="48">
                  <c:v>50150.1</c:v>
                </c:pt>
                <c:pt idx="49">
                  <c:v>42831.9</c:v>
                </c:pt>
                <c:pt idx="50">
                  <c:v>35046.300000000003</c:v>
                </c:pt>
                <c:pt idx="51">
                  <c:v>28459.8</c:v>
                </c:pt>
                <c:pt idx="52">
                  <c:v>23688.2</c:v>
                </c:pt>
                <c:pt idx="53">
                  <c:v>20406.400000000001</c:v>
                </c:pt>
                <c:pt idx="54">
                  <c:v>17112.099999999995</c:v>
                </c:pt>
                <c:pt idx="55">
                  <c:v>14594.1</c:v>
                </c:pt>
                <c:pt idx="56">
                  <c:v>12881</c:v>
                </c:pt>
                <c:pt idx="57">
                  <c:v>11596</c:v>
                </c:pt>
                <c:pt idx="58">
                  <c:v>10763.2</c:v>
                </c:pt>
                <c:pt idx="59">
                  <c:v>9478.2000000000007</c:v>
                </c:pt>
                <c:pt idx="60">
                  <c:v>9488.7999999999975</c:v>
                </c:pt>
                <c:pt idx="61">
                  <c:v>7874.3</c:v>
                </c:pt>
                <c:pt idx="62">
                  <c:v>7341.2</c:v>
                </c:pt>
                <c:pt idx="63">
                  <c:v>5914.7</c:v>
                </c:pt>
                <c:pt idx="64">
                  <c:v>6563.6</c:v>
                </c:pt>
                <c:pt idx="65">
                  <c:v>6072.3</c:v>
                </c:pt>
                <c:pt idx="66">
                  <c:v>6012.7</c:v>
                </c:pt>
                <c:pt idx="67">
                  <c:v>5964.4</c:v>
                </c:pt>
                <c:pt idx="68">
                  <c:v>5118.6000000000004</c:v>
                </c:pt>
                <c:pt idx="69">
                  <c:v>5012.3</c:v>
                </c:pt>
                <c:pt idx="70">
                  <c:v>4707.1000000000004</c:v>
                </c:pt>
                <c:pt idx="71">
                  <c:v>5142.4000000000005</c:v>
                </c:pt>
                <c:pt idx="72">
                  <c:v>5110.5</c:v>
                </c:pt>
                <c:pt idx="73">
                  <c:v>4909.1000000000004</c:v>
                </c:pt>
                <c:pt idx="74">
                  <c:v>4989.9000000000005</c:v>
                </c:pt>
                <c:pt idx="75">
                  <c:v>4258.4000000000005</c:v>
                </c:pt>
                <c:pt idx="76">
                  <c:v>4186.5</c:v>
                </c:pt>
                <c:pt idx="77">
                  <c:v>4380.2</c:v>
                </c:pt>
                <c:pt idx="78">
                  <c:v>4049.4</c:v>
                </c:pt>
                <c:pt idx="79">
                  <c:v>3544.1</c:v>
                </c:pt>
                <c:pt idx="80">
                  <c:v>3878.4</c:v>
                </c:pt>
                <c:pt idx="81">
                  <c:v>3793.9</c:v>
                </c:pt>
                <c:pt idx="82">
                  <c:v>3343</c:v>
                </c:pt>
                <c:pt idx="83">
                  <c:v>3593.2</c:v>
                </c:pt>
                <c:pt idx="84">
                  <c:v>3437.4</c:v>
                </c:pt>
                <c:pt idx="85">
                  <c:v>3229.5</c:v>
                </c:pt>
                <c:pt idx="86">
                  <c:v>3345</c:v>
                </c:pt>
                <c:pt idx="87">
                  <c:v>3348.8</c:v>
                </c:pt>
                <c:pt idx="88">
                  <c:v>3075.3</c:v>
                </c:pt>
                <c:pt idx="89">
                  <c:v>3179</c:v>
                </c:pt>
                <c:pt idx="90">
                  <c:v>3213.7</c:v>
                </c:pt>
              </c:numCache>
            </c:numRef>
          </c:val>
        </c:ser>
        <c:ser>
          <c:idx val="27"/>
          <c:order val="2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Sheet1!$AC$11:$AC$101</c:f>
              <c:numCache>
                <c:formatCode>#,##0.00</c:formatCode>
                <c:ptCount val="91"/>
                <c:pt idx="0" formatCode="General">
                  <c:v>28</c:v>
                </c:pt>
                <c:pt idx="1">
                  <c:v>3508.8</c:v>
                </c:pt>
                <c:pt idx="2">
                  <c:v>4430.5</c:v>
                </c:pt>
                <c:pt idx="3">
                  <c:v>5029</c:v>
                </c:pt>
                <c:pt idx="4">
                  <c:v>5237.8</c:v>
                </c:pt>
                <c:pt idx="5">
                  <c:v>5739.5</c:v>
                </c:pt>
                <c:pt idx="6">
                  <c:v>6540.7</c:v>
                </c:pt>
                <c:pt idx="7">
                  <c:v>6784.3</c:v>
                </c:pt>
                <c:pt idx="8">
                  <c:v>7216.6</c:v>
                </c:pt>
                <c:pt idx="9">
                  <c:v>7722.5</c:v>
                </c:pt>
                <c:pt idx="10">
                  <c:v>8031.6</c:v>
                </c:pt>
                <c:pt idx="11">
                  <c:v>7381.8</c:v>
                </c:pt>
                <c:pt idx="12">
                  <c:v>8035</c:v>
                </c:pt>
                <c:pt idx="13">
                  <c:v>8186.8</c:v>
                </c:pt>
                <c:pt idx="14">
                  <c:v>10620.1</c:v>
                </c:pt>
                <c:pt idx="15">
                  <c:v>11598.4</c:v>
                </c:pt>
                <c:pt idx="16">
                  <c:v>12669.6</c:v>
                </c:pt>
                <c:pt idx="17">
                  <c:v>13013</c:v>
                </c:pt>
                <c:pt idx="18">
                  <c:v>15342.2</c:v>
                </c:pt>
                <c:pt idx="19">
                  <c:v>17268.8</c:v>
                </c:pt>
                <c:pt idx="20">
                  <c:v>22171.9</c:v>
                </c:pt>
                <c:pt idx="21">
                  <c:v>25670.9</c:v>
                </c:pt>
                <c:pt idx="22">
                  <c:v>31354.5</c:v>
                </c:pt>
                <c:pt idx="23">
                  <c:v>36898.1</c:v>
                </c:pt>
                <c:pt idx="24">
                  <c:v>47168.2</c:v>
                </c:pt>
                <c:pt idx="25">
                  <c:v>56804.800000000003</c:v>
                </c:pt>
                <c:pt idx="26">
                  <c:v>68770.399999999994</c:v>
                </c:pt>
                <c:pt idx="27">
                  <c:v>86327.6</c:v>
                </c:pt>
                <c:pt idx="28">
                  <c:v>106978.7</c:v>
                </c:pt>
                <c:pt idx="29">
                  <c:v>124985.2</c:v>
                </c:pt>
                <c:pt idx="30">
                  <c:v>145912.79999999999</c:v>
                </c:pt>
                <c:pt idx="31">
                  <c:v>167775.8</c:v>
                </c:pt>
                <c:pt idx="32">
                  <c:v>191200</c:v>
                </c:pt>
                <c:pt idx="33">
                  <c:v>213429.8</c:v>
                </c:pt>
                <c:pt idx="34">
                  <c:v>226480.7</c:v>
                </c:pt>
                <c:pt idx="35">
                  <c:v>236589.4</c:v>
                </c:pt>
                <c:pt idx="36">
                  <c:v>245829.4</c:v>
                </c:pt>
                <c:pt idx="37">
                  <c:v>248863</c:v>
                </c:pt>
                <c:pt idx="38">
                  <c:v>245642.8</c:v>
                </c:pt>
                <c:pt idx="39">
                  <c:v>232790.6</c:v>
                </c:pt>
                <c:pt idx="40">
                  <c:v>218264.2</c:v>
                </c:pt>
                <c:pt idx="41">
                  <c:v>198643.3</c:v>
                </c:pt>
                <c:pt idx="42">
                  <c:v>177844.5</c:v>
                </c:pt>
                <c:pt idx="43">
                  <c:v>153264.4</c:v>
                </c:pt>
                <c:pt idx="44">
                  <c:v>127582.6</c:v>
                </c:pt>
                <c:pt idx="45">
                  <c:v>106871.2</c:v>
                </c:pt>
                <c:pt idx="46">
                  <c:v>88769.8</c:v>
                </c:pt>
                <c:pt idx="47">
                  <c:v>70071.899999999994</c:v>
                </c:pt>
                <c:pt idx="48">
                  <c:v>58408.6</c:v>
                </c:pt>
                <c:pt idx="49">
                  <c:v>47718.5</c:v>
                </c:pt>
                <c:pt idx="50">
                  <c:v>39744.1</c:v>
                </c:pt>
                <c:pt idx="51">
                  <c:v>33125</c:v>
                </c:pt>
                <c:pt idx="52">
                  <c:v>26054.799999999996</c:v>
                </c:pt>
                <c:pt idx="53">
                  <c:v>21879</c:v>
                </c:pt>
                <c:pt idx="54">
                  <c:v>18897.400000000001</c:v>
                </c:pt>
                <c:pt idx="55">
                  <c:v>15414.3</c:v>
                </c:pt>
                <c:pt idx="56">
                  <c:v>14073.9</c:v>
                </c:pt>
                <c:pt idx="57">
                  <c:v>12508.4</c:v>
                </c:pt>
                <c:pt idx="58">
                  <c:v>11264.4</c:v>
                </c:pt>
                <c:pt idx="59">
                  <c:v>10254.700000000003</c:v>
                </c:pt>
                <c:pt idx="60">
                  <c:v>8768.9</c:v>
                </c:pt>
                <c:pt idx="61">
                  <c:v>8812.1</c:v>
                </c:pt>
                <c:pt idx="62">
                  <c:v>7413</c:v>
                </c:pt>
                <c:pt idx="63">
                  <c:v>6372.1</c:v>
                </c:pt>
                <c:pt idx="64">
                  <c:v>7012.3</c:v>
                </c:pt>
                <c:pt idx="65">
                  <c:v>6545.4</c:v>
                </c:pt>
                <c:pt idx="66">
                  <c:v>5645.9</c:v>
                </c:pt>
                <c:pt idx="67">
                  <c:v>5678.7</c:v>
                </c:pt>
                <c:pt idx="68">
                  <c:v>5035.4000000000005</c:v>
                </c:pt>
                <c:pt idx="69">
                  <c:v>4970.1000000000004</c:v>
                </c:pt>
                <c:pt idx="70">
                  <c:v>5205.6000000000004</c:v>
                </c:pt>
                <c:pt idx="71">
                  <c:v>4917</c:v>
                </c:pt>
                <c:pt idx="72">
                  <c:v>4861.3</c:v>
                </c:pt>
                <c:pt idx="73">
                  <c:v>4688.2</c:v>
                </c:pt>
                <c:pt idx="74">
                  <c:v>4375.5</c:v>
                </c:pt>
                <c:pt idx="75">
                  <c:v>4379.5</c:v>
                </c:pt>
                <c:pt idx="76">
                  <c:v>4590.2</c:v>
                </c:pt>
                <c:pt idx="77">
                  <c:v>4148</c:v>
                </c:pt>
                <c:pt idx="78">
                  <c:v>3816.1</c:v>
                </c:pt>
                <c:pt idx="79">
                  <c:v>3701.4</c:v>
                </c:pt>
                <c:pt idx="80">
                  <c:v>3620.8</c:v>
                </c:pt>
                <c:pt idx="81">
                  <c:v>3856.3</c:v>
                </c:pt>
                <c:pt idx="82">
                  <c:v>3572.6</c:v>
                </c:pt>
                <c:pt idx="83">
                  <c:v>3617.1</c:v>
                </c:pt>
                <c:pt idx="84">
                  <c:v>3480.6</c:v>
                </c:pt>
                <c:pt idx="85">
                  <c:v>3602.3</c:v>
                </c:pt>
                <c:pt idx="86">
                  <c:v>3214.6</c:v>
                </c:pt>
                <c:pt idx="87">
                  <c:v>3401.3</c:v>
                </c:pt>
                <c:pt idx="88">
                  <c:v>3062</c:v>
                </c:pt>
                <c:pt idx="89">
                  <c:v>3321</c:v>
                </c:pt>
                <c:pt idx="90">
                  <c:v>2884.2</c:v>
                </c:pt>
              </c:numCache>
            </c:numRef>
          </c:val>
        </c:ser>
        <c:ser>
          <c:idx val="28"/>
          <c:order val="2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Sheet1!$AD$11:$AD$101</c:f>
              <c:numCache>
                <c:formatCode>#,##0.00</c:formatCode>
                <c:ptCount val="91"/>
                <c:pt idx="0" formatCode="General">
                  <c:v>29</c:v>
                </c:pt>
                <c:pt idx="1">
                  <c:v>3635.5</c:v>
                </c:pt>
                <c:pt idx="2">
                  <c:v>4680.9000000000005</c:v>
                </c:pt>
                <c:pt idx="3">
                  <c:v>5273.2</c:v>
                </c:pt>
                <c:pt idx="4">
                  <c:v>5659.4</c:v>
                </c:pt>
                <c:pt idx="5">
                  <c:v>5432.1</c:v>
                </c:pt>
                <c:pt idx="6">
                  <c:v>5590.5</c:v>
                </c:pt>
                <c:pt idx="7">
                  <c:v>7478.6</c:v>
                </c:pt>
                <c:pt idx="8">
                  <c:v>10135.6</c:v>
                </c:pt>
                <c:pt idx="9">
                  <c:v>7817.4</c:v>
                </c:pt>
                <c:pt idx="10">
                  <c:v>7479.6</c:v>
                </c:pt>
                <c:pt idx="11">
                  <c:v>7582.1</c:v>
                </c:pt>
                <c:pt idx="12">
                  <c:v>8560.2999999999975</c:v>
                </c:pt>
                <c:pt idx="13">
                  <c:v>9374</c:v>
                </c:pt>
                <c:pt idx="14">
                  <c:v>10876.3</c:v>
                </c:pt>
                <c:pt idx="15">
                  <c:v>11395.7</c:v>
                </c:pt>
                <c:pt idx="16">
                  <c:v>12630.4</c:v>
                </c:pt>
                <c:pt idx="17">
                  <c:v>14427</c:v>
                </c:pt>
                <c:pt idx="18">
                  <c:v>15827</c:v>
                </c:pt>
                <c:pt idx="19">
                  <c:v>18783.3</c:v>
                </c:pt>
                <c:pt idx="20">
                  <c:v>23204.799999999996</c:v>
                </c:pt>
                <c:pt idx="21">
                  <c:v>28508.6</c:v>
                </c:pt>
                <c:pt idx="22">
                  <c:v>34165</c:v>
                </c:pt>
                <c:pt idx="23">
                  <c:v>42350.6</c:v>
                </c:pt>
                <c:pt idx="24">
                  <c:v>51785</c:v>
                </c:pt>
                <c:pt idx="25">
                  <c:v>63185.5</c:v>
                </c:pt>
                <c:pt idx="26">
                  <c:v>78788.5</c:v>
                </c:pt>
                <c:pt idx="27">
                  <c:v>97062.2</c:v>
                </c:pt>
                <c:pt idx="28">
                  <c:v>114119.2</c:v>
                </c:pt>
                <c:pt idx="29">
                  <c:v>142845</c:v>
                </c:pt>
                <c:pt idx="30">
                  <c:v>166252.79999999999</c:v>
                </c:pt>
                <c:pt idx="31">
                  <c:v>193649.4</c:v>
                </c:pt>
                <c:pt idx="32">
                  <c:v>218445.3</c:v>
                </c:pt>
                <c:pt idx="33">
                  <c:v>243213.7</c:v>
                </c:pt>
                <c:pt idx="34">
                  <c:v>260097.3</c:v>
                </c:pt>
                <c:pt idx="35">
                  <c:v>278606.09999999998</c:v>
                </c:pt>
                <c:pt idx="36">
                  <c:v>289921.40000000002</c:v>
                </c:pt>
                <c:pt idx="37">
                  <c:v>288347.40000000002</c:v>
                </c:pt>
                <c:pt idx="38">
                  <c:v>278965.7</c:v>
                </c:pt>
                <c:pt idx="39">
                  <c:v>273136.5</c:v>
                </c:pt>
                <c:pt idx="40">
                  <c:v>257124.7</c:v>
                </c:pt>
                <c:pt idx="41">
                  <c:v>229661.2</c:v>
                </c:pt>
                <c:pt idx="42">
                  <c:v>204056.2</c:v>
                </c:pt>
                <c:pt idx="43">
                  <c:v>179036.5</c:v>
                </c:pt>
                <c:pt idx="44">
                  <c:v>153177.20000000001</c:v>
                </c:pt>
                <c:pt idx="45">
                  <c:v>127828.3</c:v>
                </c:pt>
                <c:pt idx="46">
                  <c:v>104260.7</c:v>
                </c:pt>
                <c:pt idx="47">
                  <c:v>83378.600000000006</c:v>
                </c:pt>
                <c:pt idx="48">
                  <c:v>68518.5</c:v>
                </c:pt>
                <c:pt idx="49">
                  <c:v>52695.199999999997</c:v>
                </c:pt>
                <c:pt idx="50">
                  <c:v>44976.4</c:v>
                </c:pt>
                <c:pt idx="51">
                  <c:v>34803.300000000003</c:v>
                </c:pt>
                <c:pt idx="52">
                  <c:v>30449.9</c:v>
                </c:pt>
                <c:pt idx="53">
                  <c:v>23766.400000000001</c:v>
                </c:pt>
                <c:pt idx="54">
                  <c:v>20754.8</c:v>
                </c:pt>
                <c:pt idx="55">
                  <c:v>16798.900000000001</c:v>
                </c:pt>
                <c:pt idx="56">
                  <c:v>14568.2</c:v>
                </c:pt>
                <c:pt idx="57">
                  <c:v>12595.4</c:v>
                </c:pt>
                <c:pt idx="58">
                  <c:v>12110.1</c:v>
                </c:pt>
                <c:pt idx="59">
                  <c:v>10543.8</c:v>
                </c:pt>
                <c:pt idx="60">
                  <c:v>9618.2000000000007</c:v>
                </c:pt>
                <c:pt idx="61">
                  <c:v>9115.5</c:v>
                </c:pt>
                <c:pt idx="62">
                  <c:v>7294.9</c:v>
                </c:pt>
                <c:pt idx="63">
                  <c:v>6733.6</c:v>
                </c:pt>
                <c:pt idx="64">
                  <c:v>6621.6</c:v>
                </c:pt>
                <c:pt idx="65">
                  <c:v>7028.1</c:v>
                </c:pt>
                <c:pt idx="66">
                  <c:v>5869.6</c:v>
                </c:pt>
                <c:pt idx="67">
                  <c:v>5676.1</c:v>
                </c:pt>
                <c:pt idx="68">
                  <c:v>5255.2</c:v>
                </c:pt>
                <c:pt idx="69">
                  <c:v>5664.7</c:v>
                </c:pt>
                <c:pt idx="70">
                  <c:v>4906.6000000000004</c:v>
                </c:pt>
                <c:pt idx="71">
                  <c:v>4914</c:v>
                </c:pt>
                <c:pt idx="72">
                  <c:v>5158.9000000000005</c:v>
                </c:pt>
                <c:pt idx="73">
                  <c:v>4728.3</c:v>
                </c:pt>
                <c:pt idx="74">
                  <c:v>4722</c:v>
                </c:pt>
                <c:pt idx="75">
                  <c:v>4104.7</c:v>
                </c:pt>
                <c:pt idx="76">
                  <c:v>4527.9000000000005</c:v>
                </c:pt>
                <c:pt idx="77">
                  <c:v>4634.8</c:v>
                </c:pt>
                <c:pt idx="78">
                  <c:v>4256.9000000000005</c:v>
                </c:pt>
                <c:pt idx="79">
                  <c:v>3921.2</c:v>
                </c:pt>
                <c:pt idx="80">
                  <c:v>4062.3</c:v>
                </c:pt>
                <c:pt idx="81">
                  <c:v>3779.1</c:v>
                </c:pt>
                <c:pt idx="82">
                  <c:v>3168</c:v>
                </c:pt>
                <c:pt idx="83">
                  <c:v>3884</c:v>
                </c:pt>
                <c:pt idx="84">
                  <c:v>3255.4</c:v>
                </c:pt>
                <c:pt idx="85">
                  <c:v>3258.5</c:v>
                </c:pt>
                <c:pt idx="86">
                  <c:v>3460.9</c:v>
                </c:pt>
                <c:pt idx="87">
                  <c:v>3386.4</c:v>
                </c:pt>
                <c:pt idx="88">
                  <c:v>3752.6</c:v>
                </c:pt>
                <c:pt idx="89">
                  <c:v>3184.7</c:v>
                </c:pt>
                <c:pt idx="90">
                  <c:v>2857.3</c:v>
                </c:pt>
              </c:numCache>
            </c:numRef>
          </c:val>
        </c:ser>
        <c:ser>
          <c:idx val="29"/>
          <c:order val="2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Sheet1!$AE$11:$AE$101</c:f>
              <c:numCache>
                <c:formatCode>#,##0.00</c:formatCode>
                <c:ptCount val="91"/>
                <c:pt idx="0" formatCode="General">
                  <c:v>30</c:v>
                </c:pt>
                <c:pt idx="1">
                  <c:v>3384.7</c:v>
                </c:pt>
                <c:pt idx="2">
                  <c:v>4994.2</c:v>
                </c:pt>
                <c:pt idx="3">
                  <c:v>5201.5</c:v>
                </c:pt>
                <c:pt idx="4">
                  <c:v>4876.7</c:v>
                </c:pt>
                <c:pt idx="5">
                  <c:v>5673.9</c:v>
                </c:pt>
                <c:pt idx="6">
                  <c:v>6327.7</c:v>
                </c:pt>
                <c:pt idx="7">
                  <c:v>9295.4</c:v>
                </c:pt>
                <c:pt idx="8">
                  <c:v>10684.7</c:v>
                </c:pt>
                <c:pt idx="9">
                  <c:v>8794.9</c:v>
                </c:pt>
                <c:pt idx="10">
                  <c:v>8089.6</c:v>
                </c:pt>
                <c:pt idx="11">
                  <c:v>8681.6</c:v>
                </c:pt>
                <c:pt idx="12">
                  <c:v>8855.2999999999975</c:v>
                </c:pt>
                <c:pt idx="13">
                  <c:v>10025.5</c:v>
                </c:pt>
                <c:pt idx="14">
                  <c:v>10017.200000000003</c:v>
                </c:pt>
                <c:pt idx="15">
                  <c:v>12225.9</c:v>
                </c:pt>
                <c:pt idx="16">
                  <c:v>12773.6</c:v>
                </c:pt>
                <c:pt idx="17">
                  <c:v>16028.9</c:v>
                </c:pt>
                <c:pt idx="18">
                  <c:v>16287.9</c:v>
                </c:pt>
                <c:pt idx="19">
                  <c:v>19533.7</c:v>
                </c:pt>
                <c:pt idx="20">
                  <c:v>23305.4</c:v>
                </c:pt>
                <c:pt idx="21">
                  <c:v>30317.599999999995</c:v>
                </c:pt>
                <c:pt idx="22">
                  <c:v>35829.5</c:v>
                </c:pt>
                <c:pt idx="23">
                  <c:v>45964.6</c:v>
                </c:pt>
                <c:pt idx="24">
                  <c:v>55691.4</c:v>
                </c:pt>
                <c:pt idx="25">
                  <c:v>69744.399999999994</c:v>
                </c:pt>
                <c:pt idx="26">
                  <c:v>90036.800000000003</c:v>
                </c:pt>
                <c:pt idx="27">
                  <c:v>107319.2</c:v>
                </c:pt>
                <c:pt idx="28">
                  <c:v>130911.8</c:v>
                </c:pt>
                <c:pt idx="29">
                  <c:v>159308.9</c:v>
                </c:pt>
                <c:pt idx="30">
                  <c:v>188660.4</c:v>
                </c:pt>
                <c:pt idx="31">
                  <c:v>217258.1</c:v>
                </c:pt>
                <c:pt idx="32">
                  <c:v>251981.7</c:v>
                </c:pt>
                <c:pt idx="33">
                  <c:v>278156.40000000002</c:v>
                </c:pt>
                <c:pt idx="34">
                  <c:v>305194.2</c:v>
                </c:pt>
                <c:pt idx="35">
                  <c:v>321185.09999999998</c:v>
                </c:pt>
                <c:pt idx="36">
                  <c:v>331103.90000000002</c:v>
                </c:pt>
                <c:pt idx="37">
                  <c:v>334023.7</c:v>
                </c:pt>
                <c:pt idx="38">
                  <c:v>327581.8</c:v>
                </c:pt>
                <c:pt idx="39">
                  <c:v>315902.09999999998</c:v>
                </c:pt>
                <c:pt idx="40">
                  <c:v>294757.90000000002</c:v>
                </c:pt>
                <c:pt idx="41">
                  <c:v>263751.09999999998</c:v>
                </c:pt>
                <c:pt idx="42">
                  <c:v>236407.4</c:v>
                </c:pt>
                <c:pt idx="43">
                  <c:v>207813.6</c:v>
                </c:pt>
                <c:pt idx="44">
                  <c:v>178628</c:v>
                </c:pt>
                <c:pt idx="45">
                  <c:v>152023.4</c:v>
                </c:pt>
                <c:pt idx="46">
                  <c:v>123610.7</c:v>
                </c:pt>
                <c:pt idx="47">
                  <c:v>96384.8</c:v>
                </c:pt>
                <c:pt idx="48">
                  <c:v>79901.600000000006</c:v>
                </c:pt>
                <c:pt idx="49">
                  <c:v>61254.1</c:v>
                </c:pt>
                <c:pt idx="50">
                  <c:v>49025.3</c:v>
                </c:pt>
                <c:pt idx="51">
                  <c:v>38705</c:v>
                </c:pt>
                <c:pt idx="52">
                  <c:v>32624.2</c:v>
                </c:pt>
                <c:pt idx="53">
                  <c:v>25762.5</c:v>
                </c:pt>
                <c:pt idx="54">
                  <c:v>22145</c:v>
                </c:pt>
                <c:pt idx="55">
                  <c:v>17637.8</c:v>
                </c:pt>
                <c:pt idx="56">
                  <c:v>15525</c:v>
                </c:pt>
                <c:pt idx="57">
                  <c:v>13277.9</c:v>
                </c:pt>
                <c:pt idx="58">
                  <c:v>12897.9</c:v>
                </c:pt>
                <c:pt idx="59">
                  <c:v>11300.5</c:v>
                </c:pt>
                <c:pt idx="60">
                  <c:v>9870.6</c:v>
                </c:pt>
                <c:pt idx="61">
                  <c:v>8538.2999999999975</c:v>
                </c:pt>
                <c:pt idx="62">
                  <c:v>8255.1</c:v>
                </c:pt>
                <c:pt idx="63">
                  <c:v>7867.5</c:v>
                </c:pt>
                <c:pt idx="64">
                  <c:v>6963.3</c:v>
                </c:pt>
                <c:pt idx="65">
                  <c:v>7211</c:v>
                </c:pt>
                <c:pt idx="66">
                  <c:v>6696.6</c:v>
                </c:pt>
                <c:pt idx="67">
                  <c:v>5861.7</c:v>
                </c:pt>
                <c:pt idx="68">
                  <c:v>5272.7</c:v>
                </c:pt>
                <c:pt idx="69">
                  <c:v>5111.1000000000004</c:v>
                </c:pt>
                <c:pt idx="70">
                  <c:v>5363.1</c:v>
                </c:pt>
                <c:pt idx="71">
                  <c:v>5140.4000000000005</c:v>
                </c:pt>
                <c:pt idx="72">
                  <c:v>5202.1000000000004</c:v>
                </c:pt>
                <c:pt idx="73">
                  <c:v>4760</c:v>
                </c:pt>
                <c:pt idx="74">
                  <c:v>4683.1000000000004</c:v>
                </c:pt>
                <c:pt idx="75">
                  <c:v>4353.9000000000005</c:v>
                </c:pt>
                <c:pt idx="76">
                  <c:v>4168.4000000000005</c:v>
                </c:pt>
                <c:pt idx="77">
                  <c:v>4528</c:v>
                </c:pt>
                <c:pt idx="78">
                  <c:v>4028.8</c:v>
                </c:pt>
                <c:pt idx="79">
                  <c:v>4009.4</c:v>
                </c:pt>
                <c:pt idx="80">
                  <c:v>3659.5</c:v>
                </c:pt>
                <c:pt idx="81">
                  <c:v>3676.2</c:v>
                </c:pt>
                <c:pt idx="82">
                  <c:v>3668.1</c:v>
                </c:pt>
                <c:pt idx="83">
                  <c:v>3518.3</c:v>
                </c:pt>
                <c:pt idx="84">
                  <c:v>3464</c:v>
                </c:pt>
                <c:pt idx="85">
                  <c:v>3097.4</c:v>
                </c:pt>
                <c:pt idx="86">
                  <c:v>3521.7</c:v>
                </c:pt>
                <c:pt idx="87">
                  <c:v>3268.5</c:v>
                </c:pt>
                <c:pt idx="88">
                  <c:v>3053.5</c:v>
                </c:pt>
                <c:pt idx="89">
                  <c:v>3072.1</c:v>
                </c:pt>
                <c:pt idx="90">
                  <c:v>2842.9</c:v>
                </c:pt>
              </c:numCache>
            </c:numRef>
          </c:val>
        </c:ser>
        <c:ser>
          <c:idx val="30"/>
          <c:order val="3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Sheet1!$AF$11:$AF$101</c:f>
              <c:numCache>
                <c:formatCode>#,##0.00</c:formatCode>
                <c:ptCount val="91"/>
                <c:pt idx="0" formatCode="General">
                  <c:v>31</c:v>
                </c:pt>
                <c:pt idx="1">
                  <c:v>3622.5</c:v>
                </c:pt>
                <c:pt idx="2">
                  <c:v>5018</c:v>
                </c:pt>
                <c:pt idx="3">
                  <c:v>5204.9000000000005</c:v>
                </c:pt>
                <c:pt idx="4">
                  <c:v>5334.6</c:v>
                </c:pt>
                <c:pt idx="5">
                  <c:v>6068.7</c:v>
                </c:pt>
                <c:pt idx="6">
                  <c:v>7444.8</c:v>
                </c:pt>
                <c:pt idx="7">
                  <c:v>8904.5</c:v>
                </c:pt>
                <c:pt idx="8">
                  <c:v>8969.7000000000007</c:v>
                </c:pt>
                <c:pt idx="9">
                  <c:v>7798.7</c:v>
                </c:pt>
                <c:pt idx="10">
                  <c:v>8489.7000000000007</c:v>
                </c:pt>
                <c:pt idx="11">
                  <c:v>8625.5</c:v>
                </c:pt>
                <c:pt idx="12">
                  <c:v>8963.6</c:v>
                </c:pt>
                <c:pt idx="13">
                  <c:v>10512.1</c:v>
                </c:pt>
                <c:pt idx="14">
                  <c:v>11272.9</c:v>
                </c:pt>
                <c:pt idx="15">
                  <c:v>12560.5</c:v>
                </c:pt>
                <c:pt idx="16">
                  <c:v>14245.4</c:v>
                </c:pt>
                <c:pt idx="17">
                  <c:v>14834.6</c:v>
                </c:pt>
                <c:pt idx="18">
                  <c:v>19046.3</c:v>
                </c:pt>
                <c:pt idx="19">
                  <c:v>22955.3</c:v>
                </c:pt>
                <c:pt idx="20">
                  <c:v>25122.2</c:v>
                </c:pt>
                <c:pt idx="21">
                  <c:v>30998.5</c:v>
                </c:pt>
                <c:pt idx="22">
                  <c:v>39629.800000000003</c:v>
                </c:pt>
                <c:pt idx="23">
                  <c:v>50648.6</c:v>
                </c:pt>
                <c:pt idx="24">
                  <c:v>62581</c:v>
                </c:pt>
                <c:pt idx="25">
                  <c:v>77927.399999999994</c:v>
                </c:pt>
                <c:pt idx="26">
                  <c:v>99196.2</c:v>
                </c:pt>
                <c:pt idx="27">
                  <c:v>120255.4</c:v>
                </c:pt>
                <c:pt idx="28">
                  <c:v>149987.1</c:v>
                </c:pt>
                <c:pt idx="29">
                  <c:v>180209.2</c:v>
                </c:pt>
                <c:pt idx="30">
                  <c:v>216078.3</c:v>
                </c:pt>
                <c:pt idx="31">
                  <c:v>245276.7</c:v>
                </c:pt>
                <c:pt idx="32">
                  <c:v>281699.20000000001</c:v>
                </c:pt>
                <c:pt idx="33">
                  <c:v>312348.40000000002</c:v>
                </c:pt>
                <c:pt idx="34">
                  <c:v>347378</c:v>
                </c:pt>
                <c:pt idx="35">
                  <c:v>369051.4</c:v>
                </c:pt>
                <c:pt idx="36">
                  <c:v>374980.2</c:v>
                </c:pt>
                <c:pt idx="37">
                  <c:v>381369.7</c:v>
                </c:pt>
                <c:pt idx="38">
                  <c:v>379044.7</c:v>
                </c:pt>
                <c:pt idx="39">
                  <c:v>357413.3</c:v>
                </c:pt>
                <c:pt idx="40">
                  <c:v>337685.4</c:v>
                </c:pt>
                <c:pt idx="41">
                  <c:v>307126.7</c:v>
                </c:pt>
                <c:pt idx="42">
                  <c:v>269812.59999999998</c:v>
                </c:pt>
                <c:pt idx="43">
                  <c:v>235046.9</c:v>
                </c:pt>
                <c:pt idx="44">
                  <c:v>200380.4</c:v>
                </c:pt>
                <c:pt idx="45">
                  <c:v>164111.4</c:v>
                </c:pt>
                <c:pt idx="46">
                  <c:v>140017.1</c:v>
                </c:pt>
                <c:pt idx="47">
                  <c:v>112771.4</c:v>
                </c:pt>
                <c:pt idx="48">
                  <c:v>87736.9</c:v>
                </c:pt>
                <c:pt idx="49">
                  <c:v>65981.8</c:v>
                </c:pt>
                <c:pt idx="50">
                  <c:v>55873.1</c:v>
                </c:pt>
                <c:pt idx="51">
                  <c:v>43674.5</c:v>
                </c:pt>
                <c:pt idx="52">
                  <c:v>34414.699999999997</c:v>
                </c:pt>
                <c:pt idx="53">
                  <c:v>27821.8</c:v>
                </c:pt>
                <c:pt idx="54">
                  <c:v>23148.5</c:v>
                </c:pt>
                <c:pt idx="55">
                  <c:v>19919.8</c:v>
                </c:pt>
                <c:pt idx="56">
                  <c:v>17803.400000000001</c:v>
                </c:pt>
                <c:pt idx="57">
                  <c:v>15134.4</c:v>
                </c:pt>
                <c:pt idx="58">
                  <c:v>15069.4</c:v>
                </c:pt>
                <c:pt idx="59">
                  <c:v>13721.5</c:v>
                </c:pt>
                <c:pt idx="60">
                  <c:v>10670.3</c:v>
                </c:pt>
                <c:pt idx="61">
                  <c:v>9154.7000000000007</c:v>
                </c:pt>
                <c:pt idx="62">
                  <c:v>8443.5</c:v>
                </c:pt>
                <c:pt idx="63">
                  <c:v>8144</c:v>
                </c:pt>
                <c:pt idx="64">
                  <c:v>6889</c:v>
                </c:pt>
                <c:pt idx="65">
                  <c:v>7064.4</c:v>
                </c:pt>
                <c:pt idx="66">
                  <c:v>6715.7</c:v>
                </c:pt>
                <c:pt idx="67">
                  <c:v>5954.7</c:v>
                </c:pt>
                <c:pt idx="68">
                  <c:v>5329.6</c:v>
                </c:pt>
                <c:pt idx="69">
                  <c:v>5702</c:v>
                </c:pt>
                <c:pt idx="70">
                  <c:v>5356</c:v>
                </c:pt>
                <c:pt idx="71">
                  <c:v>4747.7</c:v>
                </c:pt>
                <c:pt idx="72">
                  <c:v>4595.2</c:v>
                </c:pt>
                <c:pt idx="73">
                  <c:v>4421.4000000000005</c:v>
                </c:pt>
                <c:pt idx="74">
                  <c:v>4732</c:v>
                </c:pt>
                <c:pt idx="75">
                  <c:v>4261.5</c:v>
                </c:pt>
                <c:pt idx="76">
                  <c:v>4136.4000000000005</c:v>
                </c:pt>
                <c:pt idx="77">
                  <c:v>3981.1</c:v>
                </c:pt>
                <c:pt idx="78">
                  <c:v>4325.2</c:v>
                </c:pt>
                <c:pt idx="79">
                  <c:v>3671.6</c:v>
                </c:pt>
                <c:pt idx="80">
                  <c:v>3616.3</c:v>
                </c:pt>
                <c:pt idx="81">
                  <c:v>3566.8</c:v>
                </c:pt>
                <c:pt idx="82">
                  <c:v>3416.3</c:v>
                </c:pt>
                <c:pt idx="83">
                  <c:v>4004.5</c:v>
                </c:pt>
                <c:pt idx="84">
                  <c:v>3514</c:v>
                </c:pt>
                <c:pt idx="85">
                  <c:v>3168.1</c:v>
                </c:pt>
                <c:pt idx="86">
                  <c:v>3374.6</c:v>
                </c:pt>
                <c:pt idx="87">
                  <c:v>3089.9</c:v>
                </c:pt>
                <c:pt idx="88">
                  <c:v>3083.1</c:v>
                </c:pt>
                <c:pt idx="89">
                  <c:v>2992.7</c:v>
                </c:pt>
                <c:pt idx="90">
                  <c:v>3165.3</c:v>
                </c:pt>
              </c:numCache>
            </c:numRef>
          </c:val>
        </c:ser>
        <c:ser>
          <c:idx val="31"/>
          <c:order val="3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Sheet1!$AG$11:$AG$101</c:f>
              <c:numCache>
                <c:formatCode>#,##0.00</c:formatCode>
                <c:ptCount val="91"/>
                <c:pt idx="0" formatCode="General">
                  <c:v>32</c:v>
                </c:pt>
                <c:pt idx="1">
                  <c:v>4649.1000000000004</c:v>
                </c:pt>
                <c:pt idx="2">
                  <c:v>5222.3</c:v>
                </c:pt>
                <c:pt idx="3">
                  <c:v>5338</c:v>
                </c:pt>
                <c:pt idx="4">
                  <c:v>6457.7</c:v>
                </c:pt>
                <c:pt idx="5">
                  <c:v>7170.2</c:v>
                </c:pt>
                <c:pt idx="6">
                  <c:v>7321.6</c:v>
                </c:pt>
                <c:pt idx="7">
                  <c:v>7763.4</c:v>
                </c:pt>
                <c:pt idx="8">
                  <c:v>8249.5</c:v>
                </c:pt>
                <c:pt idx="9">
                  <c:v>9012.9</c:v>
                </c:pt>
                <c:pt idx="10">
                  <c:v>8352.1</c:v>
                </c:pt>
                <c:pt idx="11">
                  <c:v>8393.1</c:v>
                </c:pt>
                <c:pt idx="12">
                  <c:v>11104.7</c:v>
                </c:pt>
                <c:pt idx="13">
                  <c:v>10863.6</c:v>
                </c:pt>
                <c:pt idx="14">
                  <c:v>12852.8</c:v>
                </c:pt>
                <c:pt idx="15">
                  <c:v>13580.7</c:v>
                </c:pt>
                <c:pt idx="16">
                  <c:v>14796.9</c:v>
                </c:pt>
                <c:pt idx="17">
                  <c:v>17116.400000000001</c:v>
                </c:pt>
                <c:pt idx="18">
                  <c:v>20337.099999999995</c:v>
                </c:pt>
                <c:pt idx="19">
                  <c:v>23081</c:v>
                </c:pt>
                <c:pt idx="20">
                  <c:v>27708.7</c:v>
                </c:pt>
                <c:pt idx="21">
                  <c:v>34271.300000000003</c:v>
                </c:pt>
                <c:pt idx="22">
                  <c:v>42629</c:v>
                </c:pt>
                <c:pt idx="23">
                  <c:v>53082.5</c:v>
                </c:pt>
                <c:pt idx="24">
                  <c:v>67868</c:v>
                </c:pt>
                <c:pt idx="25">
                  <c:v>85076.5</c:v>
                </c:pt>
                <c:pt idx="26">
                  <c:v>107560.9</c:v>
                </c:pt>
                <c:pt idx="27">
                  <c:v>134321.5</c:v>
                </c:pt>
                <c:pt idx="28">
                  <c:v>168087.5</c:v>
                </c:pt>
                <c:pt idx="29">
                  <c:v>203984.5</c:v>
                </c:pt>
                <c:pt idx="30">
                  <c:v>238215.1</c:v>
                </c:pt>
                <c:pt idx="31">
                  <c:v>283240.2</c:v>
                </c:pt>
                <c:pt idx="32">
                  <c:v>326804</c:v>
                </c:pt>
                <c:pt idx="33">
                  <c:v>361374.7</c:v>
                </c:pt>
                <c:pt idx="34">
                  <c:v>391592</c:v>
                </c:pt>
                <c:pt idx="35">
                  <c:v>412706.1</c:v>
                </c:pt>
                <c:pt idx="36">
                  <c:v>431324.6</c:v>
                </c:pt>
                <c:pt idx="37">
                  <c:v>438015.7</c:v>
                </c:pt>
                <c:pt idx="38">
                  <c:v>433964.1</c:v>
                </c:pt>
                <c:pt idx="39">
                  <c:v>411563.8</c:v>
                </c:pt>
                <c:pt idx="40">
                  <c:v>380199.5</c:v>
                </c:pt>
                <c:pt idx="41">
                  <c:v>349222.1</c:v>
                </c:pt>
                <c:pt idx="42">
                  <c:v>307247.40000000002</c:v>
                </c:pt>
                <c:pt idx="43">
                  <c:v>265595.5</c:v>
                </c:pt>
                <c:pt idx="44">
                  <c:v>229032</c:v>
                </c:pt>
                <c:pt idx="45">
                  <c:v>190233.4</c:v>
                </c:pt>
                <c:pt idx="46">
                  <c:v>157475.5</c:v>
                </c:pt>
                <c:pt idx="47">
                  <c:v>129048.7</c:v>
                </c:pt>
                <c:pt idx="48">
                  <c:v>97524.3</c:v>
                </c:pt>
                <c:pt idx="49">
                  <c:v>76400.100000000006</c:v>
                </c:pt>
                <c:pt idx="50">
                  <c:v>60910.7</c:v>
                </c:pt>
                <c:pt idx="51">
                  <c:v>48463.7</c:v>
                </c:pt>
                <c:pt idx="52">
                  <c:v>38871.4</c:v>
                </c:pt>
                <c:pt idx="53">
                  <c:v>30787.9</c:v>
                </c:pt>
                <c:pt idx="54">
                  <c:v>26061.7</c:v>
                </c:pt>
                <c:pt idx="55">
                  <c:v>21722.9</c:v>
                </c:pt>
                <c:pt idx="56">
                  <c:v>18617.099999999995</c:v>
                </c:pt>
                <c:pt idx="57">
                  <c:v>17480.099999999995</c:v>
                </c:pt>
                <c:pt idx="58">
                  <c:v>17185.900000000001</c:v>
                </c:pt>
                <c:pt idx="59">
                  <c:v>15056</c:v>
                </c:pt>
                <c:pt idx="60">
                  <c:v>11979.3</c:v>
                </c:pt>
                <c:pt idx="61">
                  <c:v>9429.5</c:v>
                </c:pt>
                <c:pt idx="62">
                  <c:v>8905.9</c:v>
                </c:pt>
                <c:pt idx="63">
                  <c:v>8417.2000000000007</c:v>
                </c:pt>
                <c:pt idx="64">
                  <c:v>7786.2</c:v>
                </c:pt>
                <c:pt idx="65">
                  <c:v>6830.7</c:v>
                </c:pt>
                <c:pt idx="66">
                  <c:v>6152.2</c:v>
                </c:pt>
                <c:pt idx="67">
                  <c:v>5633.9</c:v>
                </c:pt>
                <c:pt idx="68">
                  <c:v>5408.5</c:v>
                </c:pt>
                <c:pt idx="69">
                  <c:v>6228.7</c:v>
                </c:pt>
                <c:pt idx="70">
                  <c:v>5501.3</c:v>
                </c:pt>
                <c:pt idx="71">
                  <c:v>4663</c:v>
                </c:pt>
                <c:pt idx="72">
                  <c:v>4539.9000000000005</c:v>
                </c:pt>
                <c:pt idx="73">
                  <c:v>4639</c:v>
                </c:pt>
                <c:pt idx="74">
                  <c:v>4556.4000000000005</c:v>
                </c:pt>
                <c:pt idx="75">
                  <c:v>4824.9000000000005</c:v>
                </c:pt>
                <c:pt idx="76">
                  <c:v>4050.4</c:v>
                </c:pt>
                <c:pt idx="77">
                  <c:v>3998.4</c:v>
                </c:pt>
                <c:pt idx="78">
                  <c:v>4311.3</c:v>
                </c:pt>
                <c:pt idx="79">
                  <c:v>3634.1</c:v>
                </c:pt>
                <c:pt idx="80">
                  <c:v>4101.8</c:v>
                </c:pt>
                <c:pt idx="81">
                  <c:v>3646.5</c:v>
                </c:pt>
                <c:pt idx="82">
                  <c:v>3520.5</c:v>
                </c:pt>
                <c:pt idx="83">
                  <c:v>4022.6</c:v>
                </c:pt>
                <c:pt idx="84">
                  <c:v>3912.2</c:v>
                </c:pt>
                <c:pt idx="85">
                  <c:v>3515.2</c:v>
                </c:pt>
                <c:pt idx="86">
                  <c:v>3533.5</c:v>
                </c:pt>
                <c:pt idx="87">
                  <c:v>3219.5</c:v>
                </c:pt>
                <c:pt idx="88">
                  <c:v>3363.6</c:v>
                </c:pt>
                <c:pt idx="89">
                  <c:v>3177.6</c:v>
                </c:pt>
                <c:pt idx="90">
                  <c:v>3605</c:v>
                </c:pt>
              </c:numCache>
            </c:numRef>
          </c:val>
        </c:ser>
        <c:ser>
          <c:idx val="32"/>
          <c:order val="3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Sheet1!$AH$11:$AH$101</c:f>
              <c:numCache>
                <c:formatCode>#,##0.00</c:formatCode>
                <c:ptCount val="91"/>
                <c:pt idx="0" formatCode="General">
                  <c:v>33</c:v>
                </c:pt>
                <c:pt idx="1">
                  <c:v>3937.9</c:v>
                </c:pt>
                <c:pt idx="2">
                  <c:v>5127.2</c:v>
                </c:pt>
                <c:pt idx="3">
                  <c:v>5571.3</c:v>
                </c:pt>
                <c:pt idx="4">
                  <c:v>5874</c:v>
                </c:pt>
                <c:pt idx="5">
                  <c:v>6246.9</c:v>
                </c:pt>
                <c:pt idx="6">
                  <c:v>6811.1</c:v>
                </c:pt>
                <c:pt idx="7">
                  <c:v>6324.9</c:v>
                </c:pt>
                <c:pt idx="8">
                  <c:v>7438.9</c:v>
                </c:pt>
                <c:pt idx="9">
                  <c:v>8504.6</c:v>
                </c:pt>
                <c:pt idx="10">
                  <c:v>8527.5</c:v>
                </c:pt>
                <c:pt idx="11">
                  <c:v>9184.4</c:v>
                </c:pt>
                <c:pt idx="12">
                  <c:v>10551.8</c:v>
                </c:pt>
                <c:pt idx="13">
                  <c:v>11474.3</c:v>
                </c:pt>
                <c:pt idx="14">
                  <c:v>12918.5</c:v>
                </c:pt>
                <c:pt idx="15">
                  <c:v>13922.3</c:v>
                </c:pt>
                <c:pt idx="16">
                  <c:v>15492</c:v>
                </c:pt>
                <c:pt idx="17">
                  <c:v>18075.900000000001</c:v>
                </c:pt>
                <c:pt idx="18">
                  <c:v>20227.599999999995</c:v>
                </c:pt>
                <c:pt idx="19">
                  <c:v>24689.599999999995</c:v>
                </c:pt>
                <c:pt idx="20">
                  <c:v>29111.200000000001</c:v>
                </c:pt>
                <c:pt idx="21">
                  <c:v>37164.800000000003</c:v>
                </c:pt>
                <c:pt idx="22">
                  <c:v>45970.400000000001</c:v>
                </c:pt>
                <c:pt idx="23">
                  <c:v>59095.1</c:v>
                </c:pt>
                <c:pt idx="24">
                  <c:v>73556.800000000003</c:v>
                </c:pt>
                <c:pt idx="25">
                  <c:v>93993.7</c:v>
                </c:pt>
                <c:pt idx="26">
                  <c:v>116788.2</c:v>
                </c:pt>
                <c:pt idx="27">
                  <c:v>150853.4</c:v>
                </c:pt>
                <c:pt idx="28">
                  <c:v>186923.2</c:v>
                </c:pt>
                <c:pt idx="29">
                  <c:v>223322</c:v>
                </c:pt>
                <c:pt idx="30">
                  <c:v>272864.09999999998</c:v>
                </c:pt>
                <c:pt idx="31">
                  <c:v>316904.7</c:v>
                </c:pt>
                <c:pt idx="32">
                  <c:v>364463.5</c:v>
                </c:pt>
                <c:pt idx="33">
                  <c:v>401684.4</c:v>
                </c:pt>
                <c:pt idx="34">
                  <c:v>438419.7</c:v>
                </c:pt>
                <c:pt idx="35">
                  <c:v>469050.4</c:v>
                </c:pt>
                <c:pt idx="36">
                  <c:v>490266.6</c:v>
                </c:pt>
                <c:pt idx="37">
                  <c:v>496841.4</c:v>
                </c:pt>
                <c:pt idx="38">
                  <c:v>483444.1</c:v>
                </c:pt>
                <c:pt idx="39">
                  <c:v>462375.6</c:v>
                </c:pt>
                <c:pt idx="40">
                  <c:v>430353.7</c:v>
                </c:pt>
                <c:pt idx="41">
                  <c:v>386060.4</c:v>
                </c:pt>
                <c:pt idx="42">
                  <c:v>347002.2</c:v>
                </c:pt>
                <c:pt idx="43">
                  <c:v>301818.7</c:v>
                </c:pt>
                <c:pt idx="44">
                  <c:v>253316.7</c:v>
                </c:pt>
                <c:pt idx="45">
                  <c:v>207888.4</c:v>
                </c:pt>
                <c:pt idx="46">
                  <c:v>176354.9</c:v>
                </c:pt>
                <c:pt idx="47">
                  <c:v>140803.4</c:v>
                </c:pt>
                <c:pt idx="48">
                  <c:v>111740.2</c:v>
                </c:pt>
                <c:pt idx="49">
                  <c:v>84824.8</c:v>
                </c:pt>
                <c:pt idx="50">
                  <c:v>67799.8</c:v>
                </c:pt>
                <c:pt idx="51">
                  <c:v>52900.7</c:v>
                </c:pt>
                <c:pt idx="52">
                  <c:v>42126.400000000001</c:v>
                </c:pt>
                <c:pt idx="53">
                  <c:v>33466.9</c:v>
                </c:pt>
                <c:pt idx="54">
                  <c:v>27081</c:v>
                </c:pt>
                <c:pt idx="55">
                  <c:v>22506.9</c:v>
                </c:pt>
                <c:pt idx="56">
                  <c:v>19700.599999999995</c:v>
                </c:pt>
                <c:pt idx="57">
                  <c:v>17341.900000000001</c:v>
                </c:pt>
                <c:pt idx="58">
                  <c:v>17946.400000000001</c:v>
                </c:pt>
                <c:pt idx="59">
                  <c:v>15901</c:v>
                </c:pt>
                <c:pt idx="60">
                  <c:v>12549.1</c:v>
                </c:pt>
                <c:pt idx="61">
                  <c:v>9896.4</c:v>
                </c:pt>
                <c:pt idx="62">
                  <c:v>9794.2000000000007</c:v>
                </c:pt>
                <c:pt idx="63">
                  <c:v>8061.6</c:v>
                </c:pt>
                <c:pt idx="64">
                  <c:v>7519.3</c:v>
                </c:pt>
                <c:pt idx="65">
                  <c:v>7425.9</c:v>
                </c:pt>
                <c:pt idx="66">
                  <c:v>7273.3</c:v>
                </c:pt>
                <c:pt idx="67">
                  <c:v>6554</c:v>
                </c:pt>
                <c:pt idx="68">
                  <c:v>6195.4</c:v>
                </c:pt>
                <c:pt idx="69">
                  <c:v>5750</c:v>
                </c:pt>
                <c:pt idx="70">
                  <c:v>5661.8</c:v>
                </c:pt>
                <c:pt idx="71">
                  <c:v>4714.7</c:v>
                </c:pt>
                <c:pt idx="72">
                  <c:v>4523.4000000000005</c:v>
                </c:pt>
                <c:pt idx="73">
                  <c:v>4532.1000000000004</c:v>
                </c:pt>
                <c:pt idx="74">
                  <c:v>4435.6000000000004</c:v>
                </c:pt>
                <c:pt idx="75">
                  <c:v>4639.2</c:v>
                </c:pt>
                <c:pt idx="76">
                  <c:v>4389.5</c:v>
                </c:pt>
                <c:pt idx="77">
                  <c:v>3705.9</c:v>
                </c:pt>
                <c:pt idx="78">
                  <c:v>4304.8</c:v>
                </c:pt>
                <c:pt idx="79">
                  <c:v>4017</c:v>
                </c:pt>
                <c:pt idx="80">
                  <c:v>3635.4</c:v>
                </c:pt>
                <c:pt idx="81">
                  <c:v>4110.7</c:v>
                </c:pt>
                <c:pt idx="82">
                  <c:v>3424.3</c:v>
                </c:pt>
                <c:pt idx="83">
                  <c:v>3889.2</c:v>
                </c:pt>
                <c:pt idx="84">
                  <c:v>3838.1</c:v>
                </c:pt>
                <c:pt idx="85">
                  <c:v>3674.8</c:v>
                </c:pt>
                <c:pt idx="86">
                  <c:v>3392.8</c:v>
                </c:pt>
                <c:pt idx="87">
                  <c:v>3290.7</c:v>
                </c:pt>
                <c:pt idx="88">
                  <c:v>2888.5</c:v>
                </c:pt>
                <c:pt idx="89">
                  <c:v>3363.7</c:v>
                </c:pt>
                <c:pt idx="90">
                  <c:v>3644.3</c:v>
                </c:pt>
              </c:numCache>
            </c:numRef>
          </c:val>
        </c:ser>
        <c:ser>
          <c:idx val="33"/>
          <c:order val="3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Sheet1!$AI$11:$AI$101</c:f>
              <c:numCache>
                <c:formatCode>#,##0.00</c:formatCode>
                <c:ptCount val="91"/>
                <c:pt idx="0" formatCode="General">
                  <c:v>34</c:v>
                </c:pt>
                <c:pt idx="1">
                  <c:v>4062</c:v>
                </c:pt>
                <c:pt idx="2">
                  <c:v>4834</c:v>
                </c:pt>
                <c:pt idx="3">
                  <c:v>5338.8</c:v>
                </c:pt>
                <c:pt idx="4">
                  <c:v>5885.3</c:v>
                </c:pt>
                <c:pt idx="5">
                  <c:v>6397.3</c:v>
                </c:pt>
                <c:pt idx="6">
                  <c:v>7272.9</c:v>
                </c:pt>
                <c:pt idx="7">
                  <c:v>7616.5</c:v>
                </c:pt>
                <c:pt idx="8">
                  <c:v>7191.2</c:v>
                </c:pt>
                <c:pt idx="9">
                  <c:v>7512.5</c:v>
                </c:pt>
                <c:pt idx="10">
                  <c:v>8382.2999999999975</c:v>
                </c:pt>
                <c:pt idx="11">
                  <c:v>10367.299999999997</c:v>
                </c:pt>
                <c:pt idx="12">
                  <c:v>11149.3</c:v>
                </c:pt>
                <c:pt idx="13">
                  <c:v>11608.7</c:v>
                </c:pt>
                <c:pt idx="14">
                  <c:v>13107.9</c:v>
                </c:pt>
                <c:pt idx="15">
                  <c:v>14242.9</c:v>
                </c:pt>
                <c:pt idx="16">
                  <c:v>16137.8</c:v>
                </c:pt>
                <c:pt idx="17">
                  <c:v>18775.5</c:v>
                </c:pt>
                <c:pt idx="18">
                  <c:v>21507.4</c:v>
                </c:pt>
                <c:pt idx="19">
                  <c:v>25930.9</c:v>
                </c:pt>
                <c:pt idx="20">
                  <c:v>32055.1</c:v>
                </c:pt>
                <c:pt idx="21">
                  <c:v>40710.699999999997</c:v>
                </c:pt>
                <c:pt idx="22">
                  <c:v>50657</c:v>
                </c:pt>
                <c:pt idx="23">
                  <c:v>64362.400000000001</c:v>
                </c:pt>
                <c:pt idx="24">
                  <c:v>81008.7</c:v>
                </c:pt>
                <c:pt idx="25">
                  <c:v>103024.7</c:v>
                </c:pt>
                <c:pt idx="26">
                  <c:v>131740</c:v>
                </c:pt>
                <c:pt idx="27">
                  <c:v>159308.20000000001</c:v>
                </c:pt>
                <c:pt idx="28">
                  <c:v>203639.7</c:v>
                </c:pt>
                <c:pt idx="29">
                  <c:v>248611.1</c:v>
                </c:pt>
                <c:pt idx="30">
                  <c:v>301450.40000000002</c:v>
                </c:pt>
                <c:pt idx="31">
                  <c:v>351691.6</c:v>
                </c:pt>
                <c:pt idx="32">
                  <c:v>406537.8</c:v>
                </c:pt>
                <c:pt idx="33">
                  <c:v>452746.1</c:v>
                </c:pt>
                <c:pt idx="34">
                  <c:v>494310</c:v>
                </c:pt>
                <c:pt idx="35">
                  <c:v>529018.19999999972</c:v>
                </c:pt>
                <c:pt idx="36">
                  <c:v>551641.69999999972</c:v>
                </c:pt>
                <c:pt idx="37">
                  <c:v>557350.40000000002</c:v>
                </c:pt>
                <c:pt idx="38">
                  <c:v>538979.80000000005</c:v>
                </c:pt>
                <c:pt idx="39">
                  <c:v>519087.2</c:v>
                </c:pt>
                <c:pt idx="40">
                  <c:v>482936.5</c:v>
                </c:pt>
                <c:pt idx="41">
                  <c:v>442970.2</c:v>
                </c:pt>
                <c:pt idx="42">
                  <c:v>385342.9</c:v>
                </c:pt>
                <c:pt idx="43">
                  <c:v>336577.4</c:v>
                </c:pt>
                <c:pt idx="44">
                  <c:v>281060.09999999998</c:v>
                </c:pt>
                <c:pt idx="45">
                  <c:v>234087.3</c:v>
                </c:pt>
                <c:pt idx="46">
                  <c:v>192954.9</c:v>
                </c:pt>
                <c:pt idx="47">
                  <c:v>158137.60000000001</c:v>
                </c:pt>
                <c:pt idx="48">
                  <c:v>121441.8</c:v>
                </c:pt>
                <c:pt idx="49">
                  <c:v>96613.7</c:v>
                </c:pt>
                <c:pt idx="50">
                  <c:v>73981.100000000006</c:v>
                </c:pt>
                <c:pt idx="51">
                  <c:v>60028.3</c:v>
                </c:pt>
                <c:pt idx="52">
                  <c:v>46569.599999999999</c:v>
                </c:pt>
                <c:pt idx="53">
                  <c:v>34985.599999999999</c:v>
                </c:pt>
                <c:pt idx="54">
                  <c:v>29288</c:v>
                </c:pt>
                <c:pt idx="55">
                  <c:v>24290.7</c:v>
                </c:pt>
                <c:pt idx="56">
                  <c:v>20130.5</c:v>
                </c:pt>
                <c:pt idx="57">
                  <c:v>16693.5</c:v>
                </c:pt>
                <c:pt idx="58">
                  <c:v>16319.7</c:v>
                </c:pt>
                <c:pt idx="59">
                  <c:v>17551.900000000001</c:v>
                </c:pt>
                <c:pt idx="60">
                  <c:v>13307</c:v>
                </c:pt>
                <c:pt idx="61">
                  <c:v>10452.6</c:v>
                </c:pt>
                <c:pt idx="62">
                  <c:v>9421.6</c:v>
                </c:pt>
                <c:pt idx="63">
                  <c:v>8467.5</c:v>
                </c:pt>
                <c:pt idx="64">
                  <c:v>7909.9</c:v>
                </c:pt>
                <c:pt idx="65">
                  <c:v>7252.6</c:v>
                </c:pt>
                <c:pt idx="66">
                  <c:v>6894.5</c:v>
                </c:pt>
                <c:pt idx="67">
                  <c:v>6075.8</c:v>
                </c:pt>
                <c:pt idx="68">
                  <c:v>6062.9</c:v>
                </c:pt>
                <c:pt idx="69">
                  <c:v>6035.1</c:v>
                </c:pt>
                <c:pt idx="70">
                  <c:v>5130.8</c:v>
                </c:pt>
                <c:pt idx="71">
                  <c:v>5602.5</c:v>
                </c:pt>
                <c:pt idx="72">
                  <c:v>5071.9000000000005</c:v>
                </c:pt>
                <c:pt idx="73">
                  <c:v>4465.8</c:v>
                </c:pt>
                <c:pt idx="74">
                  <c:v>5182.2</c:v>
                </c:pt>
                <c:pt idx="75">
                  <c:v>4211.4000000000005</c:v>
                </c:pt>
                <c:pt idx="76">
                  <c:v>4288</c:v>
                </c:pt>
                <c:pt idx="77">
                  <c:v>4334.4000000000005</c:v>
                </c:pt>
                <c:pt idx="78">
                  <c:v>3934.9</c:v>
                </c:pt>
                <c:pt idx="79">
                  <c:v>3687.5</c:v>
                </c:pt>
                <c:pt idx="80">
                  <c:v>3756.1</c:v>
                </c:pt>
                <c:pt idx="81">
                  <c:v>3780.8</c:v>
                </c:pt>
                <c:pt idx="82">
                  <c:v>3579.3</c:v>
                </c:pt>
                <c:pt idx="83">
                  <c:v>3459.9</c:v>
                </c:pt>
                <c:pt idx="84">
                  <c:v>3701.7</c:v>
                </c:pt>
                <c:pt idx="85">
                  <c:v>3589.4</c:v>
                </c:pt>
                <c:pt idx="86">
                  <c:v>3435.3</c:v>
                </c:pt>
                <c:pt idx="87">
                  <c:v>3200.1</c:v>
                </c:pt>
                <c:pt idx="88">
                  <c:v>2775.4</c:v>
                </c:pt>
                <c:pt idx="89">
                  <c:v>2902.2</c:v>
                </c:pt>
                <c:pt idx="90">
                  <c:v>2925.3</c:v>
                </c:pt>
              </c:numCache>
            </c:numRef>
          </c:val>
        </c:ser>
        <c:ser>
          <c:idx val="34"/>
          <c:order val="3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Sheet1!$AJ$11:$AJ$101</c:f>
              <c:numCache>
                <c:formatCode>#,##0.00</c:formatCode>
                <c:ptCount val="91"/>
                <c:pt idx="0" formatCode="General">
                  <c:v>35</c:v>
                </c:pt>
                <c:pt idx="1">
                  <c:v>4562.7</c:v>
                </c:pt>
                <c:pt idx="2">
                  <c:v>5016.3</c:v>
                </c:pt>
                <c:pt idx="3">
                  <c:v>6011</c:v>
                </c:pt>
                <c:pt idx="4">
                  <c:v>6374.8</c:v>
                </c:pt>
                <c:pt idx="5">
                  <c:v>6371.7</c:v>
                </c:pt>
                <c:pt idx="6">
                  <c:v>6930.1</c:v>
                </c:pt>
                <c:pt idx="7">
                  <c:v>7180.5</c:v>
                </c:pt>
                <c:pt idx="8">
                  <c:v>7732.3</c:v>
                </c:pt>
                <c:pt idx="9">
                  <c:v>7872.9</c:v>
                </c:pt>
                <c:pt idx="10">
                  <c:v>9968.7999999999975</c:v>
                </c:pt>
                <c:pt idx="11">
                  <c:v>12424.7</c:v>
                </c:pt>
                <c:pt idx="12">
                  <c:v>11346.7</c:v>
                </c:pt>
                <c:pt idx="13">
                  <c:v>11338.4</c:v>
                </c:pt>
                <c:pt idx="14">
                  <c:v>12750.3</c:v>
                </c:pt>
                <c:pt idx="15">
                  <c:v>14086</c:v>
                </c:pt>
                <c:pt idx="16">
                  <c:v>16012.6</c:v>
                </c:pt>
                <c:pt idx="17">
                  <c:v>19062.3</c:v>
                </c:pt>
                <c:pt idx="18">
                  <c:v>22751</c:v>
                </c:pt>
                <c:pt idx="19">
                  <c:v>27111.3</c:v>
                </c:pt>
                <c:pt idx="20">
                  <c:v>32238.400000000001</c:v>
                </c:pt>
                <c:pt idx="21">
                  <c:v>41654</c:v>
                </c:pt>
                <c:pt idx="22">
                  <c:v>52298.400000000001</c:v>
                </c:pt>
                <c:pt idx="23">
                  <c:v>69329</c:v>
                </c:pt>
                <c:pt idx="24">
                  <c:v>88713.5</c:v>
                </c:pt>
                <c:pt idx="25">
                  <c:v>113817.2</c:v>
                </c:pt>
                <c:pt idx="26">
                  <c:v>142313.60000000001</c:v>
                </c:pt>
                <c:pt idx="27">
                  <c:v>178848.9</c:v>
                </c:pt>
                <c:pt idx="28">
                  <c:v>221562.1</c:v>
                </c:pt>
                <c:pt idx="29">
                  <c:v>273823.3</c:v>
                </c:pt>
                <c:pt idx="30">
                  <c:v>330856.7</c:v>
                </c:pt>
                <c:pt idx="31">
                  <c:v>388595.6</c:v>
                </c:pt>
                <c:pt idx="32">
                  <c:v>449624.7</c:v>
                </c:pt>
                <c:pt idx="33">
                  <c:v>511868.2</c:v>
                </c:pt>
                <c:pt idx="34">
                  <c:v>555400.4</c:v>
                </c:pt>
                <c:pt idx="35">
                  <c:v>585507.4</c:v>
                </c:pt>
                <c:pt idx="36">
                  <c:v>612335.4</c:v>
                </c:pt>
                <c:pt idx="37">
                  <c:v>620849.19999999972</c:v>
                </c:pt>
                <c:pt idx="38">
                  <c:v>608295.6</c:v>
                </c:pt>
                <c:pt idx="39">
                  <c:v>580909.1</c:v>
                </c:pt>
                <c:pt idx="40">
                  <c:v>536220</c:v>
                </c:pt>
                <c:pt idx="41">
                  <c:v>485672.6</c:v>
                </c:pt>
                <c:pt idx="42">
                  <c:v>426465.5</c:v>
                </c:pt>
                <c:pt idx="43">
                  <c:v>373357.7</c:v>
                </c:pt>
                <c:pt idx="44">
                  <c:v>318638.5</c:v>
                </c:pt>
                <c:pt idx="45">
                  <c:v>263817.90000000002</c:v>
                </c:pt>
                <c:pt idx="46">
                  <c:v>218346.4</c:v>
                </c:pt>
                <c:pt idx="47">
                  <c:v>174727.3</c:v>
                </c:pt>
                <c:pt idx="48">
                  <c:v>135303.6</c:v>
                </c:pt>
                <c:pt idx="49">
                  <c:v>106452.7</c:v>
                </c:pt>
                <c:pt idx="50">
                  <c:v>81635.899999999994</c:v>
                </c:pt>
                <c:pt idx="51">
                  <c:v>63526.400000000001</c:v>
                </c:pt>
                <c:pt idx="52">
                  <c:v>48891.1</c:v>
                </c:pt>
                <c:pt idx="53">
                  <c:v>39957.9</c:v>
                </c:pt>
                <c:pt idx="54">
                  <c:v>32293.9</c:v>
                </c:pt>
                <c:pt idx="55">
                  <c:v>26556.6</c:v>
                </c:pt>
                <c:pt idx="56">
                  <c:v>21209.3</c:v>
                </c:pt>
                <c:pt idx="57">
                  <c:v>18483</c:v>
                </c:pt>
                <c:pt idx="58">
                  <c:v>15733.6</c:v>
                </c:pt>
                <c:pt idx="59">
                  <c:v>14450.4</c:v>
                </c:pt>
                <c:pt idx="60">
                  <c:v>12902</c:v>
                </c:pt>
                <c:pt idx="61">
                  <c:v>10535.9</c:v>
                </c:pt>
                <c:pt idx="62">
                  <c:v>10351</c:v>
                </c:pt>
                <c:pt idx="63">
                  <c:v>8108.2</c:v>
                </c:pt>
                <c:pt idx="64">
                  <c:v>8045.3</c:v>
                </c:pt>
                <c:pt idx="65">
                  <c:v>7016.1</c:v>
                </c:pt>
                <c:pt idx="66">
                  <c:v>7496.8</c:v>
                </c:pt>
                <c:pt idx="67">
                  <c:v>6516.2</c:v>
                </c:pt>
                <c:pt idx="68">
                  <c:v>5710.8</c:v>
                </c:pt>
                <c:pt idx="69">
                  <c:v>5740.1</c:v>
                </c:pt>
                <c:pt idx="70">
                  <c:v>5746</c:v>
                </c:pt>
                <c:pt idx="71">
                  <c:v>5151.3</c:v>
                </c:pt>
                <c:pt idx="72">
                  <c:v>4841.9000000000005</c:v>
                </c:pt>
                <c:pt idx="73">
                  <c:v>4725.7</c:v>
                </c:pt>
                <c:pt idx="74">
                  <c:v>4838.1000000000004</c:v>
                </c:pt>
                <c:pt idx="75">
                  <c:v>4822</c:v>
                </c:pt>
                <c:pt idx="76">
                  <c:v>4265.1000000000004</c:v>
                </c:pt>
                <c:pt idx="77">
                  <c:v>4544.8</c:v>
                </c:pt>
                <c:pt idx="78">
                  <c:v>4065.4</c:v>
                </c:pt>
                <c:pt idx="79">
                  <c:v>3872.4</c:v>
                </c:pt>
                <c:pt idx="80">
                  <c:v>4028.4</c:v>
                </c:pt>
                <c:pt idx="81">
                  <c:v>3896</c:v>
                </c:pt>
                <c:pt idx="82">
                  <c:v>3545.9</c:v>
                </c:pt>
                <c:pt idx="83">
                  <c:v>3408.2</c:v>
                </c:pt>
                <c:pt idx="84">
                  <c:v>4036.2</c:v>
                </c:pt>
                <c:pt idx="85">
                  <c:v>3409.1</c:v>
                </c:pt>
                <c:pt idx="86">
                  <c:v>3604.1</c:v>
                </c:pt>
                <c:pt idx="87">
                  <c:v>3608.8</c:v>
                </c:pt>
                <c:pt idx="88">
                  <c:v>2904.1</c:v>
                </c:pt>
                <c:pt idx="89">
                  <c:v>2899.6</c:v>
                </c:pt>
                <c:pt idx="90">
                  <c:v>3016.9</c:v>
                </c:pt>
              </c:numCache>
            </c:numRef>
          </c:val>
        </c:ser>
        <c:ser>
          <c:idx val="35"/>
          <c:order val="3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Sheet1!$AK$11:$AK$101</c:f>
              <c:numCache>
                <c:formatCode>#,##0.00</c:formatCode>
                <c:ptCount val="91"/>
                <c:pt idx="0" formatCode="General">
                  <c:v>36</c:v>
                </c:pt>
                <c:pt idx="1">
                  <c:v>4514</c:v>
                </c:pt>
                <c:pt idx="2">
                  <c:v>5461.3</c:v>
                </c:pt>
                <c:pt idx="3">
                  <c:v>5659.7</c:v>
                </c:pt>
                <c:pt idx="4">
                  <c:v>6252.9</c:v>
                </c:pt>
                <c:pt idx="5">
                  <c:v>7036.7</c:v>
                </c:pt>
                <c:pt idx="6">
                  <c:v>7019.6</c:v>
                </c:pt>
                <c:pt idx="7">
                  <c:v>7225.9</c:v>
                </c:pt>
                <c:pt idx="8">
                  <c:v>7631.7</c:v>
                </c:pt>
                <c:pt idx="9">
                  <c:v>7780.7</c:v>
                </c:pt>
                <c:pt idx="10">
                  <c:v>9192.6</c:v>
                </c:pt>
                <c:pt idx="11">
                  <c:v>9854.5</c:v>
                </c:pt>
                <c:pt idx="12">
                  <c:v>10639</c:v>
                </c:pt>
                <c:pt idx="13">
                  <c:v>11414.3</c:v>
                </c:pt>
                <c:pt idx="14">
                  <c:v>13128.6</c:v>
                </c:pt>
                <c:pt idx="15">
                  <c:v>14623.1</c:v>
                </c:pt>
                <c:pt idx="16">
                  <c:v>16600.8</c:v>
                </c:pt>
                <c:pt idx="17">
                  <c:v>20168.400000000001</c:v>
                </c:pt>
                <c:pt idx="18">
                  <c:v>24328.9</c:v>
                </c:pt>
                <c:pt idx="19">
                  <c:v>29156.7</c:v>
                </c:pt>
                <c:pt idx="20">
                  <c:v>36526.9</c:v>
                </c:pt>
                <c:pt idx="21">
                  <c:v>43481.1</c:v>
                </c:pt>
                <c:pt idx="22">
                  <c:v>56313.5</c:v>
                </c:pt>
                <c:pt idx="23">
                  <c:v>72869.5</c:v>
                </c:pt>
                <c:pt idx="24">
                  <c:v>94104.7</c:v>
                </c:pt>
                <c:pt idx="25">
                  <c:v>120739.2</c:v>
                </c:pt>
                <c:pt idx="26">
                  <c:v>155593</c:v>
                </c:pt>
                <c:pt idx="27">
                  <c:v>198638.8</c:v>
                </c:pt>
                <c:pt idx="28">
                  <c:v>243857.3</c:v>
                </c:pt>
                <c:pt idx="29">
                  <c:v>299250.59999999998</c:v>
                </c:pt>
                <c:pt idx="30">
                  <c:v>364929</c:v>
                </c:pt>
                <c:pt idx="31">
                  <c:v>425310.1</c:v>
                </c:pt>
                <c:pt idx="32">
                  <c:v>490885.2</c:v>
                </c:pt>
                <c:pt idx="33">
                  <c:v>559084.6</c:v>
                </c:pt>
                <c:pt idx="34">
                  <c:v>612940.6</c:v>
                </c:pt>
                <c:pt idx="35">
                  <c:v>689299.4</c:v>
                </c:pt>
                <c:pt idx="36">
                  <c:v>737842.8</c:v>
                </c:pt>
                <c:pt idx="37">
                  <c:v>765883.1</c:v>
                </c:pt>
                <c:pt idx="38">
                  <c:v>742664.2</c:v>
                </c:pt>
                <c:pt idx="39">
                  <c:v>665515.19999999972</c:v>
                </c:pt>
                <c:pt idx="40">
                  <c:v>603350.69999999972</c:v>
                </c:pt>
                <c:pt idx="41">
                  <c:v>541709</c:v>
                </c:pt>
                <c:pt idx="42">
                  <c:v>484649.4</c:v>
                </c:pt>
                <c:pt idx="43">
                  <c:v>407620.8</c:v>
                </c:pt>
                <c:pt idx="44">
                  <c:v>343731.9</c:v>
                </c:pt>
                <c:pt idx="45">
                  <c:v>285963</c:v>
                </c:pt>
                <c:pt idx="46">
                  <c:v>232703</c:v>
                </c:pt>
                <c:pt idx="47">
                  <c:v>188793.5</c:v>
                </c:pt>
                <c:pt idx="48">
                  <c:v>146636.20000000001</c:v>
                </c:pt>
                <c:pt idx="49">
                  <c:v>115372.8</c:v>
                </c:pt>
                <c:pt idx="50">
                  <c:v>88638.7</c:v>
                </c:pt>
                <c:pt idx="51">
                  <c:v>68520.100000000006</c:v>
                </c:pt>
                <c:pt idx="52">
                  <c:v>53993.3</c:v>
                </c:pt>
                <c:pt idx="53">
                  <c:v>41417.4</c:v>
                </c:pt>
                <c:pt idx="54">
                  <c:v>32360.400000000001</c:v>
                </c:pt>
                <c:pt idx="55">
                  <c:v>26836.400000000001</c:v>
                </c:pt>
                <c:pt idx="56">
                  <c:v>21684.1</c:v>
                </c:pt>
                <c:pt idx="57">
                  <c:v>19171.3</c:v>
                </c:pt>
                <c:pt idx="58">
                  <c:v>15743.2</c:v>
                </c:pt>
                <c:pt idx="59">
                  <c:v>13105.8</c:v>
                </c:pt>
                <c:pt idx="60">
                  <c:v>12261.8</c:v>
                </c:pt>
                <c:pt idx="61">
                  <c:v>11318.4</c:v>
                </c:pt>
                <c:pt idx="62">
                  <c:v>11137.1</c:v>
                </c:pt>
                <c:pt idx="63">
                  <c:v>9776.7000000000007</c:v>
                </c:pt>
                <c:pt idx="64">
                  <c:v>8401.5</c:v>
                </c:pt>
                <c:pt idx="65">
                  <c:v>7379.8</c:v>
                </c:pt>
                <c:pt idx="66">
                  <c:v>7104.7</c:v>
                </c:pt>
                <c:pt idx="67">
                  <c:v>5851.5</c:v>
                </c:pt>
                <c:pt idx="68">
                  <c:v>7043.9</c:v>
                </c:pt>
                <c:pt idx="69">
                  <c:v>6867.9</c:v>
                </c:pt>
                <c:pt idx="70">
                  <c:v>6353.1</c:v>
                </c:pt>
                <c:pt idx="71">
                  <c:v>5652</c:v>
                </c:pt>
                <c:pt idx="72">
                  <c:v>5704.4</c:v>
                </c:pt>
                <c:pt idx="73">
                  <c:v>5687</c:v>
                </c:pt>
                <c:pt idx="74">
                  <c:v>4414.5</c:v>
                </c:pt>
                <c:pt idx="75">
                  <c:v>4138.1000000000004</c:v>
                </c:pt>
                <c:pt idx="76">
                  <c:v>4657.8</c:v>
                </c:pt>
                <c:pt idx="77">
                  <c:v>4497.6000000000004</c:v>
                </c:pt>
                <c:pt idx="78">
                  <c:v>4505.1000000000004</c:v>
                </c:pt>
                <c:pt idx="79">
                  <c:v>4485.9000000000005</c:v>
                </c:pt>
                <c:pt idx="80">
                  <c:v>3704.6</c:v>
                </c:pt>
                <c:pt idx="81">
                  <c:v>3438.2</c:v>
                </c:pt>
                <c:pt idx="82">
                  <c:v>3954.9</c:v>
                </c:pt>
                <c:pt idx="83">
                  <c:v>3863.1</c:v>
                </c:pt>
                <c:pt idx="84">
                  <c:v>3647</c:v>
                </c:pt>
                <c:pt idx="85">
                  <c:v>3460.7</c:v>
                </c:pt>
                <c:pt idx="86">
                  <c:v>3798.3</c:v>
                </c:pt>
                <c:pt idx="87">
                  <c:v>3305.3</c:v>
                </c:pt>
                <c:pt idx="88">
                  <c:v>3272.7</c:v>
                </c:pt>
                <c:pt idx="89">
                  <c:v>3077.9</c:v>
                </c:pt>
                <c:pt idx="90">
                  <c:v>2833.4</c:v>
                </c:pt>
              </c:numCache>
            </c:numRef>
          </c:val>
        </c:ser>
        <c:ser>
          <c:idx val="36"/>
          <c:order val="3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Sheet1!$AL$11:$AL$101</c:f>
              <c:numCache>
                <c:formatCode>#,##0.00</c:formatCode>
                <c:ptCount val="91"/>
                <c:pt idx="0" formatCode="General">
                  <c:v>37</c:v>
                </c:pt>
                <c:pt idx="1">
                  <c:v>5001.9000000000005</c:v>
                </c:pt>
                <c:pt idx="2">
                  <c:v>4987.3</c:v>
                </c:pt>
                <c:pt idx="3">
                  <c:v>5042.5</c:v>
                </c:pt>
                <c:pt idx="4">
                  <c:v>6323.3</c:v>
                </c:pt>
                <c:pt idx="5">
                  <c:v>6260</c:v>
                </c:pt>
                <c:pt idx="6">
                  <c:v>6550.6</c:v>
                </c:pt>
                <c:pt idx="7">
                  <c:v>6927.9</c:v>
                </c:pt>
                <c:pt idx="8">
                  <c:v>7772</c:v>
                </c:pt>
                <c:pt idx="9">
                  <c:v>8220.9</c:v>
                </c:pt>
                <c:pt idx="10">
                  <c:v>8964.4</c:v>
                </c:pt>
                <c:pt idx="11">
                  <c:v>10661.5</c:v>
                </c:pt>
                <c:pt idx="12">
                  <c:v>11509.8</c:v>
                </c:pt>
                <c:pt idx="13">
                  <c:v>11755.8</c:v>
                </c:pt>
                <c:pt idx="14">
                  <c:v>13126.8</c:v>
                </c:pt>
                <c:pt idx="15">
                  <c:v>14048.2</c:v>
                </c:pt>
                <c:pt idx="16">
                  <c:v>16540.400000000001</c:v>
                </c:pt>
                <c:pt idx="17">
                  <c:v>20602</c:v>
                </c:pt>
                <c:pt idx="18">
                  <c:v>24050.9</c:v>
                </c:pt>
                <c:pt idx="19">
                  <c:v>28584.400000000001</c:v>
                </c:pt>
                <c:pt idx="20">
                  <c:v>37393.4</c:v>
                </c:pt>
                <c:pt idx="21">
                  <c:v>46974.8</c:v>
                </c:pt>
                <c:pt idx="22">
                  <c:v>62202.9</c:v>
                </c:pt>
                <c:pt idx="23">
                  <c:v>78454.5</c:v>
                </c:pt>
                <c:pt idx="24">
                  <c:v>101656.2</c:v>
                </c:pt>
                <c:pt idx="25">
                  <c:v>128374.1</c:v>
                </c:pt>
                <c:pt idx="26">
                  <c:v>169651.9</c:v>
                </c:pt>
                <c:pt idx="27">
                  <c:v>215316.6</c:v>
                </c:pt>
                <c:pt idx="28">
                  <c:v>262629.8</c:v>
                </c:pt>
                <c:pt idx="29">
                  <c:v>329737.5</c:v>
                </c:pt>
                <c:pt idx="30">
                  <c:v>391874.5</c:v>
                </c:pt>
                <c:pt idx="31">
                  <c:v>462449.8</c:v>
                </c:pt>
                <c:pt idx="32">
                  <c:v>538392.19999999972</c:v>
                </c:pt>
                <c:pt idx="33">
                  <c:v>608521.9</c:v>
                </c:pt>
                <c:pt idx="34">
                  <c:v>712400.2</c:v>
                </c:pt>
                <c:pt idx="35">
                  <c:v>827469.4</c:v>
                </c:pt>
                <c:pt idx="36">
                  <c:v>848882.2</c:v>
                </c:pt>
                <c:pt idx="37">
                  <c:v>859616.2</c:v>
                </c:pt>
                <c:pt idx="38">
                  <c:v>846272.3</c:v>
                </c:pt>
                <c:pt idx="39">
                  <c:v>798276.9</c:v>
                </c:pt>
                <c:pt idx="40">
                  <c:v>681563.9</c:v>
                </c:pt>
                <c:pt idx="41">
                  <c:v>600671.5</c:v>
                </c:pt>
                <c:pt idx="42">
                  <c:v>523010.7</c:v>
                </c:pt>
                <c:pt idx="43">
                  <c:v>446502.9</c:v>
                </c:pt>
                <c:pt idx="44">
                  <c:v>378456.3</c:v>
                </c:pt>
                <c:pt idx="45">
                  <c:v>311168.5</c:v>
                </c:pt>
                <c:pt idx="46">
                  <c:v>252446.5</c:v>
                </c:pt>
                <c:pt idx="47">
                  <c:v>201128.6</c:v>
                </c:pt>
                <c:pt idx="48">
                  <c:v>158420</c:v>
                </c:pt>
                <c:pt idx="49">
                  <c:v>119875.8</c:v>
                </c:pt>
                <c:pt idx="50">
                  <c:v>94138.4</c:v>
                </c:pt>
                <c:pt idx="51">
                  <c:v>73905.100000000006</c:v>
                </c:pt>
                <c:pt idx="52">
                  <c:v>55641.599999999999</c:v>
                </c:pt>
                <c:pt idx="53">
                  <c:v>43659.1</c:v>
                </c:pt>
                <c:pt idx="54">
                  <c:v>34496.800000000003</c:v>
                </c:pt>
                <c:pt idx="55">
                  <c:v>27526</c:v>
                </c:pt>
                <c:pt idx="56">
                  <c:v>22122.9</c:v>
                </c:pt>
                <c:pt idx="57">
                  <c:v>18957.099999999995</c:v>
                </c:pt>
                <c:pt idx="58">
                  <c:v>15604.4</c:v>
                </c:pt>
                <c:pt idx="59">
                  <c:v>14451.3</c:v>
                </c:pt>
                <c:pt idx="60">
                  <c:v>12278</c:v>
                </c:pt>
                <c:pt idx="61">
                  <c:v>10947</c:v>
                </c:pt>
                <c:pt idx="62">
                  <c:v>10299</c:v>
                </c:pt>
                <c:pt idx="63">
                  <c:v>9040.4</c:v>
                </c:pt>
                <c:pt idx="64">
                  <c:v>8307.1</c:v>
                </c:pt>
                <c:pt idx="65">
                  <c:v>7489.8</c:v>
                </c:pt>
                <c:pt idx="66">
                  <c:v>7028.8</c:v>
                </c:pt>
                <c:pt idx="67">
                  <c:v>7075.7</c:v>
                </c:pt>
                <c:pt idx="68">
                  <c:v>6767</c:v>
                </c:pt>
                <c:pt idx="69">
                  <c:v>7497</c:v>
                </c:pt>
                <c:pt idx="70">
                  <c:v>8560.7999999999975</c:v>
                </c:pt>
                <c:pt idx="71">
                  <c:v>6785.5</c:v>
                </c:pt>
                <c:pt idx="72">
                  <c:v>6175</c:v>
                </c:pt>
                <c:pt idx="73">
                  <c:v>5277.4</c:v>
                </c:pt>
                <c:pt idx="74">
                  <c:v>4931.9000000000005</c:v>
                </c:pt>
                <c:pt idx="75">
                  <c:v>5003.4000000000005</c:v>
                </c:pt>
                <c:pt idx="76">
                  <c:v>4172.6000000000004</c:v>
                </c:pt>
                <c:pt idx="77">
                  <c:v>4139</c:v>
                </c:pt>
                <c:pt idx="78">
                  <c:v>4716</c:v>
                </c:pt>
                <c:pt idx="79">
                  <c:v>4479.7</c:v>
                </c:pt>
                <c:pt idx="80">
                  <c:v>4185.3</c:v>
                </c:pt>
                <c:pt idx="81">
                  <c:v>3344.2</c:v>
                </c:pt>
                <c:pt idx="82">
                  <c:v>3769.1</c:v>
                </c:pt>
                <c:pt idx="83">
                  <c:v>3796.8</c:v>
                </c:pt>
                <c:pt idx="84">
                  <c:v>3939.9</c:v>
                </c:pt>
                <c:pt idx="85">
                  <c:v>3597.2</c:v>
                </c:pt>
                <c:pt idx="86">
                  <c:v>3295.2</c:v>
                </c:pt>
                <c:pt idx="87">
                  <c:v>3549.9</c:v>
                </c:pt>
                <c:pt idx="88">
                  <c:v>3190.5</c:v>
                </c:pt>
                <c:pt idx="89">
                  <c:v>3329.8</c:v>
                </c:pt>
                <c:pt idx="90">
                  <c:v>3108.3</c:v>
                </c:pt>
              </c:numCache>
            </c:numRef>
          </c:val>
        </c:ser>
        <c:ser>
          <c:idx val="37"/>
          <c:order val="3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Sheet1!$AM$11:$AM$101</c:f>
              <c:numCache>
                <c:formatCode>#,##0.00</c:formatCode>
                <c:ptCount val="91"/>
                <c:pt idx="0" formatCode="General">
                  <c:v>38</c:v>
                </c:pt>
                <c:pt idx="1">
                  <c:v>4535.7</c:v>
                </c:pt>
                <c:pt idx="2">
                  <c:v>5623</c:v>
                </c:pt>
                <c:pt idx="3">
                  <c:v>5616.2</c:v>
                </c:pt>
                <c:pt idx="4">
                  <c:v>6085.6</c:v>
                </c:pt>
                <c:pt idx="5">
                  <c:v>6400.7</c:v>
                </c:pt>
                <c:pt idx="6">
                  <c:v>6582.5</c:v>
                </c:pt>
                <c:pt idx="7">
                  <c:v>6831.7</c:v>
                </c:pt>
                <c:pt idx="8">
                  <c:v>7759.8</c:v>
                </c:pt>
                <c:pt idx="9">
                  <c:v>8143.3</c:v>
                </c:pt>
                <c:pt idx="10">
                  <c:v>8988.6</c:v>
                </c:pt>
                <c:pt idx="11">
                  <c:v>10267.299999999997</c:v>
                </c:pt>
                <c:pt idx="12">
                  <c:v>12147.1</c:v>
                </c:pt>
                <c:pt idx="13">
                  <c:v>11939.9</c:v>
                </c:pt>
                <c:pt idx="14">
                  <c:v>13148.3</c:v>
                </c:pt>
                <c:pt idx="15">
                  <c:v>15306.5</c:v>
                </c:pt>
                <c:pt idx="16">
                  <c:v>17723</c:v>
                </c:pt>
                <c:pt idx="17">
                  <c:v>20249.2</c:v>
                </c:pt>
                <c:pt idx="18">
                  <c:v>25059.8</c:v>
                </c:pt>
                <c:pt idx="19">
                  <c:v>30955.200000000001</c:v>
                </c:pt>
                <c:pt idx="20">
                  <c:v>39838.9</c:v>
                </c:pt>
                <c:pt idx="21">
                  <c:v>50637.5</c:v>
                </c:pt>
                <c:pt idx="22">
                  <c:v>63536.9</c:v>
                </c:pt>
                <c:pt idx="23">
                  <c:v>83135.399999999994</c:v>
                </c:pt>
                <c:pt idx="24">
                  <c:v>107104.1</c:v>
                </c:pt>
                <c:pt idx="25">
                  <c:v>140103.4</c:v>
                </c:pt>
                <c:pt idx="26">
                  <c:v>177220.5</c:v>
                </c:pt>
                <c:pt idx="27">
                  <c:v>230158.9</c:v>
                </c:pt>
                <c:pt idx="28">
                  <c:v>283240</c:v>
                </c:pt>
                <c:pt idx="29">
                  <c:v>350989.9</c:v>
                </c:pt>
                <c:pt idx="30">
                  <c:v>422683.5</c:v>
                </c:pt>
                <c:pt idx="31">
                  <c:v>503531.5</c:v>
                </c:pt>
                <c:pt idx="32">
                  <c:v>583447.30000000005</c:v>
                </c:pt>
                <c:pt idx="33">
                  <c:v>695016.9</c:v>
                </c:pt>
                <c:pt idx="34">
                  <c:v>826075.8</c:v>
                </c:pt>
                <c:pt idx="35">
                  <c:v>887193.1</c:v>
                </c:pt>
                <c:pt idx="36">
                  <c:v>927354.8</c:v>
                </c:pt>
                <c:pt idx="37">
                  <c:v>930557.9</c:v>
                </c:pt>
                <c:pt idx="38">
                  <c:v>918339.8</c:v>
                </c:pt>
                <c:pt idx="39">
                  <c:v>862914.9</c:v>
                </c:pt>
                <c:pt idx="40">
                  <c:v>799420.8</c:v>
                </c:pt>
                <c:pt idx="41">
                  <c:v>656970.19999999972</c:v>
                </c:pt>
                <c:pt idx="42">
                  <c:v>558187.1</c:v>
                </c:pt>
                <c:pt idx="43">
                  <c:v>485779.5</c:v>
                </c:pt>
                <c:pt idx="44">
                  <c:v>404421.3</c:v>
                </c:pt>
                <c:pt idx="45">
                  <c:v>345621.9</c:v>
                </c:pt>
                <c:pt idx="46">
                  <c:v>271164.59999999998</c:v>
                </c:pt>
                <c:pt idx="47">
                  <c:v>212676.5</c:v>
                </c:pt>
                <c:pt idx="48">
                  <c:v>168048.1</c:v>
                </c:pt>
                <c:pt idx="49">
                  <c:v>127931.9</c:v>
                </c:pt>
                <c:pt idx="50">
                  <c:v>100359.3</c:v>
                </c:pt>
                <c:pt idx="51">
                  <c:v>78775.5</c:v>
                </c:pt>
                <c:pt idx="52">
                  <c:v>57936.5</c:v>
                </c:pt>
                <c:pt idx="53">
                  <c:v>46653.599999999999</c:v>
                </c:pt>
                <c:pt idx="54">
                  <c:v>36522.1</c:v>
                </c:pt>
                <c:pt idx="55">
                  <c:v>29027.1</c:v>
                </c:pt>
                <c:pt idx="56">
                  <c:v>23632.2</c:v>
                </c:pt>
                <c:pt idx="57">
                  <c:v>19731.599999999995</c:v>
                </c:pt>
                <c:pt idx="58">
                  <c:v>16172.5</c:v>
                </c:pt>
                <c:pt idx="59">
                  <c:v>14700</c:v>
                </c:pt>
                <c:pt idx="60">
                  <c:v>12206.3</c:v>
                </c:pt>
                <c:pt idx="61">
                  <c:v>11634.8</c:v>
                </c:pt>
                <c:pt idx="62">
                  <c:v>10339.4</c:v>
                </c:pt>
                <c:pt idx="63">
                  <c:v>9068.7000000000007</c:v>
                </c:pt>
                <c:pt idx="64">
                  <c:v>8539.6</c:v>
                </c:pt>
                <c:pt idx="65">
                  <c:v>8027.5</c:v>
                </c:pt>
                <c:pt idx="66">
                  <c:v>6952.4</c:v>
                </c:pt>
                <c:pt idx="67">
                  <c:v>7156.3</c:v>
                </c:pt>
                <c:pt idx="68">
                  <c:v>6736.2</c:v>
                </c:pt>
                <c:pt idx="69">
                  <c:v>8350.2000000000007</c:v>
                </c:pt>
                <c:pt idx="70">
                  <c:v>8433.2000000000007</c:v>
                </c:pt>
                <c:pt idx="71">
                  <c:v>8580.9</c:v>
                </c:pt>
                <c:pt idx="72">
                  <c:v>6280.5</c:v>
                </c:pt>
                <c:pt idx="73">
                  <c:v>5408</c:v>
                </c:pt>
                <c:pt idx="74">
                  <c:v>5407.4</c:v>
                </c:pt>
                <c:pt idx="75">
                  <c:v>4543.9000000000005</c:v>
                </c:pt>
                <c:pt idx="76">
                  <c:v>4397.2</c:v>
                </c:pt>
                <c:pt idx="77">
                  <c:v>4313.4000000000005</c:v>
                </c:pt>
                <c:pt idx="78">
                  <c:v>4420.5</c:v>
                </c:pt>
                <c:pt idx="79">
                  <c:v>4270.3</c:v>
                </c:pt>
                <c:pt idx="80">
                  <c:v>4048</c:v>
                </c:pt>
                <c:pt idx="81">
                  <c:v>4307.6000000000004</c:v>
                </c:pt>
                <c:pt idx="82">
                  <c:v>3690.1</c:v>
                </c:pt>
                <c:pt idx="83">
                  <c:v>3870.5</c:v>
                </c:pt>
                <c:pt idx="84">
                  <c:v>3715.5</c:v>
                </c:pt>
                <c:pt idx="85">
                  <c:v>3338</c:v>
                </c:pt>
                <c:pt idx="86">
                  <c:v>3348.6</c:v>
                </c:pt>
                <c:pt idx="87">
                  <c:v>2978.8</c:v>
                </c:pt>
                <c:pt idx="88">
                  <c:v>3042.6</c:v>
                </c:pt>
                <c:pt idx="89">
                  <c:v>3137.8</c:v>
                </c:pt>
                <c:pt idx="90">
                  <c:v>2623.5</c:v>
                </c:pt>
              </c:numCache>
            </c:numRef>
          </c:val>
        </c:ser>
        <c:ser>
          <c:idx val="38"/>
          <c:order val="3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Sheet1!$AN$11:$AN$101</c:f>
              <c:numCache>
                <c:formatCode>#,##0.00</c:formatCode>
                <c:ptCount val="91"/>
                <c:pt idx="0" formatCode="General">
                  <c:v>39</c:v>
                </c:pt>
                <c:pt idx="1">
                  <c:v>4389.8</c:v>
                </c:pt>
                <c:pt idx="2">
                  <c:v>5612.3</c:v>
                </c:pt>
                <c:pt idx="3">
                  <c:v>5998.4</c:v>
                </c:pt>
                <c:pt idx="4">
                  <c:v>5915.3</c:v>
                </c:pt>
                <c:pt idx="5">
                  <c:v>6177.2</c:v>
                </c:pt>
                <c:pt idx="6">
                  <c:v>6708.5</c:v>
                </c:pt>
                <c:pt idx="7">
                  <c:v>7483.2</c:v>
                </c:pt>
                <c:pt idx="8">
                  <c:v>6833.1</c:v>
                </c:pt>
                <c:pt idx="9">
                  <c:v>7991.9</c:v>
                </c:pt>
                <c:pt idx="10">
                  <c:v>8818</c:v>
                </c:pt>
                <c:pt idx="11">
                  <c:v>9679.9</c:v>
                </c:pt>
                <c:pt idx="12">
                  <c:v>10624.4</c:v>
                </c:pt>
                <c:pt idx="13">
                  <c:v>10766.3</c:v>
                </c:pt>
                <c:pt idx="14">
                  <c:v>13125.9</c:v>
                </c:pt>
                <c:pt idx="15">
                  <c:v>15768.7</c:v>
                </c:pt>
                <c:pt idx="16">
                  <c:v>18484.8</c:v>
                </c:pt>
                <c:pt idx="17">
                  <c:v>21902.400000000001</c:v>
                </c:pt>
                <c:pt idx="18">
                  <c:v>26577.5</c:v>
                </c:pt>
                <c:pt idx="19">
                  <c:v>33103.199999999997</c:v>
                </c:pt>
                <c:pt idx="20">
                  <c:v>40433</c:v>
                </c:pt>
                <c:pt idx="21">
                  <c:v>51301.7</c:v>
                </c:pt>
                <c:pt idx="22">
                  <c:v>68100.100000000006</c:v>
                </c:pt>
                <c:pt idx="23">
                  <c:v>87447.8</c:v>
                </c:pt>
                <c:pt idx="24">
                  <c:v>113370.1</c:v>
                </c:pt>
                <c:pt idx="25">
                  <c:v>145886.79999999999</c:v>
                </c:pt>
                <c:pt idx="26">
                  <c:v>192533.6</c:v>
                </c:pt>
                <c:pt idx="27">
                  <c:v>242466.2</c:v>
                </c:pt>
                <c:pt idx="28">
                  <c:v>303851.8</c:v>
                </c:pt>
                <c:pt idx="29">
                  <c:v>380066.5</c:v>
                </c:pt>
                <c:pt idx="30">
                  <c:v>456603.1</c:v>
                </c:pt>
                <c:pt idx="31">
                  <c:v>535473</c:v>
                </c:pt>
                <c:pt idx="32">
                  <c:v>646232.6</c:v>
                </c:pt>
                <c:pt idx="33">
                  <c:v>812024.1</c:v>
                </c:pt>
                <c:pt idx="34">
                  <c:v>885938</c:v>
                </c:pt>
                <c:pt idx="35">
                  <c:v>945702.3</c:v>
                </c:pt>
                <c:pt idx="36">
                  <c:v>983839.2</c:v>
                </c:pt>
                <c:pt idx="37">
                  <c:v>998116.9</c:v>
                </c:pt>
                <c:pt idx="38">
                  <c:v>974556.2</c:v>
                </c:pt>
                <c:pt idx="39">
                  <c:v>944329.2</c:v>
                </c:pt>
                <c:pt idx="40">
                  <c:v>873140.1</c:v>
                </c:pt>
                <c:pt idx="41">
                  <c:v>752589.4</c:v>
                </c:pt>
                <c:pt idx="42">
                  <c:v>595900.69999999972</c:v>
                </c:pt>
                <c:pt idx="43">
                  <c:v>517258.5</c:v>
                </c:pt>
                <c:pt idx="44">
                  <c:v>433136.7</c:v>
                </c:pt>
                <c:pt idx="45">
                  <c:v>360514.8</c:v>
                </c:pt>
                <c:pt idx="46">
                  <c:v>290346.59999999998</c:v>
                </c:pt>
                <c:pt idx="47">
                  <c:v>233635.3</c:v>
                </c:pt>
                <c:pt idx="48">
                  <c:v>177214</c:v>
                </c:pt>
                <c:pt idx="49">
                  <c:v>140605.70000000001</c:v>
                </c:pt>
                <c:pt idx="50">
                  <c:v>105924</c:v>
                </c:pt>
                <c:pt idx="51">
                  <c:v>81081.7</c:v>
                </c:pt>
                <c:pt idx="52">
                  <c:v>62893.4</c:v>
                </c:pt>
                <c:pt idx="53">
                  <c:v>48273.9</c:v>
                </c:pt>
                <c:pt idx="54">
                  <c:v>38006.1</c:v>
                </c:pt>
                <c:pt idx="55">
                  <c:v>30172.9</c:v>
                </c:pt>
                <c:pt idx="56">
                  <c:v>25621.3</c:v>
                </c:pt>
                <c:pt idx="57">
                  <c:v>21248.7</c:v>
                </c:pt>
                <c:pt idx="58">
                  <c:v>17962.599999999995</c:v>
                </c:pt>
                <c:pt idx="59">
                  <c:v>14742.5</c:v>
                </c:pt>
                <c:pt idx="60">
                  <c:v>12519.5</c:v>
                </c:pt>
                <c:pt idx="61">
                  <c:v>10972.4</c:v>
                </c:pt>
                <c:pt idx="62">
                  <c:v>10347.299999999997</c:v>
                </c:pt>
                <c:pt idx="63">
                  <c:v>8732.7999999999975</c:v>
                </c:pt>
                <c:pt idx="64">
                  <c:v>9174.9</c:v>
                </c:pt>
                <c:pt idx="65">
                  <c:v>7823.9</c:v>
                </c:pt>
                <c:pt idx="66">
                  <c:v>7444.3</c:v>
                </c:pt>
                <c:pt idx="67">
                  <c:v>7191.2</c:v>
                </c:pt>
                <c:pt idx="68">
                  <c:v>6811.8</c:v>
                </c:pt>
                <c:pt idx="69">
                  <c:v>7095.5</c:v>
                </c:pt>
                <c:pt idx="70">
                  <c:v>7656.5</c:v>
                </c:pt>
                <c:pt idx="71">
                  <c:v>8749.2000000000007</c:v>
                </c:pt>
                <c:pt idx="72">
                  <c:v>6473.8</c:v>
                </c:pt>
                <c:pt idx="73">
                  <c:v>5022.9000000000005</c:v>
                </c:pt>
                <c:pt idx="74">
                  <c:v>4790.5</c:v>
                </c:pt>
                <c:pt idx="75">
                  <c:v>4733.9000000000005</c:v>
                </c:pt>
                <c:pt idx="76">
                  <c:v>4711.9000000000005</c:v>
                </c:pt>
                <c:pt idx="77">
                  <c:v>4626.3</c:v>
                </c:pt>
                <c:pt idx="78">
                  <c:v>3907.5</c:v>
                </c:pt>
                <c:pt idx="79">
                  <c:v>4155.2</c:v>
                </c:pt>
                <c:pt idx="80">
                  <c:v>3978.3</c:v>
                </c:pt>
                <c:pt idx="81">
                  <c:v>3629</c:v>
                </c:pt>
                <c:pt idx="82">
                  <c:v>3692.3</c:v>
                </c:pt>
                <c:pt idx="83">
                  <c:v>3677.7</c:v>
                </c:pt>
                <c:pt idx="84">
                  <c:v>3488.8</c:v>
                </c:pt>
                <c:pt idx="85">
                  <c:v>3259.2</c:v>
                </c:pt>
                <c:pt idx="86">
                  <c:v>3802.8</c:v>
                </c:pt>
                <c:pt idx="87">
                  <c:v>3373.7</c:v>
                </c:pt>
                <c:pt idx="88">
                  <c:v>3225.2</c:v>
                </c:pt>
                <c:pt idx="89">
                  <c:v>3177.2</c:v>
                </c:pt>
                <c:pt idx="90">
                  <c:v>2584.3000000000002</c:v>
                </c:pt>
              </c:numCache>
            </c:numRef>
          </c:val>
        </c:ser>
        <c:ser>
          <c:idx val="39"/>
          <c:order val="3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Sheet1!$AO$11:$AO$101</c:f>
              <c:numCache>
                <c:formatCode>#,##0.00</c:formatCode>
                <c:ptCount val="91"/>
                <c:pt idx="0" formatCode="General">
                  <c:v>40</c:v>
                </c:pt>
                <c:pt idx="1">
                  <c:v>4330</c:v>
                </c:pt>
                <c:pt idx="2">
                  <c:v>5244.8</c:v>
                </c:pt>
                <c:pt idx="3">
                  <c:v>5722.9</c:v>
                </c:pt>
                <c:pt idx="4">
                  <c:v>5900.6</c:v>
                </c:pt>
                <c:pt idx="5">
                  <c:v>6235.6</c:v>
                </c:pt>
                <c:pt idx="6">
                  <c:v>6344</c:v>
                </c:pt>
                <c:pt idx="7">
                  <c:v>6925.6</c:v>
                </c:pt>
                <c:pt idx="8">
                  <c:v>7234.4</c:v>
                </c:pt>
                <c:pt idx="9">
                  <c:v>8412</c:v>
                </c:pt>
                <c:pt idx="10">
                  <c:v>8855.5</c:v>
                </c:pt>
                <c:pt idx="11">
                  <c:v>9859.4</c:v>
                </c:pt>
                <c:pt idx="12">
                  <c:v>10627.3</c:v>
                </c:pt>
                <c:pt idx="13">
                  <c:v>12108.5</c:v>
                </c:pt>
                <c:pt idx="14">
                  <c:v>13401.6</c:v>
                </c:pt>
                <c:pt idx="15">
                  <c:v>16469.2</c:v>
                </c:pt>
                <c:pt idx="16">
                  <c:v>18537.3</c:v>
                </c:pt>
                <c:pt idx="17">
                  <c:v>21924.9</c:v>
                </c:pt>
                <c:pt idx="18">
                  <c:v>26131.4</c:v>
                </c:pt>
                <c:pt idx="19">
                  <c:v>33238</c:v>
                </c:pt>
                <c:pt idx="20">
                  <c:v>43263</c:v>
                </c:pt>
                <c:pt idx="21">
                  <c:v>53918.2</c:v>
                </c:pt>
                <c:pt idx="22">
                  <c:v>68822.899999999994</c:v>
                </c:pt>
                <c:pt idx="23">
                  <c:v>90514.6</c:v>
                </c:pt>
                <c:pt idx="24">
                  <c:v>120293.5</c:v>
                </c:pt>
                <c:pt idx="25">
                  <c:v>153550.70000000001</c:v>
                </c:pt>
                <c:pt idx="26">
                  <c:v>200211.7</c:v>
                </c:pt>
                <c:pt idx="27">
                  <c:v>258349.8</c:v>
                </c:pt>
                <c:pt idx="28">
                  <c:v>320227.20000000001</c:v>
                </c:pt>
                <c:pt idx="29">
                  <c:v>400627</c:v>
                </c:pt>
                <c:pt idx="30">
                  <c:v>479345.3</c:v>
                </c:pt>
                <c:pt idx="31">
                  <c:v>574582.30000000005</c:v>
                </c:pt>
                <c:pt idx="32">
                  <c:v>722442.4</c:v>
                </c:pt>
                <c:pt idx="33">
                  <c:v>863856.7</c:v>
                </c:pt>
                <c:pt idx="34">
                  <c:v>928895</c:v>
                </c:pt>
                <c:pt idx="35">
                  <c:v>995125.3</c:v>
                </c:pt>
                <c:pt idx="36">
                  <c:v>1026750.4</c:v>
                </c:pt>
                <c:pt idx="37">
                  <c:v>1051307.8</c:v>
                </c:pt>
                <c:pt idx="38">
                  <c:v>1023242.3</c:v>
                </c:pt>
                <c:pt idx="39">
                  <c:v>990404.2</c:v>
                </c:pt>
                <c:pt idx="40">
                  <c:v>916726.9</c:v>
                </c:pt>
                <c:pt idx="41">
                  <c:v>843367.7</c:v>
                </c:pt>
                <c:pt idx="42">
                  <c:v>653210.4</c:v>
                </c:pt>
                <c:pt idx="43">
                  <c:v>542682.1</c:v>
                </c:pt>
                <c:pt idx="44">
                  <c:v>455412.5</c:v>
                </c:pt>
                <c:pt idx="45">
                  <c:v>376462.6</c:v>
                </c:pt>
                <c:pt idx="46">
                  <c:v>304343.09999999998</c:v>
                </c:pt>
                <c:pt idx="47">
                  <c:v>242429.7</c:v>
                </c:pt>
                <c:pt idx="48">
                  <c:v>187436.2</c:v>
                </c:pt>
                <c:pt idx="49">
                  <c:v>142044.79999999999</c:v>
                </c:pt>
                <c:pt idx="50">
                  <c:v>109710.3</c:v>
                </c:pt>
                <c:pt idx="51">
                  <c:v>84916.9</c:v>
                </c:pt>
                <c:pt idx="52">
                  <c:v>66801</c:v>
                </c:pt>
                <c:pt idx="53">
                  <c:v>50123.199999999997</c:v>
                </c:pt>
                <c:pt idx="54">
                  <c:v>39022.800000000003</c:v>
                </c:pt>
                <c:pt idx="55">
                  <c:v>31048.5</c:v>
                </c:pt>
                <c:pt idx="56">
                  <c:v>24802</c:v>
                </c:pt>
                <c:pt idx="57">
                  <c:v>21043.9</c:v>
                </c:pt>
                <c:pt idx="58">
                  <c:v>16626.5</c:v>
                </c:pt>
                <c:pt idx="59">
                  <c:v>14351</c:v>
                </c:pt>
                <c:pt idx="60">
                  <c:v>13206.9</c:v>
                </c:pt>
                <c:pt idx="61">
                  <c:v>11659.5</c:v>
                </c:pt>
                <c:pt idx="62">
                  <c:v>10430.5</c:v>
                </c:pt>
                <c:pt idx="63">
                  <c:v>8612.1</c:v>
                </c:pt>
                <c:pt idx="64">
                  <c:v>7806.6</c:v>
                </c:pt>
                <c:pt idx="65">
                  <c:v>7747.4</c:v>
                </c:pt>
                <c:pt idx="66">
                  <c:v>7862.2</c:v>
                </c:pt>
                <c:pt idx="67">
                  <c:v>6708.7</c:v>
                </c:pt>
                <c:pt idx="68">
                  <c:v>6389.3</c:v>
                </c:pt>
                <c:pt idx="69">
                  <c:v>6685.3</c:v>
                </c:pt>
                <c:pt idx="70">
                  <c:v>7100.8</c:v>
                </c:pt>
                <c:pt idx="71">
                  <c:v>7599.8</c:v>
                </c:pt>
                <c:pt idx="72">
                  <c:v>5854.1</c:v>
                </c:pt>
                <c:pt idx="73">
                  <c:v>5082.2</c:v>
                </c:pt>
                <c:pt idx="74">
                  <c:v>4936.9000000000005</c:v>
                </c:pt>
                <c:pt idx="75">
                  <c:v>4620.9000000000005</c:v>
                </c:pt>
                <c:pt idx="76">
                  <c:v>4139.9000000000005</c:v>
                </c:pt>
                <c:pt idx="77">
                  <c:v>4744.6000000000004</c:v>
                </c:pt>
                <c:pt idx="78">
                  <c:v>3970.6</c:v>
                </c:pt>
                <c:pt idx="79">
                  <c:v>3599.7</c:v>
                </c:pt>
                <c:pt idx="80">
                  <c:v>4019.2</c:v>
                </c:pt>
                <c:pt idx="81">
                  <c:v>4003.2</c:v>
                </c:pt>
                <c:pt idx="82">
                  <c:v>3540.2</c:v>
                </c:pt>
                <c:pt idx="83">
                  <c:v>3805.4</c:v>
                </c:pt>
                <c:pt idx="84">
                  <c:v>3171.4</c:v>
                </c:pt>
                <c:pt idx="85">
                  <c:v>3695.8</c:v>
                </c:pt>
                <c:pt idx="86">
                  <c:v>3526.1</c:v>
                </c:pt>
                <c:pt idx="87">
                  <c:v>3218.2</c:v>
                </c:pt>
                <c:pt idx="88">
                  <c:v>3269.7</c:v>
                </c:pt>
                <c:pt idx="89">
                  <c:v>2634.8</c:v>
                </c:pt>
                <c:pt idx="90">
                  <c:v>2935.2</c:v>
                </c:pt>
              </c:numCache>
            </c:numRef>
          </c:val>
        </c:ser>
        <c:ser>
          <c:idx val="40"/>
          <c:order val="4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Sheet1!$AP$11:$AP$101</c:f>
              <c:numCache>
                <c:formatCode>#,##0.00</c:formatCode>
                <c:ptCount val="91"/>
                <c:pt idx="0" formatCode="General">
                  <c:v>41</c:v>
                </c:pt>
                <c:pt idx="1">
                  <c:v>4294.1000000000004</c:v>
                </c:pt>
                <c:pt idx="2">
                  <c:v>4659.1000000000004</c:v>
                </c:pt>
                <c:pt idx="3">
                  <c:v>5598.7</c:v>
                </c:pt>
                <c:pt idx="4">
                  <c:v>5654.7</c:v>
                </c:pt>
                <c:pt idx="5">
                  <c:v>6688.4</c:v>
                </c:pt>
                <c:pt idx="6">
                  <c:v>7166.7</c:v>
                </c:pt>
                <c:pt idx="7">
                  <c:v>7607.3</c:v>
                </c:pt>
                <c:pt idx="8">
                  <c:v>7482.4</c:v>
                </c:pt>
                <c:pt idx="9">
                  <c:v>8876.5</c:v>
                </c:pt>
                <c:pt idx="10">
                  <c:v>9263.7999999999975</c:v>
                </c:pt>
                <c:pt idx="11">
                  <c:v>10036</c:v>
                </c:pt>
                <c:pt idx="12">
                  <c:v>10429.1</c:v>
                </c:pt>
                <c:pt idx="13">
                  <c:v>12619.9</c:v>
                </c:pt>
                <c:pt idx="14">
                  <c:v>13890.4</c:v>
                </c:pt>
                <c:pt idx="15">
                  <c:v>16294.7</c:v>
                </c:pt>
                <c:pt idx="16">
                  <c:v>19356</c:v>
                </c:pt>
                <c:pt idx="17">
                  <c:v>23052.7</c:v>
                </c:pt>
                <c:pt idx="18">
                  <c:v>26229.1</c:v>
                </c:pt>
                <c:pt idx="19">
                  <c:v>32479.4</c:v>
                </c:pt>
                <c:pt idx="20">
                  <c:v>42492.2</c:v>
                </c:pt>
                <c:pt idx="21">
                  <c:v>55970</c:v>
                </c:pt>
                <c:pt idx="22">
                  <c:v>72715.899999999994</c:v>
                </c:pt>
                <c:pt idx="23">
                  <c:v>94355.6</c:v>
                </c:pt>
                <c:pt idx="24">
                  <c:v>123982.1</c:v>
                </c:pt>
                <c:pt idx="25">
                  <c:v>166578.70000000001</c:v>
                </c:pt>
                <c:pt idx="26">
                  <c:v>215833.2</c:v>
                </c:pt>
                <c:pt idx="27">
                  <c:v>266460.80000000005</c:v>
                </c:pt>
                <c:pt idx="28">
                  <c:v>335962.9</c:v>
                </c:pt>
                <c:pt idx="29">
                  <c:v>413844.7</c:v>
                </c:pt>
                <c:pt idx="30">
                  <c:v>507724.4</c:v>
                </c:pt>
                <c:pt idx="31">
                  <c:v>599246.80000000005</c:v>
                </c:pt>
                <c:pt idx="32">
                  <c:v>769861.2</c:v>
                </c:pt>
                <c:pt idx="33">
                  <c:v>900821.6</c:v>
                </c:pt>
                <c:pt idx="34">
                  <c:v>978798.7</c:v>
                </c:pt>
                <c:pt idx="35">
                  <c:v>1046345.4</c:v>
                </c:pt>
                <c:pt idx="36">
                  <c:v>1085903.5</c:v>
                </c:pt>
                <c:pt idx="37">
                  <c:v>1087238.8</c:v>
                </c:pt>
                <c:pt idx="38">
                  <c:v>1075514.3</c:v>
                </c:pt>
                <c:pt idx="39">
                  <c:v>1030589.1</c:v>
                </c:pt>
                <c:pt idx="40">
                  <c:v>948489.6</c:v>
                </c:pt>
                <c:pt idx="41">
                  <c:v>871510.2</c:v>
                </c:pt>
                <c:pt idx="42">
                  <c:v>699082.1</c:v>
                </c:pt>
                <c:pt idx="43">
                  <c:v>564787.19999999972</c:v>
                </c:pt>
                <c:pt idx="44">
                  <c:v>474637.2</c:v>
                </c:pt>
                <c:pt idx="45">
                  <c:v>390399.4</c:v>
                </c:pt>
                <c:pt idx="46">
                  <c:v>312081.09999999998</c:v>
                </c:pt>
                <c:pt idx="47">
                  <c:v>247380.9</c:v>
                </c:pt>
                <c:pt idx="48">
                  <c:v>192620.1</c:v>
                </c:pt>
                <c:pt idx="49">
                  <c:v>147005.79999999999</c:v>
                </c:pt>
                <c:pt idx="50">
                  <c:v>113391.7</c:v>
                </c:pt>
                <c:pt idx="51">
                  <c:v>88051.5</c:v>
                </c:pt>
                <c:pt idx="52">
                  <c:v>67464.2</c:v>
                </c:pt>
                <c:pt idx="53">
                  <c:v>52985.599999999999</c:v>
                </c:pt>
                <c:pt idx="54">
                  <c:v>40674.699999999997</c:v>
                </c:pt>
                <c:pt idx="55">
                  <c:v>32607.200000000001</c:v>
                </c:pt>
                <c:pt idx="56">
                  <c:v>25710</c:v>
                </c:pt>
                <c:pt idx="57">
                  <c:v>20013.7</c:v>
                </c:pt>
                <c:pt idx="58">
                  <c:v>17208.400000000001</c:v>
                </c:pt>
                <c:pt idx="59">
                  <c:v>14766.2</c:v>
                </c:pt>
                <c:pt idx="60">
                  <c:v>12653.1</c:v>
                </c:pt>
                <c:pt idx="61">
                  <c:v>11571</c:v>
                </c:pt>
                <c:pt idx="62">
                  <c:v>10078.4</c:v>
                </c:pt>
                <c:pt idx="63">
                  <c:v>9233</c:v>
                </c:pt>
                <c:pt idx="64">
                  <c:v>8576</c:v>
                </c:pt>
                <c:pt idx="65">
                  <c:v>7797.6</c:v>
                </c:pt>
                <c:pt idx="66">
                  <c:v>7207.5</c:v>
                </c:pt>
                <c:pt idx="67">
                  <c:v>6733.1</c:v>
                </c:pt>
                <c:pt idx="68">
                  <c:v>6814</c:v>
                </c:pt>
                <c:pt idx="69">
                  <c:v>6074.8</c:v>
                </c:pt>
                <c:pt idx="70">
                  <c:v>6106.9</c:v>
                </c:pt>
                <c:pt idx="71">
                  <c:v>6232.8</c:v>
                </c:pt>
                <c:pt idx="72">
                  <c:v>5557</c:v>
                </c:pt>
                <c:pt idx="73">
                  <c:v>5100.5</c:v>
                </c:pt>
                <c:pt idx="74">
                  <c:v>4632</c:v>
                </c:pt>
                <c:pt idx="75">
                  <c:v>4360.8</c:v>
                </c:pt>
                <c:pt idx="76">
                  <c:v>4281.3</c:v>
                </c:pt>
                <c:pt idx="77">
                  <c:v>4228.2</c:v>
                </c:pt>
                <c:pt idx="78">
                  <c:v>4224.7</c:v>
                </c:pt>
                <c:pt idx="79">
                  <c:v>4089.5</c:v>
                </c:pt>
                <c:pt idx="80">
                  <c:v>3905.7</c:v>
                </c:pt>
                <c:pt idx="81">
                  <c:v>4026.2</c:v>
                </c:pt>
                <c:pt idx="82">
                  <c:v>3605.1</c:v>
                </c:pt>
                <c:pt idx="83">
                  <c:v>3980</c:v>
                </c:pt>
                <c:pt idx="84">
                  <c:v>3459.8</c:v>
                </c:pt>
                <c:pt idx="85">
                  <c:v>3362.1</c:v>
                </c:pt>
                <c:pt idx="86">
                  <c:v>3558.2</c:v>
                </c:pt>
                <c:pt idx="87">
                  <c:v>3319.6</c:v>
                </c:pt>
                <c:pt idx="88">
                  <c:v>3402.5</c:v>
                </c:pt>
                <c:pt idx="89">
                  <c:v>2822.8</c:v>
                </c:pt>
                <c:pt idx="90">
                  <c:v>3051.6</c:v>
                </c:pt>
              </c:numCache>
            </c:numRef>
          </c:val>
        </c:ser>
        <c:ser>
          <c:idx val="41"/>
          <c:order val="4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Sheet1!$AQ$11:$AQ$101</c:f>
              <c:numCache>
                <c:formatCode>#,##0.00</c:formatCode>
                <c:ptCount val="91"/>
                <c:pt idx="0" formatCode="General">
                  <c:v>42</c:v>
                </c:pt>
                <c:pt idx="1">
                  <c:v>4334.1000000000004</c:v>
                </c:pt>
                <c:pt idx="2">
                  <c:v>5225.7</c:v>
                </c:pt>
                <c:pt idx="3">
                  <c:v>5816.1</c:v>
                </c:pt>
                <c:pt idx="4">
                  <c:v>6197.5</c:v>
                </c:pt>
                <c:pt idx="5">
                  <c:v>6415.5</c:v>
                </c:pt>
                <c:pt idx="6">
                  <c:v>6306.5</c:v>
                </c:pt>
                <c:pt idx="7">
                  <c:v>6459.6</c:v>
                </c:pt>
                <c:pt idx="8">
                  <c:v>7927.1</c:v>
                </c:pt>
                <c:pt idx="9">
                  <c:v>8736.7000000000007</c:v>
                </c:pt>
                <c:pt idx="10">
                  <c:v>8396.4</c:v>
                </c:pt>
                <c:pt idx="11">
                  <c:v>9840.9</c:v>
                </c:pt>
                <c:pt idx="12">
                  <c:v>11616.5</c:v>
                </c:pt>
                <c:pt idx="13">
                  <c:v>12589.4</c:v>
                </c:pt>
                <c:pt idx="14">
                  <c:v>13537.3</c:v>
                </c:pt>
                <c:pt idx="15">
                  <c:v>15352.8</c:v>
                </c:pt>
                <c:pt idx="16">
                  <c:v>18560.2</c:v>
                </c:pt>
                <c:pt idx="17">
                  <c:v>22876.2</c:v>
                </c:pt>
                <c:pt idx="18">
                  <c:v>28473.3</c:v>
                </c:pt>
                <c:pt idx="19">
                  <c:v>33336.800000000003</c:v>
                </c:pt>
                <c:pt idx="20">
                  <c:v>44679.7</c:v>
                </c:pt>
                <c:pt idx="21">
                  <c:v>58504.4</c:v>
                </c:pt>
                <c:pt idx="22">
                  <c:v>76192.5</c:v>
                </c:pt>
                <c:pt idx="23">
                  <c:v>95604.9</c:v>
                </c:pt>
                <c:pt idx="24">
                  <c:v>126372.9</c:v>
                </c:pt>
                <c:pt idx="25">
                  <c:v>165275.79999999999</c:v>
                </c:pt>
                <c:pt idx="26">
                  <c:v>215151.9</c:v>
                </c:pt>
                <c:pt idx="27">
                  <c:v>273159.90000000002</c:v>
                </c:pt>
                <c:pt idx="28">
                  <c:v>350711</c:v>
                </c:pt>
                <c:pt idx="29">
                  <c:v>435849.3</c:v>
                </c:pt>
                <c:pt idx="30">
                  <c:v>515919.3</c:v>
                </c:pt>
                <c:pt idx="31">
                  <c:v>621594.5</c:v>
                </c:pt>
                <c:pt idx="32">
                  <c:v>817110.3</c:v>
                </c:pt>
                <c:pt idx="33">
                  <c:v>924460.4</c:v>
                </c:pt>
                <c:pt idx="34">
                  <c:v>1009478.6</c:v>
                </c:pt>
                <c:pt idx="35">
                  <c:v>1086820.9000000004</c:v>
                </c:pt>
                <c:pt idx="36">
                  <c:v>1112021.3</c:v>
                </c:pt>
                <c:pt idx="37">
                  <c:v>1130618.6000000001</c:v>
                </c:pt>
                <c:pt idx="38">
                  <c:v>1112283.6000000001</c:v>
                </c:pt>
                <c:pt idx="39">
                  <c:v>1058875.1000000001</c:v>
                </c:pt>
                <c:pt idx="40">
                  <c:v>983529.7</c:v>
                </c:pt>
                <c:pt idx="41">
                  <c:v>896022.7</c:v>
                </c:pt>
                <c:pt idx="42">
                  <c:v>753407.3</c:v>
                </c:pt>
                <c:pt idx="43">
                  <c:v>589906.30000000005</c:v>
                </c:pt>
                <c:pt idx="44">
                  <c:v>485000.7</c:v>
                </c:pt>
                <c:pt idx="45">
                  <c:v>400844.3</c:v>
                </c:pt>
                <c:pt idx="46">
                  <c:v>321108.59999999998</c:v>
                </c:pt>
                <c:pt idx="47">
                  <c:v>261323</c:v>
                </c:pt>
                <c:pt idx="48">
                  <c:v>197824.8</c:v>
                </c:pt>
                <c:pt idx="49">
                  <c:v>149845.70000000001</c:v>
                </c:pt>
                <c:pt idx="50">
                  <c:v>116573.9</c:v>
                </c:pt>
                <c:pt idx="51">
                  <c:v>89931.9</c:v>
                </c:pt>
                <c:pt idx="52">
                  <c:v>65421.1</c:v>
                </c:pt>
                <c:pt idx="53">
                  <c:v>54004.4</c:v>
                </c:pt>
                <c:pt idx="54">
                  <c:v>40402.699999999997</c:v>
                </c:pt>
                <c:pt idx="55">
                  <c:v>33049.599999999999</c:v>
                </c:pt>
                <c:pt idx="56">
                  <c:v>25480.2</c:v>
                </c:pt>
                <c:pt idx="57">
                  <c:v>21689</c:v>
                </c:pt>
                <c:pt idx="58">
                  <c:v>16843.2</c:v>
                </c:pt>
                <c:pt idx="59">
                  <c:v>14816.1</c:v>
                </c:pt>
                <c:pt idx="60">
                  <c:v>13431.1</c:v>
                </c:pt>
                <c:pt idx="61">
                  <c:v>11013.6</c:v>
                </c:pt>
                <c:pt idx="62">
                  <c:v>10210.1</c:v>
                </c:pt>
                <c:pt idx="63">
                  <c:v>9490.2000000000007</c:v>
                </c:pt>
                <c:pt idx="64">
                  <c:v>8695.9</c:v>
                </c:pt>
                <c:pt idx="65">
                  <c:v>8125</c:v>
                </c:pt>
                <c:pt idx="66">
                  <c:v>7325.7</c:v>
                </c:pt>
                <c:pt idx="67">
                  <c:v>6793.9</c:v>
                </c:pt>
                <c:pt idx="68">
                  <c:v>6188.4</c:v>
                </c:pt>
                <c:pt idx="69">
                  <c:v>6307.3</c:v>
                </c:pt>
                <c:pt idx="70">
                  <c:v>5710</c:v>
                </c:pt>
                <c:pt idx="71">
                  <c:v>5424.8</c:v>
                </c:pt>
                <c:pt idx="72">
                  <c:v>5263.5</c:v>
                </c:pt>
                <c:pt idx="73">
                  <c:v>5477.1</c:v>
                </c:pt>
                <c:pt idx="74">
                  <c:v>4414.3</c:v>
                </c:pt>
                <c:pt idx="75">
                  <c:v>4459.6000000000004</c:v>
                </c:pt>
                <c:pt idx="76">
                  <c:v>4054.8</c:v>
                </c:pt>
                <c:pt idx="77">
                  <c:v>4254</c:v>
                </c:pt>
                <c:pt idx="78">
                  <c:v>4084.6</c:v>
                </c:pt>
                <c:pt idx="79">
                  <c:v>4173.6000000000004</c:v>
                </c:pt>
                <c:pt idx="80">
                  <c:v>3741.1</c:v>
                </c:pt>
                <c:pt idx="81">
                  <c:v>3825.9</c:v>
                </c:pt>
                <c:pt idx="82">
                  <c:v>4121</c:v>
                </c:pt>
                <c:pt idx="83">
                  <c:v>3852.8</c:v>
                </c:pt>
                <c:pt idx="84">
                  <c:v>3418.1</c:v>
                </c:pt>
                <c:pt idx="85">
                  <c:v>3326.3</c:v>
                </c:pt>
                <c:pt idx="86">
                  <c:v>3218.9</c:v>
                </c:pt>
                <c:pt idx="87">
                  <c:v>3541.7</c:v>
                </c:pt>
                <c:pt idx="88">
                  <c:v>3382.1</c:v>
                </c:pt>
                <c:pt idx="89">
                  <c:v>2806.2</c:v>
                </c:pt>
                <c:pt idx="90">
                  <c:v>2730.8</c:v>
                </c:pt>
              </c:numCache>
            </c:numRef>
          </c:val>
        </c:ser>
        <c:ser>
          <c:idx val="42"/>
          <c:order val="4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Sheet1!$AR$11:$AR$101</c:f>
              <c:numCache>
                <c:formatCode>#,##0.00</c:formatCode>
                <c:ptCount val="91"/>
                <c:pt idx="0" formatCode="General">
                  <c:v>43</c:v>
                </c:pt>
                <c:pt idx="1">
                  <c:v>5212.2</c:v>
                </c:pt>
                <c:pt idx="2">
                  <c:v>5266.3</c:v>
                </c:pt>
                <c:pt idx="3">
                  <c:v>5863.8</c:v>
                </c:pt>
                <c:pt idx="4">
                  <c:v>6978.4</c:v>
                </c:pt>
                <c:pt idx="5">
                  <c:v>6608.2</c:v>
                </c:pt>
                <c:pt idx="6">
                  <c:v>7022.4</c:v>
                </c:pt>
                <c:pt idx="7">
                  <c:v>7876.7</c:v>
                </c:pt>
                <c:pt idx="8">
                  <c:v>7719.8</c:v>
                </c:pt>
                <c:pt idx="9">
                  <c:v>8472.4</c:v>
                </c:pt>
                <c:pt idx="10">
                  <c:v>8779</c:v>
                </c:pt>
                <c:pt idx="11">
                  <c:v>10294.6</c:v>
                </c:pt>
                <c:pt idx="12">
                  <c:v>10979.5</c:v>
                </c:pt>
                <c:pt idx="13">
                  <c:v>11834.5</c:v>
                </c:pt>
                <c:pt idx="14">
                  <c:v>13349.3</c:v>
                </c:pt>
                <c:pt idx="15">
                  <c:v>15985</c:v>
                </c:pt>
                <c:pt idx="16">
                  <c:v>17873</c:v>
                </c:pt>
                <c:pt idx="17">
                  <c:v>22833.3</c:v>
                </c:pt>
                <c:pt idx="18">
                  <c:v>28500.799999999996</c:v>
                </c:pt>
                <c:pt idx="19">
                  <c:v>35236.1</c:v>
                </c:pt>
                <c:pt idx="20">
                  <c:v>44520.800000000003</c:v>
                </c:pt>
                <c:pt idx="21">
                  <c:v>58476.7</c:v>
                </c:pt>
                <c:pt idx="22">
                  <c:v>75483.399999999994</c:v>
                </c:pt>
                <c:pt idx="23">
                  <c:v>100632.9</c:v>
                </c:pt>
                <c:pt idx="24">
                  <c:v>128006.7</c:v>
                </c:pt>
                <c:pt idx="25">
                  <c:v>169195.5</c:v>
                </c:pt>
                <c:pt idx="26">
                  <c:v>217527.4</c:v>
                </c:pt>
                <c:pt idx="27">
                  <c:v>277447.3</c:v>
                </c:pt>
                <c:pt idx="28">
                  <c:v>356212.1</c:v>
                </c:pt>
                <c:pt idx="29">
                  <c:v>437871.4</c:v>
                </c:pt>
                <c:pt idx="30">
                  <c:v>535332.5</c:v>
                </c:pt>
                <c:pt idx="31">
                  <c:v>639139.80000000005</c:v>
                </c:pt>
                <c:pt idx="32">
                  <c:v>835712.4</c:v>
                </c:pt>
                <c:pt idx="33">
                  <c:v>941780.2</c:v>
                </c:pt>
                <c:pt idx="34">
                  <c:v>1034393.8</c:v>
                </c:pt>
                <c:pt idx="35">
                  <c:v>1107202.7</c:v>
                </c:pt>
                <c:pt idx="36">
                  <c:v>1144397.6000000001</c:v>
                </c:pt>
                <c:pt idx="37">
                  <c:v>1156331.9000000004</c:v>
                </c:pt>
                <c:pt idx="38">
                  <c:v>1115286.6000000001</c:v>
                </c:pt>
                <c:pt idx="39">
                  <c:v>1076511.2</c:v>
                </c:pt>
                <c:pt idx="40">
                  <c:v>988996.5</c:v>
                </c:pt>
                <c:pt idx="41">
                  <c:v>906593.1</c:v>
                </c:pt>
                <c:pt idx="42">
                  <c:v>762393.4</c:v>
                </c:pt>
                <c:pt idx="43">
                  <c:v>598164.69999999972</c:v>
                </c:pt>
                <c:pt idx="44">
                  <c:v>491320.4</c:v>
                </c:pt>
                <c:pt idx="45">
                  <c:v>400286.8</c:v>
                </c:pt>
                <c:pt idx="46">
                  <c:v>323737.09999999998</c:v>
                </c:pt>
                <c:pt idx="47">
                  <c:v>255613.2</c:v>
                </c:pt>
                <c:pt idx="48">
                  <c:v>198910.6</c:v>
                </c:pt>
                <c:pt idx="49">
                  <c:v>152985.5</c:v>
                </c:pt>
                <c:pt idx="50">
                  <c:v>121903.9</c:v>
                </c:pt>
                <c:pt idx="51">
                  <c:v>91191.4</c:v>
                </c:pt>
                <c:pt idx="52">
                  <c:v>67048.600000000006</c:v>
                </c:pt>
                <c:pt idx="53">
                  <c:v>52100.9</c:v>
                </c:pt>
                <c:pt idx="54">
                  <c:v>40664.699999999997</c:v>
                </c:pt>
                <c:pt idx="55">
                  <c:v>32712.9</c:v>
                </c:pt>
                <c:pt idx="56">
                  <c:v>26604.400000000001</c:v>
                </c:pt>
                <c:pt idx="57">
                  <c:v>20692.7</c:v>
                </c:pt>
                <c:pt idx="58">
                  <c:v>17287.3</c:v>
                </c:pt>
                <c:pt idx="59">
                  <c:v>15486.7</c:v>
                </c:pt>
                <c:pt idx="60">
                  <c:v>12742.7</c:v>
                </c:pt>
                <c:pt idx="61">
                  <c:v>12003.1</c:v>
                </c:pt>
                <c:pt idx="62">
                  <c:v>9517.2000000000007</c:v>
                </c:pt>
                <c:pt idx="63">
                  <c:v>9015.4</c:v>
                </c:pt>
                <c:pt idx="64">
                  <c:v>8432.1</c:v>
                </c:pt>
                <c:pt idx="65">
                  <c:v>8192.9</c:v>
                </c:pt>
                <c:pt idx="66">
                  <c:v>7665.2</c:v>
                </c:pt>
                <c:pt idx="67">
                  <c:v>7278.7</c:v>
                </c:pt>
                <c:pt idx="68">
                  <c:v>6785.7</c:v>
                </c:pt>
                <c:pt idx="69">
                  <c:v>5926.8</c:v>
                </c:pt>
                <c:pt idx="70">
                  <c:v>5949.8</c:v>
                </c:pt>
                <c:pt idx="71">
                  <c:v>5709.3</c:v>
                </c:pt>
                <c:pt idx="72">
                  <c:v>4997.7</c:v>
                </c:pt>
                <c:pt idx="73">
                  <c:v>5036.3</c:v>
                </c:pt>
                <c:pt idx="74">
                  <c:v>4845</c:v>
                </c:pt>
                <c:pt idx="75">
                  <c:v>4562.9000000000005</c:v>
                </c:pt>
                <c:pt idx="76">
                  <c:v>4258.1000000000004</c:v>
                </c:pt>
                <c:pt idx="77">
                  <c:v>4346.3</c:v>
                </c:pt>
                <c:pt idx="78">
                  <c:v>3737.9</c:v>
                </c:pt>
                <c:pt idx="79">
                  <c:v>4110.8</c:v>
                </c:pt>
                <c:pt idx="80">
                  <c:v>3756.9</c:v>
                </c:pt>
                <c:pt idx="81">
                  <c:v>3876</c:v>
                </c:pt>
                <c:pt idx="82">
                  <c:v>4048</c:v>
                </c:pt>
                <c:pt idx="83">
                  <c:v>3754.9</c:v>
                </c:pt>
                <c:pt idx="84">
                  <c:v>3462.8</c:v>
                </c:pt>
                <c:pt idx="85">
                  <c:v>3651.8</c:v>
                </c:pt>
                <c:pt idx="86">
                  <c:v>2966</c:v>
                </c:pt>
                <c:pt idx="87">
                  <c:v>3402.2</c:v>
                </c:pt>
                <c:pt idx="88">
                  <c:v>3332.3</c:v>
                </c:pt>
                <c:pt idx="89">
                  <c:v>2815.4</c:v>
                </c:pt>
                <c:pt idx="90">
                  <c:v>3187.3</c:v>
                </c:pt>
              </c:numCache>
            </c:numRef>
          </c:val>
        </c:ser>
        <c:ser>
          <c:idx val="43"/>
          <c:order val="4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Sheet1!$AS$11:$AS$101</c:f>
              <c:numCache>
                <c:formatCode>#,##0.00</c:formatCode>
                <c:ptCount val="91"/>
                <c:pt idx="0" formatCode="General">
                  <c:v>44</c:v>
                </c:pt>
                <c:pt idx="1">
                  <c:v>5054.6000000000004</c:v>
                </c:pt>
                <c:pt idx="2">
                  <c:v>5561.5</c:v>
                </c:pt>
                <c:pt idx="3">
                  <c:v>6322.5</c:v>
                </c:pt>
                <c:pt idx="4">
                  <c:v>6548.9</c:v>
                </c:pt>
                <c:pt idx="5">
                  <c:v>6713.8</c:v>
                </c:pt>
                <c:pt idx="6">
                  <c:v>7367.2</c:v>
                </c:pt>
                <c:pt idx="7">
                  <c:v>7794.1</c:v>
                </c:pt>
                <c:pt idx="8">
                  <c:v>7357.8</c:v>
                </c:pt>
                <c:pt idx="9">
                  <c:v>7738.1</c:v>
                </c:pt>
                <c:pt idx="10">
                  <c:v>8706.7999999999975</c:v>
                </c:pt>
                <c:pt idx="11">
                  <c:v>9793.1</c:v>
                </c:pt>
                <c:pt idx="12">
                  <c:v>11241</c:v>
                </c:pt>
                <c:pt idx="13">
                  <c:v>12654.9</c:v>
                </c:pt>
                <c:pt idx="14">
                  <c:v>14687.5</c:v>
                </c:pt>
                <c:pt idx="15">
                  <c:v>15725.6</c:v>
                </c:pt>
                <c:pt idx="16">
                  <c:v>18846</c:v>
                </c:pt>
                <c:pt idx="17">
                  <c:v>23225.1</c:v>
                </c:pt>
                <c:pt idx="18">
                  <c:v>27904</c:v>
                </c:pt>
                <c:pt idx="19">
                  <c:v>35688.199999999997</c:v>
                </c:pt>
                <c:pt idx="20">
                  <c:v>44656.6</c:v>
                </c:pt>
                <c:pt idx="21">
                  <c:v>58184.6</c:v>
                </c:pt>
                <c:pt idx="22">
                  <c:v>75764.7</c:v>
                </c:pt>
                <c:pt idx="23">
                  <c:v>102039</c:v>
                </c:pt>
                <c:pt idx="24">
                  <c:v>134401</c:v>
                </c:pt>
                <c:pt idx="25">
                  <c:v>169885.3</c:v>
                </c:pt>
                <c:pt idx="26">
                  <c:v>220652.79999999999</c:v>
                </c:pt>
                <c:pt idx="27">
                  <c:v>287977.59999999998</c:v>
                </c:pt>
                <c:pt idx="28">
                  <c:v>359418.3</c:v>
                </c:pt>
                <c:pt idx="29">
                  <c:v>439603.20000000001</c:v>
                </c:pt>
                <c:pt idx="30">
                  <c:v>531895.9</c:v>
                </c:pt>
                <c:pt idx="31">
                  <c:v>667901.4</c:v>
                </c:pt>
                <c:pt idx="32">
                  <c:v>846806.3</c:v>
                </c:pt>
                <c:pt idx="33">
                  <c:v>956442</c:v>
                </c:pt>
                <c:pt idx="34">
                  <c:v>1033384.6</c:v>
                </c:pt>
                <c:pt idx="35">
                  <c:v>1112605.3</c:v>
                </c:pt>
                <c:pt idx="36">
                  <c:v>1149719.2</c:v>
                </c:pt>
                <c:pt idx="37">
                  <c:v>1152012.4000000004</c:v>
                </c:pt>
                <c:pt idx="38">
                  <c:v>1130946.9000000004</c:v>
                </c:pt>
                <c:pt idx="39">
                  <c:v>1063274.3</c:v>
                </c:pt>
                <c:pt idx="40">
                  <c:v>1001338.9</c:v>
                </c:pt>
                <c:pt idx="41">
                  <c:v>914265.4</c:v>
                </c:pt>
                <c:pt idx="42">
                  <c:v>766736.7</c:v>
                </c:pt>
                <c:pt idx="43">
                  <c:v>590832.5</c:v>
                </c:pt>
                <c:pt idx="44">
                  <c:v>499128.8</c:v>
                </c:pt>
                <c:pt idx="45">
                  <c:v>405488.9</c:v>
                </c:pt>
                <c:pt idx="46">
                  <c:v>326734.3</c:v>
                </c:pt>
                <c:pt idx="47">
                  <c:v>253028.7</c:v>
                </c:pt>
                <c:pt idx="48">
                  <c:v>197116.79999999999</c:v>
                </c:pt>
                <c:pt idx="49">
                  <c:v>156081.1</c:v>
                </c:pt>
                <c:pt idx="50">
                  <c:v>117563.4</c:v>
                </c:pt>
                <c:pt idx="51">
                  <c:v>92122.2</c:v>
                </c:pt>
                <c:pt idx="52">
                  <c:v>69735</c:v>
                </c:pt>
                <c:pt idx="53">
                  <c:v>53149.8</c:v>
                </c:pt>
                <c:pt idx="54">
                  <c:v>41324.5</c:v>
                </c:pt>
                <c:pt idx="55">
                  <c:v>32151.5</c:v>
                </c:pt>
                <c:pt idx="56">
                  <c:v>25618.5</c:v>
                </c:pt>
                <c:pt idx="57">
                  <c:v>19910.3</c:v>
                </c:pt>
                <c:pt idx="58">
                  <c:v>18599.5</c:v>
                </c:pt>
                <c:pt idx="59">
                  <c:v>15490.7</c:v>
                </c:pt>
                <c:pt idx="60">
                  <c:v>13527.1</c:v>
                </c:pt>
                <c:pt idx="61">
                  <c:v>11146.7</c:v>
                </c:pt>
                <c:pt idx="62">
                  <c:v>9723.7000000000007</c:v>
                </c:pt>
                <c:pt idx="63">
                  <c:v>8993.1</c:v>
                </c:pt>
                <c:pt idx="64">
                  <c:v>8755.7000000000007</c:v>
                </c:pt>
                <c:pt idx="65">
                  <c:v>8059.1</c:v>
                </c:pt>
                <c:pt idx="66">
                  <c:v>7086.3</c:v>
                </c:pt>
                <c:pt idx="67">
                  <c:v>6782.1</c:v>
                </c:pt>
                <c:pt idx="68">
                  <c:v>6349</c:v>
                </c:pt>
                <c:pt idx="69">
                  <c:v>6255.1</c:v>
                </c:pt>
                <c:pt idx="70">
                  <c:v>5692.8</c:v>
                </c:pt>
                <c:pt idx="71">
                  <c:v>5429</c:v>
                </c:pt>
                <c:pt idx="72">
                  <c:v>5107.3</c:v>
                </c:pt>
                <c:pt idx="73">
                  <c:v>5224.1000000000004</c:v>
                </c:pt>
                <c:pt idx="74">
                  <c:v>5068.4000000000005</c:v>
                </c:pt>
                <c:pt idx="75">
                  <c:v>4373.8</c:v>
                </c:pt>
                <c:pt idx="76">
                  <c:v>3818</c:v>
                </c:pt>
                <c:pt idx="77">
                  <c:v>3921.1</c:v>
                </c:pt>
                <c:pt idx="78">
                  <c:v>4283.9000000000005</c:v>
                </c:pt>
                <c:pt idx="79">
                  <c:v>4475.7</c:v>
                </c:pt>
                <c:pt idx="80">
                  <c:v>3555.6</c:v>
                </c:pt>
                <c:pt idx="81">
                  <c:v>3882.1</c:v>
                </c:pt>
                <c:pt idx="82">
                  <c:v>3675.9</c:v>
                </c:pt>
                <c:pt idx="83">
                  <c:v>3500.4</c:v>
                </c:pt>
                <c:pt idx="84">
                  <c:v>3863.7</c:v>
                </c:pt>
                <c:pt idx="85">
                  <c:v>3307.1</c:v>
                </c:pt>
                <c:pt idx="86">
                  <c:v>3309.6</c:v>
                </c:pt>
                <c:pt idx="87">
                  <c:v>3368.7</c:v>
                </c:pt>
                <c:pt idx="88">
                  <c:v>3238.8</c:v>
                </c:pt>
                <c:pt idx="89">
                  <c:v>2787.1</c:v>
                </c:pt>
                <c:pt idx="90">
                  <c:v>2764.1</c:v>
                </c:pt>
              </c:numCache>
            </c:numRef>
          </c:val>
        </c:ser>
        <c:ser>
          <c:idx val="44"/>
          <c:order val="4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Sheet1!$AT$11:$AT$101</c:f>
              <c:numCache>
                <c:formatCode>#,##0.00</c:formatCode>
                <c:ptCount val="91"/>
                <c:pt idx="0" formatCode="General">
                  <c:v>45</c:v>
                </c:pt>
                <c:pt idx="1">
                  <c:v>4886.4000000000005</c:v>
                </c:pt>
                <c:pt idx="2">
                  <c:v>6111.8</c:v>
                </c:pt>
                <c:pt idx="3">
                  <c:v>5591.1</c:v>
                </c:pt>
                <c:pt idx="4">
                  <c:v>6083.1</c:v>
                </c:pt>
                <c:pt idx="5">
                  <c:v>6193.2</c:v>
                </c:pt>
                <c:pt idx="6">
                  <c:v>7019.9</c:v>
                </c:pt>
                <c:pt idx="7">
                  <c:v>7290</c:v>
                </c:pt>
                <c:pt idx="8">
                  <c:v>7664.5</c:v>
                </c:pt>
                <c:pt idx="9">
                  <c:v>8414.9</c:v>
                </c:pt>
                <c:pt idx="10">
                  <c:v>8574.9</c:v>
                </c:pt>
                <c:pt idx="11">
                  <c:v>10204.9</c:v>
                </c:pt>
                <c:pt idx="12">
                  <c:v>11935.1</c:v>
                </c:pt>
                <c:pt idx="13">
                  <c:v>13362.7</c:v>
                </c:pt>
                <c:pt idx="14">
                  <c:v>14355</c:v>
                </c:pt>
                <c:pt idx="15">
                  <c:v>16393.8</c:v>
                </c:pt>
                <c:pt idx="16">
                  <c:v>19450.400000000001</c:v>
                </c:pt>
                <c:pt idx="17">
                  <c:v>23650.6</c:v>
                </c:pt>
                <c:pt idx="18">
                  <c:v>27881.5</c:v>
                </c:pt>
                <c:pt idx="19">
                  <c:v>34875.4</c:v>
                </c:pt>
                <c:pt idx="20">
                  <c:v>43746.9</c:v>
                </c:pt>
                <c:pt idx="21">
                  <c:v>58659</c:v>
                </c:pt>
                <c:pt idx="22">
                  <c:v>74929.899999999994</c:v>
                </c:pt>
                <c:pt idx="23">
                  <c:v>99995.199999999997</c:v>
                </c:pt>
                <c:pt idx="24">
                  <c:v>131556</c:v>
                </c:pt>
                <c:pt idx="25">
                  <c:v>169279.8</c:v>
                </c:pt>
                <c:pt idx="26">
                  <c:v>223806.6</c:v>
                </c:pt>
                <c:pt idx="27">
                  <c:v>285475.5</c:v>
                </c:pt>
                <c:pt idx="28">
                  <c:v>356441.2</c:v>
                </c:pt>
                <c:pt idx="29">
                  <c:v>444751.9</c:v>
                </c:pt>
                <c:pt idx="30">
                  <c:v>534775.4</c:v>
                </c:pt>
                <c:pt idx="31">
                  <c:v>647177.30000000005</c:v>
                </c:pt>
                <c:pt idx="32">
                  <c:v>847030.2</c:v>
                </c:pt>
                <c:pt idx="33">
                  <c:v>949221.5</c:v>
                </c:pt>
                <c:pt idx="34">
                  <c:v>1042135</c:v>
                </c:pt>
                <c:pt idx="35">
                  <c:v>1099091.5</c:v>
                </c:pt>
                <c:pt idx="36">
                  <c:v>1147747.2</c:v>
                </c:pt>
                <c:pt idx="37">
                  <c:v>1146374.8</c:v>
                </c:pt>
                <c:pt idx="38">
                  <c:v>1119836.1000000001</c:v>
                </c:pt>
                <c:pt idx="39">
                  <c:v>1061838.3</c:v>
                </c:pt>
                <c:pt idx="40">
                  <c:v>984537.8</c:v>
                </c:pt>
                <c:pt idx="41">
                  <c:v>898750.1</c:v>
                </c:pt>
                <c:pt idx="42">
                  <c:v>739597.7</c:v>
                </c:pt>
                <c:pt idx="43">
                  <c:v>586465.5</c:v>
                </c:pt>
                <c:pt idx="44">
                  <c:v>484237.6</c:v>
                </c:pt>
                <c:pt idx="45">
                  <c:v>396218.2</c:v>
                </c:pt>
                <c:pt idx="46">
                  <c:v>321214.7</c:v>
                </c:pt>
                <c:pt idx="47">
                  <c:v>253342.7</c:v>
                </c:pt>
                <c:pt idx="48">
                  <c:v>195315.8</c:v>
                </c:pt>
                <c:pt idx="49">
                  <c:v>151034.29999999999</c:v>
                </c:pt>
                <c:pt idx="50">
                  <c:v>113729.2</c:v>
                </c:pt>
                <c:pt idx="51">
                  <c:v>87739.3</c:v>
                </c:pt>
                <c:pt idx="52">
                  <c:v>65724.3</c:v>
                </c:pt>
                <c:pt idx="53">
                  <c:v>52738.400000000001</c:v>
                </c:pt>
                <c:pt idx="54">
                  <c:v>41624.400000000001</c:v>
                </c:pt>
                <c:pt idx="55">
                  <c:v>33872.199999999997</c:v>
                </c:pt>
                <c:pt idx="56">
                  <c:v>25874.3</c:v>
                </c:pt>
                <c:pt idx="57">
                  <c:v>21202.799999999996</c:v>
                </c:pt>
                <c:pt idx="58">
                  <c:v>18584</c:v>
                </c:pt>
                <c:pt idx="59">
                  <c:v>15520.7</c:v>
                </c:pt>
                <c:pt idx="60">
                  <c:v>13233.6</c:v>
                </c:pt>
                <c:pt idx="61">
                  <c:v>11225</c:v>
                </c:pt>
                <c:pt idx="62">
                  <c:v>10560</c:v>
                </c:pt>
                <c:pt idx="63">
                  <c:v>9766.9</c:v>
                </c:pt>
                <c:pt idx="64">
                  <c:v>8715.6</c:v>
                </c:pt>
                <c:pt idx="65">
                  <c:v>8212.2999999999975</c:v>
                </c:pt>
                <c:pt idx="66">
                  <c:v>7159.7</c:v>
                </c:pt>
                <c:pt idx="67">
                  <c:v>6637.4</c:v>
                </c:pt>
                <c:pt idx="68">
                  <c:v>6533.5</c:v>
                </c:pt>
                <c:pt idx="69">
                  <c:v>6075.4</c:v>
                </c:pt>
                <c:pt idx="70">
                  <c:v>5965.9</c:v>
                </c:pt>
                <c:pt idx="71">
                  <c:v>5491.3</c:v>
                </c:pt>
                <c:pt idx="72">
                  <c:v>4974.9000000000005</c:v>
                </c:pt>
                <c:pt idx="73">
                  <c:v>4491.9000000000005</c:v>
                </c:pt>
                <c:pt idx="74">
                  <c:v>4902.9000000000005</c:v>
                </c:pt>
                <c:pt idx="75">
                  <c:v>4789.8</c:v>
                </c:pt>
                <c:pt idx="76">
                  <c:v>4135.2</c:v>
                </c:pt>
                <c:pt idx="77">
                  <c:v>3959.8</c:v>
                </c:pt>
                <c:pt idx="78">
                  <c:v>4196</c:v>
                </c:pt>
                <c:pt idx="79">
                  <c:v>4005</c:v>
                </c:pt>
                <c:pt idx="80">
                  <c:v>4040</c:v>
                </c:pt>
                <c:pt idx="81">
                  <c:v>3994.5</c:v>
                </c:pt>
                <c:pt idx="82">
                  <c:v>3687.8</c:v>
                </c:pt>
                <c:pt idx="83">
                  <c:v>3616.5</c:v>
                </c:pt>
                <c:pt idx="84">
                  <c:v>3362.7</c:v>
                </c:pt>
                <c:pt idx="85">
                  <c:v>3702.5</c:v>
                </c:pt>
                <c:pt idx="86">
                  <c:v>3394.2</c:v>
                </c:pt>
                <c:pt idx="87">
                  <c:v>3205.2</c:v>
                </c:pt>
                <c:pt idx="88">
                  <c:v>3129.8</c:v>
                </c:pt>
                <c:pt idx="89">
                  <c:v>2888.7</c:v>
                </c:pt>
                <c:pt idx="90">
                  <c:v>2635.3</c:v>
                </c:pt>
              </c:numCache>
            </c:numRef>
          </c:val>
        </c:ser>
        <c:ser>
          <c:idx val="45"/>
          <c:order val="4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Sheet1!$AU$11:$AU$101</c:f>
              <c:numCache>
                <c:formatCode>#,##0.00</c:formatCode>
                <c:ptCount val="91"/>
                <c:pt idx="0" formatCode="General">
                  <c:v>46</c:v>
                </c:pt>
                <c:pt idx="1">
                  <c:v>5495</c:v>
                </c:pt>
                <c:pt idx="2">
                  <c:v>5615.9</c:v>
                </c:pt>
                <c:pt idx="3">
                  <c:v>5595.8</c:v>
                </c:pt>
                <c:pt idx="4">
                  <c:v>6208.2</c:v>
                </c:pt>
                <c:pt idx="5">
                  <c:v>7291.4</c:v>
                </c:pt>
                <c:pt idx="6">
                  <c:v>7713.3</c:v>
                </c:pt>
                <c:pt idx="7">
                  <c:v>7638.2</c:v>
                </c:pt>
                <c:pt idx="8">
                  <c:v>7785.9</c:v>
                </c:pt>
                <c:pt idx="9">
                  <c:v>8566.6</c:v>
                </c:pt>
                <c:pt idx="10">
                  <c:v>10134.200000000003</c:v>
                </c:pt>
                <c:pt idx="11">
                  <c:v>10167.1</c:v>
                </c:pt>
                <c:pt idx="12">
                  <c:v>11154.8</c:v>
                </c:pt>
                <c:pt idx="13">
                  <c:v>12557.5</c:v>
                </c:pt>
                <c:pt idx="14">
                  <c:v>13471</c:v>
                </c:pt>
                <c:pt idx="15">
                  <c:v>17106.3</c:v>
                </c:pt>
                <c:pt idx="16">
                  <c:v>19215.099999999995</c:v>
                </c:pt>
                <c:pt idx="17">
                  <c:v>22971.5</c:v>
                </c:pt>
                <c:pt idx="18">
                  <c:v>27122.799999999996</c:v>
                </c:pt>
                <c:pt idx="19">
                  <c:v>34485.699999999997</c:v>
                </c:pt>
                <c:pt idx="20">
                  <c:v>42854.2</c:v>
                </c:pt>
                <c:pt idx="21">
                  <c:v>57708.3</c:v>
                </c:pt>
                <c:pt idx="22">
                  <c:v>74845.2</c:v>
                </c:pt>
                <c:pt idx="23">
                  <c:v>98917</c:v>
                </c:pt>
                <c:pt idx="24">
                  <c:v>130667.4</c:v>
                </c:pt>
                <c:pt idx="25">
                  <c:v>170479.5</c:v>
                </c:pt>
                <c:pt idx="26">
                  <c:v>219072.2</c:v>
                </c:pt>
                <c:pt idx="27">
                  <c:v>281246.3</c:v>
                </c:pt>
                <c:pt idx="28">
                  <c:v>351360.7</c:v>
                </c:pt>
                <c:pt idx="29">
                  <c:v>442562.5</c:v>
                </c:pt>
                <c:pt idx="30">
                  <c:v>536634.1</c:v>
                </c:pt>
                <c:pt idx="31">
                  <c:v>643332.80000000005</c:v>
                </c:pt>
                <c:pt idx="32">
                  <c:v>822571</c:v>
                </c:pt>
                <c:pt idx="33">
                  <c:v>932779.8</c:v>
                </c:pt>
                <c:pt idx="34">
                  <c:v>1012705</c:v>
                </c:pt>
                <c:pt idx="35">
                  <c:v>1080582.4000000004</c:v>
                </c:pt>
                <c:pt idx="36">
                  <c:v>1120402.3</c:v>
                </c:pt>
                <c:pt idx="37">
                  <c:v>1117235.3</c:v>
                </c:pt>
                <c:pt idx="38">
                  <c:v>1117161.4000000004</c:v>
                </c:pt>
                <c:pt idx="39">
                  <c:v>1054342</c:v>
                </c:pt>
                <c:pt idx="40">
                  <c:v>965773.4</c:v>
                </c:pt>
                <c:pt idx="41">
                  <c:v>863928</c:v>
                </c:pt>
                <c:pt idx="42">
                  <c:v>724093.2</c:v>
                </c:pt>
                <c:pt idx="43">
                  <c:v>572292.5</c:v>
                </c:pt>
                <c:pt idx="44">
                  <c:v>480049.5</c:v>
                </c:pt>
                <c:pt idx="45">
                  <c:v>383780.6</c:v>
                </c:pt>
                <c:pt idx="46">
                  <c:v>312485.59999999998</c:v>
                </c:pt>
                <c:pt idx="47">
                  <c:v>249281.7</c:v>
                </c:pt>
                <c:pt idx="48">
                  <c:v>193442.7</c:v>
                </c:pt>
                <c:pt idx="49">
                  <c:v>147257.5</c:v>
                </c:pt>
                <c:pt idx="50">
                  <c:v>112714</c:v>
                </c:pt>
                <c:pt idx="51">
                  <c:v>87247.9</c:v>
                </c:pt>
                <c:pt idx="52">
                  <c:v>67233.600000000006</c:v>
                </c:pt>
                <c:pt idx="53">
                  <c:v>51372.800000000003</c:v>
                </c:pt>
                <c:pt idx="54">
                  <c:v>41212.9</c:v>
                </c:pt>
                <c:pt idx="55">
                  <c:v>32039.3</c:v>
                </c:pt>
                <c:pt idx="56">
                  <c:v>25876</c:v>
                </c:pt>
                <c:pt idx="57">
                  <c:v>21413</c:v>
                </c:pt>
                <c:pt idx="58">
                  <c:v>17697</c:v>
                </c:pt>
                <c:pt idx="59">
                  <c:v>14634.4</c:v>
                </c:pt>
                <c:pt idx="60">
                  <c:v>13375.9</c:v>
                </c:pt>
                <c:pt idx="61">
                  <c:v>10873.5</c:v>
                </c:pt>
                <c:pt idx="62">
                  <c:v>10096.799999999997</c:v>
                </c:pt>
                <c:pt idx="63">
                  <c:v>9984.6</c:v>
                </c:pt>
                <c:pt idx="64">
                  <c:v>8378.9</c:v>
                </c:pt>
                <c:pt idx="65">
                  <c:v>7543.8</c:v>
                </c:pt>
                <c:pt idx="66">
                  <c:v>7083.3</c:v>
                </c:pt>
                <c:pt idx="67">
                  <c:v>6464</c:v>
                </c:pt>
                <c:pt idx="68">
                  <c:v>6083.5</c:v>
                </c:pt>
                <c:pt idx="69">
                  <c:v>6113</c:v>
                </c:pt>
                <c:pt idx="70">
                  <c:v>5802.5</c:v>
                </c:pt>
                <c:pt idx="71">
                  <c:v>5637.8</c:v>
                </c:pt>
                <c:pt idx="72">
                  <c:v>4671.4000000000005</c:v>
                </c:pt>
                <c:pt idx="73">
                  <c:v>5096.1000000000004</c:v>
                </c:pt>
                <c:pt idx="74">
                  <c:v>4601.9000000000005</c:v>
                </c:pt>
                <c:pt idx="75">
                  <c:v>4866.4000000000005</c:v>
                </c:pt>
                <c:pt idx="76">
                  <c:v>4608.8</c:v>
                </c:pt>
                <c:pt idx="77">
                  <c:v>4189.5</c:v>
                </c:pt>
                <c:pt idx="78">
                  <c:v>4293.7</c:v>
                </c:pt>
                <c:pt idx="79">
                  <c:v>4099</c:v>
                </c:pt>
                <c:pt idx="80">
                  <c:v>3778.5</c:v>
                </c:pt>
                <c:pt idx="81">
                  <c:v>3863</c:v>
                </c:pt>
                <c:pt idx="82">
                  <c:v>3628.7</c:v>
                </c:pt>
                <c:pt idx="83">
                  <c:v>3599</c:v>
                </c:pt>
                <c:pt idx="84">
                  <c:v>3189.6</c:v>
                </c:pt>
                <c:pt idx="85">
                  <c:v>3496</c:v>
                </c:pt>
                <c:pt idx="86">
                  <c:v>3163.9</c:v>
                </c:pt>
                <c:pt idx="87">
                  <c:v>3534.2</c:v>
                </c:pt>
                <c:pt idx="88">
                  <c:v>2961.8</c:v>
                </c:pt>
                <c:pt idx="89">
                  <c:v>2693.3</c:v>
                </c:pt>
                <c:pt idx="90">
                  <c:v>2845.9</c:v>
                </c:pt>
              </c:numCache>
            </c:numRef>
          </c:val>
        </c:ser>
        <c:ser>
          <c:idx val="46"/>
          <c:order val="4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Sheet1!$AV$11:$AV$101</c:f>
              <c:numCache>
                <c:formatCode>#,##0.00</c:formatCode>
                <c:ptCount val="91"/>
                <c:pt idx="0" formatCode="General">
                  <c:v>47</c:v>
                </c:pt>
                <c:pt idx="1">
                  <c:v>7142</c:v>
                </c:pt>
                <c:pt idx="2">
                  <c:v>6270</c:v>
                </c:pt>
                <c:pt idx="3">
                  <c:v>5710.1</c:v>
                </c:pt>
                <c:pt idx="4">
                  <c:v>6066.7</c:v>
                </c:pt>
                <c:pt idx="5">
                  <c:v>6571.1</c:v>
                </c:pt>
                <c:pt idx="6">
                  <c:v>6892.4</c:v>
                </c:pt>
                <c:pt idx="7">
                  <c:v>7008.6</c:v>
                </c:pt>
                <c:pt idx="8">
                  <c:v>7365.8</c:v>
                </c:pt>
                <c:pt idx="9">
                  <c:v>8759.6</c:v>
                </c:pt>
                <c:pt idx="10">
                  <c:v>10053.6</c:v>
                </c:pt>
                <c:pt idx="11">
                  <c:v>10545.2</c:v>
                </c:pt>
                <c:pt idx="12">
                  <c:v>10417.799999999997</c:v>
                </c:pt>
                <c:pt idx="13">
                  <c:v>12463.3</c:v>
                </c:pt>
                <c:pt idx="14">
                  <c:v>14215.8</c:v>
                </c:pt>
                <c:pt idx="15">
                  <c:v>17108.8</c:v>
                </c:pt>
                <c:pt idx="16">
                  <c:v>18993.8</c:v>
                </c:pt>
                <c:pt idx="17">
                  <c:v>21999.8</c:v>
                </c:pt>
                <c:pt idx="18">
                  <c:v>27435.1</c:v>
                </c:pt>
                <c:pt idx="19">
                  <c:v>36309.5</c:v>
                </c:pt>
                <c:pt idx="20">
                  <c:v>42610.5</c:v>
                </c:pt>
                <c:pt idx="21">
                  <c:v>56665.5</c:v>
                </c:pt>
                <c:pt idx="22">
                  <c:v>73261.7</c:v>
                </c:pt>
                <c:pt idx="23">
                  <c:v>97968.6</c:v>
                </c:pt>
                <c:pt idx="24">
                  <c:v>128487.6</c:v>
                </c:pt>
                <c:pt idx="25">
                  <c:v>166866</c:v>
                </c:pt>
                <c:pt idx="26">
                  <c:v>212696.3</c:v>
                </c:pt>
                <c:pt idx="27">
                  <c:v>274203.5</c:v>
                </c:pt>
                <c:pt idx="28">
                  <c:v>343038.2</c:v>
                </c:pt>
                <c:pt idx="29">
                  <c:v>425148.3</c:v>
                </c:pt>
                <c:pt idx="30">
                  <c:v>513212.2</c:v>
                </c:pt>
                <c:pt idx="31">
                  <c:v>617443.1</c:v>
                </c:pt>
                <c:pt idx="32">
                  <c:v>793096</c:v>
                </c:pt>
                <c:pt idx="33">
                  <c:v>907959.5</c:v>
                </c:pt>
                <c:pt idx="34">
                  <c:v>985573.1</c:v>
                </c:pt>
                <c:pt idx="35">
                  <c:v>1051219.9000000004</c:v>
                </c:pt>
                <c:pt idx="36">
                  <c:v>1078027.9000000004</c:v>
                </c:pt>
                <c:pt idx="37">
                  <c:v>1088319.6000000001</c:v>
                </c:pt>
                <c:pt idx="38">
                  <c:v>1061995.9000000004</c:v>
                </c:pt>
                <c:pt idx="39">
                  <c:v>1016354.5</c:v>
                </c:pt>
                <c:pt idx="40">
                  <c:v>936053.2</c:v>
                </c:pt>
                <c:pt idx="41">
                  <c:v>831135.9</c:v>
                </c:pt>
                <c:pt idx="42">
                  <c:v>683514.3</c:v>
                </c:pt>
                <c:pt idx="43">
                  <c:v>545738.6</c:v>
                </c:pt>
                <c:pt idx="44">
                  <c:v>462035.20000000001</c:v>
                </c:pt>
                <c:pt idx="45">
                  <c:v>377543.1</c:v>
                </c:pt>
                <c:pt idx="46">
                  <c:v>303219.09999999998</c:v>
                </c:pt>
                <c:pt idx="47">
                  <c:v>238929.2</c:v>
                </c:pt>
                <c:pt idx="48">
                  <c:v>187525.7</c:v>
                </c:pt>
                <c:pt idx="49">
                  <c:v>140667</c:v>
                </c:pt>
                <c:pt idx="50">
                  <c:v>106613.6</c:v>
                </c:pt>
                <c:pt idx="51">
                  <c:v>82367.199999999997</c:v>
                </c:pt>
                <c:pt idx="52">
                  <c:v>63897</c:v>
                </c:pt>
                <c:pt idx="53">
                  <c:v>49965.8</c:v>
                </c:pt>
                <c:pt idx="54">
                  <c:v>41212.1</c:v>
                </c:pt>
                <c:pt idx="55">
                  <c:v>32255.9</c:v>
                </c:pt>
                <c:pt idx="56">
                  <c:v>26707.3</c:v>
                </c:pt>
                <c:pt idx="57">
                  <c:v>21588.2</c:v>
                </c:pt>
                <c:pt idx="58">
                  <c:v>17944.8</c:v>
                </c:pt>
                <c:pt idx="59">
                  <c:v>14387.4</c:v>
                </c:pt>
                <c:pt idx="60">
                  <c:v>12599.4</c:v>
                </c:pt>
                <c:pt idx="61">
                  <c:v>11285.4</c:v>
                </c:pt>
                <c:pt idx="62">
                  <c:v>10664.8</c:v>
                </c:pt>
                <c:pt idx="63">
                  <c:v>9637.9</c:v>
                </c:pt>
                <c:pt idx="64">
                  <c:v>8372.7999999999975</c:v>
                </c:pt>
                <c:pt idx="65">
                  <c:v>7754.7</c:v>
                </c:pt>
                <c:pt idx="66">
                  <c:v>7180.7</c:v>
                </c:pt>
                <c:pt idx="67">
                  <c:v>6821.9</c:v>
                </c:pt>
                <c:pt idx="68">
                  <c:v>6396</c:v>
                </c:pt>
                <c:pt idx="69">
                  <c:v>6090.7</c:v>
                </c:pt>
                <c:pt idx="70">
                  <c:v>5886.5</c:v>
                </c:pt>
                <c:pt idx="71">
                  <c:v>5681</c:v>
                </c:pt>
                <c:pt idx="72">
                  <c:v>4902</c:v>
                </c:pt>
                <c:pt idx="73">
                  <c:v>5472.7</c:v>
                </c:pt>
                <c:pt idx="74">
                  <c:v>4949.1000000000004</c:v>
                </c:pt>
                <c:pt idx="75">
                  <c:v>4513</c:v>
                </c:pt>
                <c:pt idx="76">
                  <c:v>4366.8</c:v>
                </c:pt>
                <c:pt idx="77">
                  <c:v>4278.8</c:v>
                </c:pt>
                <c:pt idx="78">
                  <c:v>3777</c:v>
                </c:pt>
                <c:pt idx="79">
                  <c:v>4002</c:v>
                </c:pt>
                <c:pt idx="80">
                  <c:v>4113.8</c:v>
                </c:pt>
                <c:pt idx="81">
                  <c:v>3774.8</c:v>
                </c:pt>
                <c:pt idx="82">
                  <c:v>3392.3</c:v>
                </c:pt>
                <c:pt idx="83">
                  <c:v>3699.6</c:v>
                </c:pt>
                <c:pt idx="84">
                  <c:v>3638.1</c:v>
                </c:pt>
                <c:pt idx="85">
                  <c:v>3176.9</c:v>
                </c:pt>
                <c:pt idx="86">
                  <c:v>3275.1</c:v>
                </c:pt>
                <c:pt idx="87">
                  <c:v>3414.5</c:v>
                </c:pt>
                <c:pt idx="88">
                  <c:v>3004.6</c:v>
                </c:pt>
                <c:pt idx="89">
                  <c:v>2867.5</c:v>
                </c:pt>
                <c:pt idx="90">
                  <c:v>2986.9</c:v>
                </c:pt>
              </c:numCache>
            </c:numRef>
          </c:val>
        </c:ser>
        <c:ser>
          <c:idx val="47"/>
          <c:order val="4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Sheet1!$AW$11:$AW$101</c:f>
              <c:numCache>
                <c:formatCode>#,##0.00</c:formatCode>
                <c:ptCount val="91"/>
                <c:pt idx="0" formatCode="General">
                  <c:v>48</c:v>
                </c:pt>
                <c:pt idx="1">
                  <c:v>9172.9</c:v>
                </c:pt>
                <c:pt idx="2">
                  <c:v>6678.6</c:v>
                </c:pt>
                <c:pt idx="3">
                  <c:v>6322.6</c:v>
                </c:pt>
                <c:pt idx="4">
                  <c:v>6517.2</c:v>
                </c:pt>
                <c:pt idx="5">
                  <c:v>6796.7</c:v>
                </c:pt>
                <c:pt idx="6">
                  <c:v>7319.6</c:v>
                </c:pt>
                <c:pt idx="7">
                  <c:v>6939.8</c:v>
                </c:pt>
                <c:pt idx="8">
                  <c:v>7770.5</c:v>
                </c:pt>
                <c:pt idx="9">
                  <c:v>8553.7999999999975</c:v>
                </c:pt>
                <c:pt idx="10">
                  <c:v>9140.2999999999975</c:v>
                </c:pt>
                <c:pt idx="11">
                  <c:v>10136.6</c:v>
                </c:pt>
                <c:pt idx="12">
                  <c:v>10029.200000000003</c:v>
                </c:pt>
                <c:pt idx="13">
                  <c:v>13253.4</c:v>
                </c:pt>
                <c:pt idx="14">
                  <c:v>13558.6</c:v>
                </c:pt>
                <c:pt idx="15">
                  <c:v>16458.400000000001</c:v>
                </c:pt>
                <c:pt idx="16">
                  <c:v>17446.900000000001</c:v>
                </c:pt>
                <c:pt idx="17">
                  <c:v>22107.1</c:v>
                </c:pt>
                <c:pt idx="18">
                  <c:v>27136.1</c:v>
                </c:pt>
                <c:pt idx="19">
                  <c:v>33862.699999999997</c:v>
                </c:pt>
                <c:pt idx="20">
                  <c:v>41703.300000000003</c:v>
                </c:pt>
                <c:pt idx="21">
                  <c:v>53555</c:v>
                </c:pt>
                <c:pt idx="22">
                  <c:v>72179.8</c:v>
                </c:pt>
                <c:pt idx="23">
                  <c:v>92008.1</c:v>
                </c:pt>
                <c:pt idx="24">
                  <c:v>123300.2</c:v>
                </c:pt>
                <c:pt idx="25">
                  <c:v>157244</c:v>
                </c:pt>
                <c:pt idx="26">
                  <c:v>205036.79999999999</c:v>
                </c:pt>
                <c:pt idx="27">
                  <c:v>271605.40000000002</c:v>
                </c:pt>
                <c:pt idx="28">
                  <c:v>335433.8</c:v>
                </c:pt>
                <c:pt idx="29">
                  <c:v>415104.6</c:v>
                </c:pt>
                <c:pt idx="30">
                  <c:v>494632.6</c:v>
                </c:pt>
                <c:pt idx="31">
                  <c:v>582495</c:v>
                </c:pt>
                <c:pt idx="32">
                  <c:v>730843.5</c:v>
                </c:pt>
                <c:pt idx="33">
                  <c:v>874641.6</c:v>
                </c:pt>
                <c:pt idx="34">
                  <c:v>950620.2</c:v>
                </c:pt>
                <c:pt idx="35">
                  <c:v>1001275.2</c:v>
                </c:pt>
                <c:pt idx="36">
                  <c:v>1043529.7</c:v>
                </c:pt>
                <c:pt idx="37">
                  <c:v>1050807.9000000004</c:v>
                </c:pt>
                <c:pt idx="38">
                  <c:v>1018252.4</c:v>
                </c:pt>
                <c:pt idx="39">
                  <c:v>973281</c:v>
                </c:pt>
                <c:pt idx="40">
                  <c:v>895305.6</c:v>
                </c:pt>
                <c:pt idx="41">
                  <c:v>786475.6</c:v>
                </c:pt>
                <c:pt idx="42">
                  <c:v>621412.5</c:v>
                </c:pt>
                <c:pt idx="43">
                  <c:v>516844.7</c:v>
                </c:pt>
                <c:pt idx="44">
                  <c:v>434939.8</c:v>
                </c:pt>
                <c:pt idx="45">
                  <c:v>360440.2</c:v>
                </c:pt>
                <c:pt idx="46">
                  <c:v>289081.3</c:v>
                </c:pt>
                <c:pt idx="47">
                  <c:v>225624.1</c:v>
                </c:pt>
                <c:pt idx="48">
                  <c:v>178659.4</c:v>
                </c:pt>
                <c:pt idx="49">
                  <c:v>135481.20000000001</c:v>
                </c:pt>
                <c:pt idx="50">
                  <c:v>107226.8</c:v>
                </c:pt>
                <c:pt idx="51">
                  <c:v>81100.399999999994</c:v>
                </c:pt>
                <c:pt idx="52">
                  <c:v>60635.7</c:v>
                </c:pt>
                <c:pt idx="53">
                  <c:v>50336.6</c:v>
                </c:pt>
                <c:pt idx="54">
                  <c:v>42592.7</c:v>
                </c:pt>
                <c:pt idx="55">
                  <c:v>37301.800000000003</c:v>
                </c:pt>
                <c:pt idx="56">
                  <c:v>29523.3</c:v>
                </c:pt>
                <c:pt idx="57">
                  <c:v>22794.799999999996</c:v>
                </c:pt>
                <c:pt idx="58">
                  <c:v>18240.599999999995</c:v>
                </c:pt>
                <c:pt idx="59">
                  <c:v>13852.2</c:v>
                </c:pt>
                <c:pt idx="60">
                  <c:v>12372.2</c:v>
                </c:pt>
                <c:pt idx="61">
                  <c:v>12703.6</c:v>
                </c:pt>
                <c:pt idx="62">
                  <c:v>10258.799999999997</c:v>
                </c:pt>
                <c:pt idx="63">
                  <c:v>9287.6</c:v>
                </c:pt>
                <c:pt idx="64">
                  <c:v>8677</c:v>
                </c:pt>
                <c:pt idx="65">
                  <c:v>8516.6</c:v>
                </c:pt>
                <c:pt idx="66">
                  <c:v>7500.7</c:v>
                </c:pt>
                <c:pt idx="67">
                  <c:v>7230.2</c:v>
                </c:pt>
                <c:pt idx="68">
                  <c:v>6997.7</c:v>
                </c:pt>
                <c:pt idx="69">
                  <c:v>5941</c:v>
                </c:pt>
                <c:pt idx="70">
                  <c:v>5055.7</c:v>
                </c:pt>
                <c:pt idx="71">
                  <c:v>5325.7</c:v>
                </c:pt>
                <c:pt idx="72">
                  <c:v>5598.2</c:v>
                </c:pt>
                <c:pt idx="73">
                  <c:v>4980.7</c:v>
                </c:pt>
                <c:pt idx="74">
                  <c:v>4976</c:v>
                </c:pt>
                <c:pt idx="75">
                  <c:v>4621.9000000000005</c:v>
                </c:pt>
                <c:pt idx="76">
                  <c:v>4679.1000000000004</c:v>
                </c:pt>
                <c:pt idx="77">
                  <c:v>3978.2</c:v>
                </c:pt>
                <c:pt idx="78">
                  <c:v>4238.1000000000004</c:v>
                </c:pt>
                <c:pt idx="79">
                  <c:v>3805.1</c:v>
                </c:pt>
                <c:pt idx="80">
                  <c:v>4057.4</c:v>
                </c:pt>
                <c:pt idx="81">
                  <c:v>4260</c:v>
                </c:pt>
                <c:pt idx="82">
                  <c:v>3634.9</c:v>
                </c:pt>
                <c:pt idx="83">
                  <c:v>3459.5</c:v>
                </c:pt>
                <c:pt idx="84">
                  <c:v>3366.7</c:v>
                </c:pt>
                <c:pt idx="85">
                  <c:v>3289.5</c:v>
                </c:pt>
                <c:pt idx="86">
                  <c:v>3377.8</c:v>
                </c:pt>
                <c:pt idx="87">
                  <c:v>3166.1</c:v>
                </c:pt>
                <c:pt idx="88">
                  <c:v>3164.1</c:v>
                </c:pt>
                <c:pt idx="89">
                  <c:v>3130.4</c:v>
                </c:pt>
                <c:pt idx="90">
                  <c:v>3350.1</c:v>
                </c:pt>
              </c:numCache>
            </c:numRef>
          </c:val>
        </c:ser>
        <c:ser>
          <c:idx val="48"/>
          <c:order val="4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Sheet1!$AX$11:$AX$101</c:f>
              <c:numCache>
                <c:formatCode>#,##0.00</c:formatCode>
                <c:ptCount val="91"/>
                <c:pt idx="0" formatCode="General">
                  <c:v>49</c:v>
                </c:pt>
                <c:pt idx="1">
                  <c:v>8988.7000000000007</c:v>
                </c:pt>
                <c:pt idx="2">
                  <c:v>7003.9</c:v>
                </c:pt>
                <c:pt idx="3">
                  <c:v>5458.9</c:v>
                </c:pt>
                <c:pt idx="4">
                  <c:v>5939.3</c:v>
                </c:pt>
                <c:pt idx="5">
                  <c:v>6704.4</c:v>
                </c:pt>
                <c:pt idx="6">
                  <c:v>7248.9</c:v>
                </c:pt>
                <c:pt idx="7">
                  <c:v>7612.4</c:v>
                </c:pt>
                <c:pt idx="8">
                  <c:v>8844.7999999999975</c:v>
                </c:pt>
                <c:pt idx="9">
                  <c:v>8558.4</c:v>
                </c:pt>
                <c:pt idx="10">
                  <c:v>9675.4</c:v>
                </c:pt>
                <c:pt idx="11">
                  <c:v>9792.4</c:v>
                </c:pt>
                <c:pt idx="12">
                  <c:v>11300.1</c:v>
                </c:pt>
                <c:pt idx="13">
                  <c:v>12348.9</c:v>
                </c:pt>
                <c:pt idx="14">
                  <c:v>13286.8</c:v>
                </c:pt>
                <c:pt idx="15">
                  <c:v>15517.8</c:v>
                </c:pt>
                <c:pt idx="16">
                  <c:v>18101.900000000001</c:v>
                </c:pt>
                <c:pt idx="17">
                  <c:v>22482.6</c:v>
                </c:pt>
                <c:pt idx="18">
                  <c:v>27075</c:v>
                </c:pt>
                <c:pt idx="19">
                  <c:v>33410.400000000001</c:v>
                </c:pt>
                <c:pt idx="20">
                  <c:v>42401.9</c:v>
                </c:pt>
                <c:pt idx="21">
                  <c:v>53947.3</c:v>
                </c:pt>
                <c:pt idx="22">
                  <c:v>69449</c:v>
                </c:pt>
                <c:pt idx="23">
                  <c:v>92398.3</c:v>
                </c:pt>
                <c:pt idx="24">
                  <c:v>119207.9</c:v>
                </c:pt>
                <c:pt idx="25">
                  <c:v>153580.70000000001</c:v>
                </c:pt>
                <c:pt idx="26">
                  <c:v>197801.1</c:v>
                </c:pt>
                <c:pt idx="27">
                  <c:v>250933.7</c:v>
                </c:pt>
                <c:pt idx="28">
                  <c:v>317451.09999999998</c:v>
                </c:pt>
                <c:pt idx="29">
                  <c:v>392513.7</c:v>
                </c:pt>
                <c:pt idx="30">
                  <c:v>470428.5</c:v>
                </c:pt>
                <c:pt idx="31">
                  <c:v>555927.4</c:v>
                </c:pt>
                <c:pt idx="32">
                  <c:v>674215.9</c:v>
                </c:pt>
                <c:pt idx="33">
                  <c:v>824157.1</c:v>
                </c:pt>
                <c:pt idx="34">
                  <c:v>900893.1</c:v>
                </c:pt>
                <c:pt idx="35">
                  <c:v>940465.5</c:v>
                </c:pt>
                <c:pt idx="36">
                  <c:v>974519.3</c:v>
                </c:pt>
                <c:pt idx="37">
                  <c:v>974481.1</c:v>
                </c:pt>
                <c:pt idx="38">
                  <c:v>955044.2</c:v>
                </c:pt>
                <c:pt idx="39">
                  <c:v>910462.2</c:v>
                </c:pt>
                <c:pt idx="40">
                  <c:v>840603.4</c:v>
                </c:pt>
                <c:pt idx="41">
                  <c:v>695601.5</c:v>
                </c:pt>
                <c:pt idx="42">
                  <c:v>577286.5</c:v>
                </c:pt>
                <c:pt idx="43">
                  <c:v>483725.8</c:v>
                </c:pt>
                <c:pt idx="44">
                  <c:v>407295.3</c:v>
                </c:pt>
                <c:pt idx="45">
                  <c:v>331075.8</c:v>
                </c:pt>
                <c:pt idx="46">
                  <c:v>265559.5</c:v>
                </c:pt>
                <c:pt idx="47">
                  <c:v>210168.9</c:v>
                </c:pt>
                <c:pt idx="48">
                  <c:v>168112.4</c:v>
                </c:pt>
                <c:pt idx="49">
                  <c:v>127233.1</c:v>
                </c:pt>
                <c:pt idx="50">
                  <c:v>97248.1</c:v>
                </c:pt>
                <c:pt idx="51">
                  <c:v>77873.3</c:v>
                </c:pt>
                <c:pt idx="52">
                  <c:v>60826.7</c:v>
                </c:pt>
                <c:pt idx="53">
                  <c:v>55886.7</c:v>
                </c:pt>
                <c:pt idx="54">
                  <c:v>55167.8</c:v>
                </c:pt>
                <c:pt idx="55">
                  <c:v>49488.800000000003</c:v>
                </c:pt>
                <c:pt idx="56">
                  <c:v>40542.800000000003</c:v>
                </c:pt>
                <c:pt idx="57">
                  <c:v>28511</c:v>
                </c:pt>
                <c:pt idx="58">
                  <c:v>20041.3</c:v>
                </c:pt>
                <c:pt idx="59">
                  <c:v>15269.2</c:v>
                </c:pt>
                <c:pt idx="60">
                  <c:v>12947.1</c:v>
                </c:pt>
                <c:pt idx="61">
                  <c:v>11205.4</c:v>
                </c:pt>
                <c:pt idx="62">
                  <c:v>10285.6</c:v>
                </c:pt>
                <c:pt idx="63">
                  <c:v>8875.7000000000007</c:v>
                </c:pt>
                <c:pt idx="64">
                  <c:v>8731.9</c:v>
                </c:pt>
                <c:pt idx="65">
                  <c:v>8027.5</c:v>
                </c:pt>
                <c:pt idx="66">
                  <c:v>7403.7</c:v>
                </c:pt>
                <c:pt idx="67">
                  <c:v>7178.1</c:v>
                </c:pt>
                <c:pt idx="68">
                  <c:v>6344.8</c:v>
                </c:pt>
                <c:pt idx="69">
                  <c:v>5355.2</c:v>
                </c:pt>
                <c:pt idx="70">
                  <c:v>5580.8</c:v>
                </c:pt>
                <c:pt idx="71">
                  <c:v>4996.7</c:v>
                </c:pt>
                <c:pt idx="72">
                  <c:v>5365.1</c:v>
                </c:pt>
                <c:pt idx="73">
                  <c:v>5019.8</c:v>
                </c:pt>
                <c:pt idx="74">
                  <c:v>4528.4000000000005</c:v>
                </c:pt>
                <c:pt idx="75">
                  <c:v>4919.1000000000004</c:v>
                </c:pt>
                <c:pt idx="76">
                  <c:v>4373.1000000000004</c:v>
                </c:pt>
                <c:pt idx="77">
                  <c:v>4124.7</c:v>
                </c:pt>
                <c:pt idx="78">
                  <c:v>4804</c:v>
                </c:pt>
                <c:pt idx="79">
                  <c:v>4126.2</c:v>
                </c:pt>
                <c:pt idx="80">
                  <c:v>3876.2</c:v>
                </c:pt>
                <c:pt idx="81">
                  <c:v>3649</c:v>
                </c:pt>
                <c:pt idx="82">
                  <c:v>3686.5</c:v>
                </c:pt>
                <c:pt idx="83">
                  <c:v>3634</c:v>
                </c:pt>
                <c:pt idx="84">
                  <c:v>3609.3</c:v>
                </c:pt>
                <c:pt idx="85">
                  <c:v>3509.3</c:v>
                </c:pt>
                <c:pt idx="86">
                  <c:v>3394.4</c:v>
                </c:pt>
                <c:pt idx="87">
                  <c:v>3173.5</c:v>
                </c:pt>
                <c:pt idx="88">
                  <c:v>3090.5</c:v>
                </c:pt>
                <c:pt idx="89">
                  <c:v>3235.1</c:v>
                </c:pt>
                <c:pt idx="90">
                  <c:v>2658.7</c:v>
                </c:pt>
              </c:numCache>
            </c:numRef>
          </c:val>
        </c:ser>
        <c:ser>
          <c:idx val="49"/>
          <c:order val="4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Sheet1!$AY$11:$AY$101</c:f>
              <c:numCache>
                <c:formatCode>#,##0.00</c:formatCode>
                <c:ptCount val="91"/>
                <c:pt idx="0" formatCode="General">
                  <c:v>50</c:v>
                </c:pt>
                <c:pt idx="1">
                  <c:v>8125.9</c:v>
                </c:pt>
                <c:pt idx="2">
                  <c:v>6366.3</c:v>
                </c:pt>
                <c:pt idx="3">
                  <c:v>6301.2</c:v>
                </c:pt>
                <c:pt idx="4">
                  <c:v>6035</c:v>
                </c:pt>
                <c:pt idx="5">
                  <c:v>6065.1</c:v>
                </c:pt>
                <c:pt idx="6">
                  <c:v>6818.9</c:v>
                </c:pt>
                <c:pt idx="7">
                  <c:v>7630.5</c:v>
                </c:pt>
                <c:pt idx="8">
                  <c:v>7911</c:v>
                </c:pt>
                <c:pt idx="9">
                  <c:v>7408.8</c:v>
                </c:pt>
                <c:pt idx="10">
                  <c:v>8690.4</c:v>
                </c:pt>
                <c:pt idx="11">
                  <c:v>9989.2999999999975</c:v>
                </c:pt>
                <c:pt idx="12">
                  <c:v>9668.1</c:v>
                </c:pt>
                <c:pt idx="13">
                  <c:v>11191.2</c:v>
                </c:pt>
                <c:pt idx="14">
                  <c:v>12708.6</c:v>
                </c:pt>
                <c:pt idx="15">
                  <c:v>15682.7</c:v>
                </c:pt>
                <c:pt idx="16">
                  <c:v>17912.900000000001</c:v>
                </c:pt>
                <c:pt idx="17">
                  <c:v>20938.599999999995</c:v>
                </c:pt>
                <c:pt idx="18">
                  <c:v>26281.7</c:v>
                </c:pt>
                <c:pt idx="19">
                  <c:v>30239.8</c:v>
                </c:pt>
                <c:pt idx="20">
                  <c:v>40241.4</c:v>
                </c:pt>
                <c:pt idx="21">
                  <c:v>51891.3</c:v>
                </c:pt>
                <c:pt idx="22">
                  <c:v>66935.8</c:v>
                </c:pt>
                <c:pt idx="23">
                  <c:v>87581.2</c:v>
                </c:pt>
                <c:pt idx="24">
                  <c:v>111871.4</c:v>
                </c:pt>
                <c:pt idx="25">
                  <c:v>144782.20000000001</c:v>
                </c:pt>
                <c:pt idx="26">
                  <c:v>189366.1</c:v>
                </c:pt>
                <c:pt idx="27">
                  <c:v>237288.3</c:v>
                </c:pt>
                <c:pt idx="28">
                  <c:v>294745.40000000002</c:v>
                </c:pt>
                <c:pt idx="29">
                  <c:v>370793.1</c:v>
                </c:pt>
                <c:pt idx="30">
                  <c:v>446534.7</c:v>
                </c:pt>
                <c:pt idx="31">
                  <c:v>516079.8</c:v>
                </c:pt>
                <c:pt idx="32">
                  <c:v>597962.6</c:v>
                </c:pt>
                <c:pt idx="33">
                  <c:v>707141.5</c:v>
                </c:pt>
                <c:pt idx="34">
                  <c:v>828007.1</c:v>
                </c:pt>
                <c:pt idx="35">
                  <c:v>873408.2</c:v>
                </c:pt>
                <c:pt idx="36">
                  <c:v>905041.9</c:v>
                </c:pt>
                <c:pt idx="37">
                  <c:v>899094.6</c:v>
                </c:pt>
                <c:pt idx="38">
                  <c:v>876792.4</c:v>
                </c:pt>
                <c:pt idx="39">
                  <c:v>842986.6</c:v>
                </c:pt>
                <c:pt idx="40">
                  <c:v>727691.9</c:v>
                </c:pt>
                <c:pt idx="41">
                  <c:v>601221.80000000005</c:v>
                </c:pt>
                <c:pt idx="42">
                  <c:v>526555.80000000005</c:v>
                </c:pt>
                <c:pt idx="43">
                  <c:v>453220.3</c:v>
                </c:pt>
                <c:pt idx="44">
                  <c:v>384354</c:v>
                </c:pt>
                <c:pt idx="45">
                  <c:v>310222.40000000002</c:v>
                </c:pt>
                <c:pt idx="46">
                  <c:v>246488.2</c:v>
                </c:pt>
                <c:pt idx="47">
                  <c:v>199337.3</c:v>
                </c:pt>
                <c:pt idx="48">
                  <c:v>156948.6</c:v>
                </c:pt>
                <c:pt idx="49">
                  <c:v>121418.3</c:v>
                </c:pt>
                <c:pt idx="50">
                  <c:v>94149.4</c:v>
                </c:pt>
                <c:pt idx="51">
                  <c:v>73072.7</c:v>
                </c:pt>
                <c:pt idx="52">
                  <c:v>59267.199999999997</c:v>
                </c:pt>
                <c:pt idx="53">
                  <c:v>56077.9</c:v>
                </c:pt>
                <c:pt idx="54">
                  <c:v>52981.4</c:v>
                </c:pt>
                <c:pt idx="55">
                  <c:v>47056.6</c:v>
                </c:pt>
                <c:pt idx="56">
                  <c:v>45032.7</c:v>
                </c:pt>
                <c:pt idx="57">
                  <c:v>38746.400000000001</c:v>
                </c:pt>
                <c:pt idx="58">
                  <c:v>21779.200000000001</c:v>
                </c:pt>
                <c:pt idx="59">
                  <c:v>14925.3</c:v>
                </c:pt>
                <c:pt idx="60">
                  <c:v>13249</c:v>
                </c:pt>
                <c:pt idx="61">
                  <c:v>11387</c:v>
                </c:pt>
                <c:pt idx="62">
                  <c:v>9919.6</c:v>
                </c:pt>
                <c:pt idx="63">
                  <c:v>10498.1</c:v>
                </c:pt>
                <c:pt idx="64">
                  <c:v>11027.3</c:v>
                </c:pt>
                <c:pt idx="65">
                  <c:v>10666.7</c:v>
                </c:pt>
                <c:pt idx="66">
                  <c:v>7901.5</c:v>
                </c:pt>
                <c:pt idx="67">
                  <c:v>7272.7</c:v>
                </c:pt>
                <c:pt idx="68">
                  <c:v>6214.6</c:v>
                </c:pt>
                <c:pt idx="69">
                  <c:v>5566.2</c:v>
                </c:pt>
                <c:pt idx="70">
                  <c:v>5918.4</c:v>
                </c:pt>
                <c:pt idx="71">
                  <c:v>5307.8</c:v>
                </c:pt>
                <c:pt idx="72">
                  <c:v>5307.9</c:v>
                </c:pt>
                <c:pt idx="73">
                  <c:v>5008.6000000000004</c:v>
                </c:pt>
                <c:pt idx="74">
                  <c:v>4975.6000000000004</c:v>
                </c:pt>
                <c:pt idx="75">
                  <c:v>4889.5</c:v>
                </c:pt>
                <c:pt idx="76">
                  <c:v>4599.6000000000004</c:v>
                </c:pt>
                <c:pt idx="77">
                  <c:v>4357.8</c:v>
                </c:pt>
                <c:pt idx="78">
                  <c:v>4358.5</c:v>
                </c:pt>
                <c:pt idx="79">
                  <c:v>4308.1000000000004</c:v>
                </c:pt>
                <c:pt idx="80">
                  <c:v>4317.8</c:v>
                </c:pt>
                <c:pt idx="81">
                  <c:v>3765.2</c:v>
                </c:pt>
                <c:pt idx="82">
                  <c:v>3877.8</c:v>
                </c:pt>
                <c:pt idx="83">
                  <c:v>4008.4</c:v>
                </c:pt>
                <c:pt idx="84">
                  <c:v>3675.6</c:v>
                </c:pt>
                <c:pt idx="85">
                  <c:v>3246.9</c:v>
                </c:pt>
                <c:pt idx="86">
                  <c:v>3469.9</c:v>
                </c:pt>
                <c:pt idx="87">
                  <c:v>3352.2</c:v>
                </c:pt>
                <c:pt idx="88">
                  <c:v>3512.4</c:v>
                </c:pt>
                <c:pt idx="89">
                  <c:v>3169</c:v>
                </c:pt>
                <c:pt idx="90">
                  <c:v>2753</c:v>
                </c:pt>
              </c:numCache>
            </c:numRef>
          </c:val>
        </c:ser>
        <c:ser>
          <c:idx val="50"/>
          <c:order val="5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Sheet1!$AZ$11:$AZ$101</c:f>
              <c:numCache>
                <c:formatCode>#,##0.00</c:formatCode>
                <c:ptCount val="91"/>
                <c:pt idx="0" formatCode="General">
                  <c:v>51</c:v>
                </c:pt>
                <c:pt idx="1">
                  <c:v>6058.5</c:v>
                </c:pt>
                <c:pt idx="2">
                  <c:v>5879.7</c:v>
                </c:pt>
                <c:pt idx="3">
                  <c:v>6130.6</c:v>
                </c:pt>
                <c:pt idx="4">
                  <c:v>6290.1</c:v>
                </c:pt>
                <c:pt idx="5">
                  <c:v>6514</c:v>
                </c:pt>
                <c:pt idx="6">
                  <c:v>6904</c:v>
                </c:pt>
                <c:pt idx="7">
                  <c:v>8109</c:v>
                </c:pt>
                <c:pt idx="8">
                  <c:v>8095.3</c:v>
                </c:pt>
                <c:pt idx="9">
                  <c:v>8365.1</c:v>
                </c:pt>
                <c:pt idx="10">
                  <c:v>9021.7000000000007</c:v>
                </c:pt>
                <c:pt idx="11">
                  <c:v>9182.1</c:v>
                </c:pt>
                <c:pt idx="12">
                  <c:v>10105.4</c:v>
                </c:pt>
                <c:pt idx="13">
                  <c:v>11907.4</c:v>
                </c:pt>
                <c:pt idx="14">
                  <c:v>13191.1</c:v>
                </c:pt>
                <c:pt idx="15">
                  <c:v>14116.4</c:v>
                </c:pt>
                <c:pt idx="16">
                  <c:v>16995.400000000001</c:v>
                </c:pt>
                <c:pt idx="17">
                  <c:v>20567.599999999995</c:v>
                </c:pt>
                <c:pt idx="18">
                  <c:v>25078.9</c:v>
                </c:pt>
                <c:pt idx="19">
                  <c:v>30086</c:v>
                </c:pt>
                <c:pt idx="20">
                  <c:v>37745.199999999997</c:v>
                </c:pt>
                <c:pt idx="21">
                  <c:v>49054.7</c:v>
                </c:pt>
                <c:pt idx="22">
                  <c:v>62951</c:v>
                </c:pt>
                <c:pt idx="23">
                  <c:v>81384</c:v>
                </c:pt>
                <c:pt idx="24">
                  <c:v>104260.1</c:v>
                </c:pt>
                <c:pt idx="25">
                  <c:v>136267.4</c:v>
                </c:pt>
                <c:pt idx="26">
                  <c:v>170645.6</c:v>
                </c:pt>
                <c:pt idx="27">
                  <c:v>222271.6</c:v>
                </c:pt>
                <c:pt idx="28">
                  <c:v>278513.2</c:v>
                </c:pt>
                <c:pt idx="29">
                  <c:v>341387.9</c:v>
                </c:pt>
                <c:pt idx="30">
                  <c:v>405577.7</c:v>
                </c:pt>
                <c:pt idx="31">
                  <c:v>480228.7</c:v>
                </c:pt>
                <c:pt idx="32">
                  <c:v>539877.1</c:v>
                </c:pt>
                <c:pt idx="33">
                  <c:v>605014.19999999972</c:v>
                </c:pt>
                <c:pt idx="34">
                  <c:v>699249.6</c:v>
                </c:pt>
                <c:pt idx="35">
                  <c:v>796649.7</c:v>
                </c:pt>
                <c:pt idx="36">
                  <c:v>826742</c:v>
                </c:pt>
                <c:pt idx="37">
                  <c:v>825570.9</c:v>
                </c:pt>
                <c:pt idx="38">
                  <c:v>796875.6</c:v>
                </c:pt>
                <c:pt idx="39">
                  <c:v>728504.3</c:v>
                </c:pt>
                <c:pt idx="40">
                  <c:v>622570.19999999972</c:v>
                </c:pt>
                <c:pt idx="41">
                  <c:v>551852.1</c:v>
                </c:pt>
                <c:pt idx="42">
                  <c:v>479665.8</c:v>
                </c:pt>
                <c:pt idx="43">
                  <c:v>409216.5</c:v>
                </c:pt>
                <c:pt idx="44">
                  <c:v>344304.1</c:v>
                </c:pt>
                <c:pt idx="45">
                  <c:v>276681.7</c:v>
                </c:pt>
                <c:pt idx="46">
                  <c:v>229082.9</c:v>
                </c:pt>
                <c:pt idx="47">
                  <c:v>181485.4</c:v>
                </c:pt>
                <c:pt idx="48">
                  <c:v>144342.39999999997</c:v>
                </c:pt>
                <c:pt idx="49">
                  <c:v>109869.6</c:v>
                </c:pt>
                <c:pt idx="50">
                  <c:v>86290.7</c:v>
                </c:pt>
                <c:pt idx="51">
                  <c:v>69200.899999999994</c:v>
                </c:pt>
                <c:pt idx="52">
                  <c:v>57567.199999999997</c:v>
                </c:pt>
                <c:pt idx="53">
                  <c:v>49483.9</c:v>
                </c:pt>
                <c:pt idx="54">
                  <c:v>45451.199999999997</c:v>
                </c:pt>
                <c:pt idx="55">
                  <c:v>40897.599999999999</c:v>
                </c:pt>
                <c:pt idx="56">
                  <c:v>37120.300000000003</c:v>
                </c:pt>
                <c:pt idx="57">
                  <c:v>34542</c:v>
                </c:pt>
                <c:pt idx="58">
                  <c:v>21651.8</c:v>
                </c:pt>
                <c:pt idx="59">
                  <c:v>15045.1</c:v>
                </c:pt>
                <c:pt idx="60">
                  <c:v>12462.7</c:v>
                </c:pt>
                <c:pt idx="61">
                  <c:v>9915.4</c:v>
                </c:pt>
                <c:pt idx="62">
                  <c:v>10455.700000000003</c:v>
                </c:pt>
                <c:pt idx="63">
                  <c:v>10741.5</c:v>
                </c:pt>
                <c:pt idx="64">
                  <c:v>11054.1</c:v>
                </c:pt>
                <c:pt idx="65">
                  <c:v>11198.8</c:v>
                </c:pt>
                <c:pt idx="66">
                  <c:v>8247.2000000000007</c:v>
                </c:pt>
                <c:pt idx="67">
                  <c:v>7490.6</c:v>
                </c:pt>
                <c:pt idx="68">
                  <c:v>6301.5</c:v>
                </c:pt>
                <c:pt idx="69">
                  <c:v>5737.5</c:v>
                </c:pt>
                <c:pt idx="70">
                  <c:v>5912.1</c:v>
                </c:pt>
                <c:pt idx="71">
                  <c:v>6137.2</c:v>
                </c:pt>
                <c:pt idx="72">
                  <c:v>5370.6</c:v>
                </c:pt>
                <c:pt idx="73">
                  <c:v>5474.8</c:v>
                </c:pt>
                <c:pt idx="74">
                  <c:v>6423.5</c:v>
                </c:pt>
                <c:pt idx="75">
                  <c:v>5365.5</c:v>
                </c:pt>
                <c:pt idx="76">
                  <c:v>4466.4000000000005</c:v>
                </c:pt>
                <c:pt idx="77">
                  <c:v>4486.1000000000004</c:v>
                </c:pt>
                <c:pt idx="78">
                  <c:v>3922.4</c:v>
                </c:pt>
                <c:pt idx="79">
                  <c:v>4258.5</c:v>
                </c:pt>
                <c:pt idx="80">
                  <c:v>4003.7</c:v>
                </c:pt>
                <c:pt idx="81">
                  <c:v>4090.2</c:v>
                </c:pt>
                <c:pt idx="82">
                  <c:v>4048.9</c:v>
                </c:pt>
                <c:pt idx="83">
                  <c:v>3727</c:v>
                </c:pt>
                <c:pt idx="84">
                  <c:v>3694</c:v>
                </c:pt>
                <c:pt idx="85">
                  <c:v>3551.8</c:v>
                </c:pt>
                <c:pt idx="86">
                  <c:v>3656.1</c:v>
                </c:pt>
                <c:pt idx="87">
                  <c:v>3656</c:v>
                </c:pt>
                <c:pt idx="88">
                  <c:v>3411.8</c:v>
                </c:pt>
                <c:pt idx="89">
                  <c:v>2993.1</c:v>
                </c:pt>
                <c:pt idx="90">
                  <c:v>2708.1</c:v>
                </c:pt>
              </c:numCache>
            </c:numRef>
          </c:val>
        </c:ser>
        <c:ser>
          <c:idx val="51"/>
          <c:order val="5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Sheet1!$BA$11:$BA$101</c:f>
              <c:numCache>
                <c:formatCode>#,##0.00</c:formatCode>
                <c:ptCount val="91"/>
                <c:pt idx="0" formatCode="General">
                  <c:v>52</c:v>
                </c:pt>
                <c:pt idx="1">
                  <c:v>4975.4000000000005</c:v>
                </c:pt>
                <c:pt idx="2">
                  <c:v>5447.1</c:v>
                </c:pt>
                <c:pt idx="3">
                  <c:v>6088.4</c:v>
                </c:pt>
                <c:pt idx="4">
                  <c:v>6440.6</c:v>
                </c:pt>
                <c:pt idx="5">
                  <c:v>6174.8</c:v>
                </c:pt>
                <c:pt idx="6">
                  <c:v>6678.7</c:v>
                </c:pt>
                <c:pt idx="7">
                  <c:v>7371.2</c:v>
                </c:pt>
                <c:pt idx="8">
                  <c:v>6946</c:v>
                </c:pt>
                <c:pt idx="9">
                  <c:v>7603.6</c:v>
                </c:pt>
                <c:pt idx="10">
                  <c:v>8596.2999999999975</c:v>
                </c:pt>
                <c:pt idx="11">
                  <c:v>8691.2999999999975</c:v>
                </c:pt>
                <c:pt idx="12">
                  <c:v>10430.1</c:v>
                </c:pt>
                <c:pt idx="13">
                  <c:v>11755.2</c:v>
                </c:pt>
                <c:pt idx="14">
                  <c:v>12099.3</c:v>
                </c:pt>
                <c:pt idx="15">
                  <c:v>13817.5</c:v>
                </c:pt>
                <c:pt idx="16">
                  <c:v>17125.599999999995</c:v>
                </c:pt>
                <c:pt idx="17">
                  <c:v>20040.5</c:v>
                </c:pt>
                <c:pt idx="18">
                  <c:v>23850.9</c:v>
                </c:pt>
                <c:pt idx="19">
                  <c:v>30619.3</c:v>
                </c:pt>
                <c:pt idx="20">
                  <c:v>36302.5</c:v>
                </c:pt>
                <c:pt idx="21">
                  <c:v>47188.2</c:v>
                </c:pt>
                <c:pt idx="22">
                  <c:v>58353.3</c:v>
                </c:pt>
                <c:pt idx="23">
                  <c:v>76014.100000000006</c:v>
                </c:pt>
                <c:pt idx="24">
                  <c:v>99840.2</c:v>
                </c:pt>
                <c:pt idx="25">
                  <c:v>123976.4</c:v>
                </c:pt>
                <c:pt idx="26">
                  <c:v>159659.1</c:v>
                </c:pt>
                <c:pt idx="27">
                  <c:v>198017</c:v>
                </c:pt>
                <c:pt idx="28">
                  <c:v>248520.1</c:v>
                </c:pt>
                <c:pt idx="29">
                  <c:v>303631.5</c:v>
                </c:pt>
                <c:pt idx="30">
                  <c:v>367888.7</c:v>
                </c:pt>
                <c:pt idx="31">
                  <c:v>431276.80000000005</c:v>
                </c:pt>
                <c:pt idx="32">
                  <c:v>488054.5</c:v>
                </c:pt>
                <c:pt idx="33">
                  <c:v>546068.30000000005</c:v>
                </c:pt>
                <c:pt idx="34">
                  <c:v>595944.80000000005</c:v>
                </c:pt>
                <c:pt idx="35">
                  <c:v>641901.30000000005</c:v>
                </c:pt>
                <c:pt idx="36">
                  <c:v>683542.9</c:v>
                </c:pt>
                <c:pt idx="37">
                  <c:v>676096.1</c:v>
                </c:pt>
                <c:pt idx="38">
                  <c:v>659276.80000000005</c:v>
                </c:pt>
                <c:pt idx="39">
                  <c:v>600781.4</c:v>
                </c:pt>
                <c:pt idx="40">
                  <c:v>550236.30000000005</c:v>
                </c:pt>
                <c:pt idx="41">
                  <c:v>499152.4</c:v>
                </c:pt>
                <c:pt idx="42">
                  <c:v>428946.1</c:v>
                </c:pt>
                <c:pt idx="43">
                  <c:v>367283.4</c:v>
                </c:pt>
                <c:pt idx="44">
                  <c:v>315224.7</c:v>
                </c:pt>
                <c:pt idx="45">
                  <c:v>254278.7</c:v>
                </c:pt>
                <c:pt idx="46">
                  <c:v>206008.1</c:v>
                </c:pt>
                <c:pt idx="47">
                  <c:v>162051.6</c:v>
                </c:pt>
                <c:pt idx="48">
                  <c:v>128528.2</c:v>
                </c:pt>
                <c:pt idx="49">
                  <c:v>100315.5</c:v>
                </c:pt>
                <c:pt idx="50">
                  <c:v>80407</c:v>
                </c:pt>
                <c:pt idx="51">
                  <c:v>60055.9</c:v>
                </c:pt>
                <c:pt idx="52">
                  <c:v>53209.8</c:v>
                </c:pt>
                <c:pt idx="53">
                  <c:v>45228.800000000003</c:v>
                </c:pt>
                <c:pt idx="54">
                  <c:v>37940.1</c:v>
                </c:pt>
                <c:pt idx="55">
                  <c:v>31498.400000000001</c:v>
                </c:pt>
                <c:pt idx="56">
                  <c:v>27537.9</c:v>
                </c:pt>
                <c:pt idx="57">
                  <c:v>23997.8</c:v>
                </c:pt>
                <c:pt idx="58">
                  <c:v>18757.5</c:v>
                </c:pt>
                <c:pt idx="59">
                  <c:v>14311.5</c:v>
                </c:pt>
                <c:pt idx="60">
                  <c:v>12282</c:v>
                </c:pt>
                <c:pt idx="61">
                  <c:v>10261.9</c:v>
                </c:pt>
                <c:pt idx="62">
                  <c:v>8978.6</c:v>
                </c:pt>
                <c:pt idx="63">
                  <c:v>9092.2000000000007</c:v>
                </c:pt>
                <c:pt idx="64">
                  <c:v>8812.2999999999975</c:v>
                </c:pt>
                <c:pt idx="65">
                  <c:v>8711.5</c:v>
                </c:pt>
                <c:pt idx="66">
                  <c:v>7635.3</c:v>
                </c:pt>
                <c:pt idx="67">
                  <c:v>6842.8</c:v>
                </c:pt>
                <c:pt idx="68">
                  <c:v>6302.9</c:v>
                </c:pt>
                <c:pt idx="69">
                  <c:v>6017.7</c:v>
                </c:pt>
                <c:pt idx="70">
                  <c:v>5608.9</c:v>
                </c:pt>
                <c:pt idx="71">
                  <c:v>5392.7</c:v>
                </c:pt>
                <c:pt idx="72">
                  <c:v>5744</c:v>
                </c:pt>
                <c:pt idx="73">
                  <c:v>5013.5</c:v>
                </c:pt>
                <c:pt idx="74">
                  <c:v>5371.8</c:v>
                </c:pt>
                <c:pt idx="75">
                  <c:v>4405</c:v>
                </c:pt>
                <c:pt idx="76">
                  <c:v>4443.7</c:v>
                </c:pt>
                <c:pt idx="77">
                  <c:v>4699.2</c:v>
                </c:pt>
                <c:pt idx="78">
                  <c:v>4043.1</c:v>
                </c:pt>
                <c:pt idx="79">
                  <c:v>4123.5</c:v>
                </c:pt>
                <c:pt idx="80">
                  <c:v>3925.5</c:v>
                </c:pt>
                <c:pt idx="81">
                  <c:v>3797.5</c:v>
                </c:pt>
                <c:pt idx="82">
                  <c:v>3585.1</c:v>
                </c:pt>
                <c:pt idx="83">
                  <c:v>4040.4</c:v>
                </c:pt>
                <c:pt idx="84">
                  <c:v>3937.8</c:v>
                </c:pt>
                <c:pt idx="85">
                  <c:v>3641.5</c:v>
                </c:pt>
                <c:pt idx="86">
                  <c:v>4043.9</c:v>
                </c:pt>
                <c:pt idx="87">
                  <c:v>3660.6</c:v>
                </c:pt>
                <c:pt idx="88">
                  <c:v>3846.9</c:v>
                </c:pt>
                <c:pt idx="89">
                  <c:v>3146.3</c:v>
                </c:pt>
                <c:pt idx="90">
                  <c:v>2516.5</c:v>
                </c:pt>
              </c:numCache>
            </c:numRef>
          </c:val>
        </c:ser>
        <c:ser>
          <c:idx val="52"/>
          <c:order val="5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Sheet1!$BB$11:$BB$101</c:f>
              <c:numCache>
                <c:formatCode>#,##0.00</c:formatCode>
                <c:ptCount val="91"/>
                <c:pt idx="0" formatCode="General">
                  <c:v>53</c:v>
                </c:pt>
                <c:pt idx="1">
                  <c:v>4803.8</c:v>
                </c:pt>
                <c:pt idx="2">
                  <c:v>5384.7</c:v>
                </c:pt>
                <c:pt idx="3">
                  <c:v>5970.9</c:v>
                </c:pt>
                <c:pt idx="4">
                  <c:v>6672.3</c:v>
                </c:pt>
                <c:pt idx="5">
                  <c:v>6476.9</c:v>
                </c:pt>
                <c:pt idx="6">
                  <c:v>6659.6</c:v>
                </c:pt>
                <c:pt idx="7">
                  <c:v>6589.7</c:v>
                </c:pt>
                <c:pt idx="8">
                  <c:v>7560.2</c:v>
                </c:pt>
                <c:pt idx="9">
                  <c:v>7873.2</c:v>
                </c:pt>
                <c:pt idx="10">
                  <c:v>8410.7000000000007</c:v>
                </c:pt>
                <c:pt idx="11">
                  <c:v>8793.1</c:v>
                </c:pt>
                <c:pt idx="12">
                  <c:v>9295.7999999999975</c:v>
                </c:pt>
                <c:pt idx="13">
                  <c:v>10357.299999999997</c:v>
                </c:pt>
                <c:pt idx="14">
                  <c:v>12235.2</c:v>
                </c:pt>
                <c:pt idx="15">
                  <c:v>13306.2</c:v>
                </c:pt>
                <c:pt idx="16">
                  <c:v>16412.599999999995</c:v>
                </c:pt>
                <c:pt idx="17">
                  <c:v>18647.400000000001</c:v>
                </c:pt>
                <c:pt idx="18">
                  <c:v>21917</c:v>
                </c:pt>
                <c:pt idx="19">
                  <c:v>28182.1</c:v>
                </c:pt>
                <c:pt idx="20">
                  <c:v>32892.400000000001</c:v>
                </c:pt>
                <c:pt idx="21">
                  <c:v>42507.3</c:v>
                </c:pt>
                <c:pt idx="22">
                  <c:v>53448.800000000003</c:v>
                </c:pt>
                <c:pt idx="23">
                  <c:v>67894.2</c:v>
                </c:pt>
                <c:pt idx="24">
                  <c:v>88740.4</c:v>
                </c:pt>
                <c:pt idx="25">
                  <c:v>110812.7</c:v>
                </c:pt>
                <c:pt idx="26">
                  <c:v>145088.4</c:v>
                </c:pt>
                <c:pt idx="27">
                  <c:v>182439</c:v>
                </c:pt>
                <c:pt idx="28">
                  <c:v>224383</c:v>
                </c:pt>
                <c:pt idx="29">
                  <c:v>272016.09999999998</c:v>
                </c:pt>
                <c:pt idx="30">
                  <c:v>328650.3</c:v>
                </c:pt>
                <c:pt idx="31">
                  <c:v>386913.2</c:v>
                </c:pt>
                <c:pt idx="32">
                  <c:v>435639.5</c:v>
                </c:pt>
                <c:pt idx="33">
                  <c:v>488030.4</c:v>
                </c:pt>
                <c:pt idx="34">
                  <c:v>530090.69999999972</c:v>
                </c:pt>
                <c:pt idx="35">
                  <c:v>561080.9</c:v>
                </c:pt>
                <c:pt idx="36">
                  <c:v>575714.30000000005</c:v>
                </c:pt>
                <c:pt idx="37">
                  <c:v>577495.19999999972</c:v>
                </c:pt>
                <c:pt idx="38">
                  <c:v>556559.69999999972</c:v>
                </c:pt>
                <c:pt idx="39">
                  <c:v>533179</c:v>
                </c:pt>
                <c:pt idx="40">
                  <c:v>487849.1</c:v>
                </c:pt>
                <c:pt idx="41">
                  <c:v>441336.9</c:v>
                </c:pt>
                <c:pt idx="42">
                  <c:v>386599</c:v>
                </c:pt>
                <c:pt idx="43">
                  <c:v>332791.7</c:v>
                </c:pt>
                <c:pt idx="44">
                  <c:v>282815.5</c:v>
                </c:pt>
                <c:pt idx="45">
                  <c:v>227375</c:v>
                </c:pt>
                <c:pt idx="46">
                  <c:v>185606.9</c:v>
                </c:pt>
                <c:pt idx="47">
                  <c:v>150298.4</c:v>
                </c:pt>
                <c:pt idx="48">
                  <c:v>117308.4</c:v>
                </c:pt>
                <c:pt idx="49">
                  <c:v>88778.9</c:v>
                </c:pt>
                <c:pt idx="50">
                  <c:v>73475.100000000006</c:v>
                </c:pt>
                <c:pt idx="51">
                  <c:v>55043.1</c:v>
                </c:pt>
                <c:pt idx="52">
                  <c:v>46883.4</c:v>
                </c:pt>
                <c:pt idx="53">
                  <c:v>38894.5</c:v>
                </c:pt>
                <c:pt idx="54">
                  <c:v>34316.5</c:v>
                </c:pt>
                <c:pt idx="55">
                  <c:v>28191.5</c:v>
                </c:pt>
                <c:pt idx="56">
                  <c:v>23301.9</c:v>
                </c:pt>
                <c:pt idx="57">
                  <c:v>19423.2</c:v>
                </c:pt>
                <c:pt idx="58">
                  <c:v>15339.4</c:v>
                </c:pt>
                <c:pt idx="59">
                  <c:v>12955.7</c:v>
                </c:pt>
                <c:pt idx="60">
                  <c:v>11261.7</c:v>
                </c:pt>
                <c:pt idx="61">
                  <c:v>9875.7999999999975</c:v>
                </c:pt>
                <c:pt idx="62">
                  <c:v>9706.5</c:v>
                </c:pt>
                <c:pt idx="63">
                  <c:v>8175.9</c:v>
                </c:pt>
                <c:pt idx="64">
                  <c:v>8305.5</c:v>
                </c:pt>
                <c:pt idx="65">
                  <c:v>7726.8</c:v>
                </c:pt>
                <c:pt idx="66">
                  <c:v>7068.4</c:v>
                </c:pt>
                <c:pt idx="67">
                  <c:v>6593.5</c:v>
                </c:pt>
                <c:pt idx="68">
                  <c:v>5379.9</c:v>
                </c:pt>
                <c:pt idx="69">
                  <c:v>5825.9</c:v>
                </c:pt>
                <c:pt idx="70">
                  <c:v>5049.8</c:v>
                </c:pt>
                <c:pt idx="71">
                  <c:v>5337</c:v>
                </c:pt>
                <c:pt idx="72">
                  <c:v>5179.6000000000004</c:v>
                </c:pt>
                <c:pt idx="73">
                  <c:v>4973.4000000000005</c:v>
                </c:pt>
                <c:pt idx="74">
                  <c:v>5029</c:v>
                </c:pt>
                <c:pt idx="75">
                  <c:v>4325.8</c:v>
                </c:pt>
                <c:pt idx="76">
                  <c:v>4311.3</c:v>
                </c:pt>
                <c:pt idx="77">
                  <c:v>4049.9</c:v>
                </c:pt>
                <c:pt idx="78">
                  <c:v>3903.4</c:v>
                </c:pt>
                <c:pt idx="79">
                  <c:v>3858.6</c:v>
                </c:pt>
                <c:pt idx="80">
                  <c:v>4226.9000000000005</c:v>
                </c:pt>
                <c:pt idx="81">
                  <c:v>4057.6</c:v>
                </c:pt>
                <c:pt idx="82">
                  <c:v>4337.5</c:v>
                </c:pt>
                <c:pt idx="83">
                  <c:v>4464.9000000000005</c:v>
                </c:pt>
                <c:pt idx="84">
                  <c:v>4135.7</c:v>
                </c:pt>
                <c:pt idx="85">
                  <c:v>3856.1</c:v>
                </c:pt>
                <c:pt idx="86">
                  <c:v>3944.9</c:v>
                </c:pt>
                <c:pt idx="87">
                  <c:v>3192.7</c:v>
                </c:pt>
                <c:pt idx="88">
                  <c:v>3456.3</c:v>
                </c:pt>
                <c:pt idx="89">
                  <c:v>3287.8</c:v>
                </c:pt>
                <c:pt idx="90">
                  <c:v>2971.9</c:v>
                </c:pt>
              </c:numCache>
            </c:numRef>
          </c:val>
        </c:ser>
        <c:ser>
          <c:idx val="53"/>
          <c:order val="5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Sheet1!$BC$11:$BC$101</c:f>
              <c:numCache>
                <c:formatCode>#,##0.00</c:formatCode>
                <c:ptCount val="91"/>
                <c:pt idx="0" formatCode="General">
                  <c:v>54</c:v>
                </c:pt>
                <c:pt idx="1">
                  <c:v>4515</c:v>
                </c:pt>
                <c:pt idx="2">
                  <c:v>5769.7</c:v>
                </c:pt>
                <c:pt idx="3">
                  <c:v>5884.2</c:v>
                </c:pt>
                <c:pt idx="4">
                  <c:v>5982</c:v>
                </c:pt>
                <c:pt idx="5">
                  <c:v>6030.3</c:v>
                </c:pt>
                <c:pt idx="6">
                  <c:v>6452.5</c:v>
                </c:pt>
                <c:pt idx="7">
                  <c:v>6862.2</c:v>
                </c:pt>
                <c:pt idx="8">
                  <c:v>6902.6</c:v>
                </c:pt>
                <c:pt idx="9">
                  <c:v>7615.6</c:v>
                </c:pt>
                <c:pt idx="10">
                  <c:v>7987.8</c:v>
                </c:pt>
                <c:pt idx="11">
                  <c:v>8654.4</c:v>
                </c:pt>
                <c:pt idx="12">
                  <c:v>8494.6</c:v>
                </c:pt>
                <c:pt idx="13">
                  <c:v>10765.7</c:v>
                </c:pt>
                <c:pt idx="14">
                  <c:v>12136.7</c:v>
                </c:pt>
                <c:pt idx="15">
                  <c:v>13073.2</c:v>
                </c:pt>
                <c:pt idx="16">
                  <c:v>14871.1</c:v>
                </c:pt>
                <c:pt idx="17">
                  <c:v>17390.8</c:v>
                </c:pt>
                <c:pt idx="18">
                  <c:v>21569.7</c:v>
                </c:pt>
                <c:pt idx="19">
                  <c:v>25305.200000000001</c:v>
                </c:pt>
                <c:pt idx="20">
                  <c:v>31306.9</c:v>
                </c:pt>
                <c:pt idx="21">
                  <c:v>40601.4</c:v>
                </c:pt>
                <c:pt idx="22">
                  <c:v>49534.2</c:v>
                </c:pt>
                <c:pt idx="23">
                  <c:v>66520</c:v>
                </c:pt>
                <c:pt idx="24">
                  <c:v>83672.5</c:v>
                </c:pt>
                <c:pt idx="25">
                  <c:v>101153.1</c:v>
                </c:pt>
                <c:pt idx="26">
                  <c:v>130332.5</c:v>
                </c:pt>
                <c:pt idx="27">
                  <c:v>161462.6</c:v>
                </c:pt>
                <c:pt idx="28">
                  <c:v>202026.6</c:v>
                </c:pt>
                <c:pt idx="29">
                  <c:v>245397.8</c:v>
                </c:pt>
                <c:pt idx="30">
                  <c:v>285318.2</c:v>
                </c:pt>
                <c:pt idx="31">
                  <c:v>337358.8</c:v>
                </c:pt>
                <c:pt idx="32">
                  <c:v>384842.9</c:v>
                </c:pt>
                <c:pt idx="33">
                  <c:v>432653.4</c:v>
                </c:pt>
                <c:pt idx="34">
                  <c:v>467066.5</c:v>
                </c:pt>
                <c:pt idx="35">
                  <c:v>490561.8</c:v>
                </c:pt>
                <c:pt idx="36">
                  <c:v>505908.2</c:v>
                </c:pt>
                <c:pt idx="37">
                  <c:v>507184.7</c:v>
                </c:pt>
                <c:pt idx="38">
                  <c:v>488015.4</c:v>
                </c:pt>
                <c:pt idx="39">
                  <c:v>462531.7</c:v>
                </c:pt>
                <c:pt idx="40">
                  <c:v>429193.1</c:v>
                </c:pt>
                <c:pt idx="41">
                  <c:v>383641.2</c:v>
                </c:pt>
                <c:pt idx="42">
                  <c:v>341523</c:v>
                </c:pt>
                <c:pt idx="43">
                  <c:v>290919.09999999998</c:v>
                </c:pt>
                <c:pt idx="44">
                  <c:v>248140.5</c:v>
                </c:pt>
                <c:pt idx="45">
                  <c:v>202430.5</c:v>
                </c:pt>
                <c:pt idx="46">
                  <c:v>167597</c:v>
                </c:pt>
                <c:pt idx="47">
                  <c:v>136229.70000000001</c:v>
                </c:pt>
                <c:pt idx="48">
                  <c:v>102624.5</c:v>
                </c:pt>
                <c:pt idx="49">
                  <c:v>81395.100000000006</c:v>
                </c:pt>
                <c:pt idx="50">
                  <c:v>66054.2</c:v>
                </c:pt>
                <c:pt idx="51">
                  <c:v>50337</c:v>
                </c:pt>
                <c:pt idx="52">
                  <c:v>42667.199999999997</c:v>
                </c:pt>
                <c:pt idx="53">
                  <c:v>33532.300000000003</c:v>
                </c:pt>
                <c:pt idx="54">
                  <c:v>28951.1</c:v>
                </c:pt>
                <c:pt idx="55">
                  <c:v>23185.1</c:v>
                </c:pt>
                <c:pt idx="56">
                  <c:v>20231.599999999995</c:v>
                </c:pt>
                <c:pt idx="57">
                  <c:v>15811</c:v>
                </c:pt>
                <c:pt idx="58">
                  <c:v>14344.4</c:v>
                </c:pt>
                <c:pt idx="59">
                  <c:v>11499.6</c:v>
                </c:pt>
                <c:pt idx="60">
                  <c:v>10381.6</c:v>
                </c:pt>
                <c:pt idx="61">
                  <c:v>10031.9</c:v>
                </c:pt>
                <c:pt idx="62">
                  <c:v>9164.2999999999975</c:v>
                </c:pt>
                <c:pt idx="63">
                  <c:v>8154.7</c:v>
                </c:pt>
                <c:pt idx="64">
                  <c:v>7817.4</c:v>
                </c:pt>
                <c:pt idx="65">
                  <c:v>7096.1</c:v>
                </c:pt>
                <c:pt idx="66">
                  <c:v>7655.5</c:v>
                </c:pt>
                <c:pt idx="67">
                  <c:v>6529.3</c:v>
                </c:pt>
                <c:pt idx="68">
                  <c:v>5900.6</c:v>
                </c:pt>
                <c:pt idx="69">
                  <c:v>5552.1</c:v>
                </c:pt>
                <c:pt idx="70">
                  <c:v>5458.2</c:v>
                </c:pt>
                <c:pt idx="71">
                  <c:v>5184.7</c:v>
                </c:pt>
                <c:pt idx="72">
                  <c:v>5020.5</c:v>
                </c:pt>
                <c:pt idx="73">
                  <c:v>4297.9000000000005</c:v>
                </c:pt>
                <c:pt idx="74">
                  <c:v>4354</c:v>
                </c:pt>
                <c:pt idx="75">
                  <c:v>4366.6000000000004</c:v>
                </c:pt>
                <c:pt idx="76">
                  <c:v>4342.2</c:v>
                </c:pt>
                <c:pt idx="77">
                  <c:v>4631.1000000000004</c:v>
                </c:pt>
                <c:pt idx="78">
                  <c:v>3786.4</c:v>
                </c:pt>
                <c:pt idx="79">
                  <c:v>3830.4</c:v>
                </c:pt>
                <c:pt idx="80">
                  <c:v>3910</c:v>
                </c:pt>
                <c:pt idx="81">
                  <c:v>4033.2</c:v>
                </c:pt>
                <c:pt idx="82">
                  <c:v>4131.8</c:v>
                </c:pt>
                <c:pt idx="83">
                  <c:v>4606.4000000000005</c:v>
                </c:pt>
                <c:pt idx="84">
                  <c:v>4115.9000000000005</c:v>
                </c:pt>
                <c:pt idx="85">
                  <c:v>4050.6</c:v>
                </c:pt>
                <c:pt idx="86">
                  <c:v>3765.8</c:v>
                </c:pt>
                <c:pt idx="87">
                  <c:v>3421.7</c:v>
                </c:pt>
                <c:pt idx="88">
                  <c:v>3378.5</c:v>
                </c:pt>
                <c:pt idx="89">
                  <c:v>3285.7</c:v>
                </c:pt>
                <c:pt idx="90">
                  <c:v>3034</c:v>
                </c:pt>
              </c:numCache>
            </c:numRef>
          </c:val>
        </c:ser>
        <c:ser>
          <c:idx val="54"/>
          <c:order val="5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Sheet1!$BD$11:$BD$101</c:f>
              <c:numCache>
                <c:formatCode>#,##0.00</c:formatCode>
                <c:ptCount val="91"/>
                <c:pt idx="0" formatCode="General">
                  <c:v>55</c:v>
                </c:pt>
                <c:pt idx="1">
                  <c:v>4458.9000000000005</c:v>
                </c:pt>
                <c:pt idx="2">
                  <c:v>4986.5</c:v>
                </c:pt>
                <c:pt idx="3">
                  <c:v>4913.3</c:v>
                </c:pt>
                <c:pt idx="4">
                  <c:v>5317.7</c:v>
                </c:pt>
                <c:pt idx="5">
                  <c:v>5796.2</c:v>
                </c:pt>
                <c:pt idx="6">
                  <c:v>6655.3</c:v>
                </c:pt>
                <c:pt idx="7">
                  <c:v>7587.2</c:v>
                </c:pt>
                <c:pt idx="8">
                  <c:v>7300.4</c:v>
                </c:pt>
                <c:pt idx="9">
                  <c:v>7349.5</c:v>
                </c:pt>
                <c:pt idx="10">
                  <c:v>8009.2</c:v>
                </c:pt>
                <c:pt idx="11">
                  <c:v>7775.6</c:v>
                </c:pt>
                <c:pt idx="12">
                  <c:v>9105.6</c:v>
                </c:pt>
                <c:pt idx="13">
                  <c:v>10685.8</c:v>
                </c:pt>
                <c:pt idx="14">
                  <c:v>11430.9</c:v>
                </c:pt>
                <c:pt idx="15">
                  <c:v>12903.6</c:v>
                </c:pt>
                <c:pt idx="16">
                  <c:v>14390.7</c:v>
                </c:pt>
                <c:pt idx="17">
                  <c:v>17045.2</c:v>
                </c:pt>
                <c:pt idx="18">
                  <c:v>20036.900000000001</c:v>
                </c:pt>
                <c:pt idx="19">
                  <c:v>23826</c:v>
                </c:pt>
                <c:pt idx="20">
                  <c:v>27921.3</c:v>
                </c:pt>
                <c:pt idx="21">
                  <c:v>36130.1</c:v>
                </c:pt>
                <c:pt idx="22">
                  <c:v>47076.3</c:v>
                </c:pt>
                <c:pt idx="23">
                  <c:v>60001.9</c:v>
                </c:pt>
                <c:pt idx="24">
                  <c:v>70910.7</c:v>
                </c:pt>
                <c:pt idx="25">
                  <c:v>92171.4</c:v>
                </c:pt>
                <c:pt idx="26">
                  <c:v>113419</c:v>
                </c:pt>
                <c:pt idx="27">
                  <c:v>144397</c:v>
                </c:pt>
                <c:pt idx="28">
                  <c:v>174750.9</c:v>
                </c:pt>
                <c:pt idx="29">
                  <c:v>220663.1</c:v>
                </c:pt>
                <c:pt idx="30">
                  <c:v>255979.1</c:v>
                </c:pt>
                <c:pt idx="31">
                  <c:v>296707.8</c:v>
                </c:pt>
                <c:pt idx="32">
                  <c:v>337952.5</c:v>
                </c:pt>
                <c:pt idx="33">
                  <c:v>370357.9</c:v>
                </c:pt>
                <c:pt idx="34">
                  <c:v>404202.8</c:v>
                </c:pt>
                <c:pt idx="35">
                  <c:v>419110.7</c:v>
                </c:pt>
                <c:pt idx="36">
                  <c:v>441767.3</c:v>
                </c:pt>
                <c:pt idx="37">
                  <c:v>432577.5</c:v>
                </c:pt>
                <c:pt idx="38">
                  <c:v>422949.9</c:v>
                </c:pt>
                <c:pt idx="39">
                  <c:v>396981.5</c:v>
                </c:pt>
                <c:pt idx="40">
                  <c:v>375252.9</c:v>
                </c:pt>
                <c:pt idx="41">
                  <c:v>328480.3</c:v>
                </c:pt>
                <c:pt idx="42">
                  <c:v>290367.7</c:v>
                </c:pt>
                <c:pt idx="43">
                  <c:v>252419.3</c:v>
                </c:pt>
                <c:pt idx="44">
                  <c:v>213520.7</c:v>
                </c:pt>
                <c:pt idx="45">
                  <c:v>176351.8</c:v>
                </c:pt>
                <c:pt idx="46">
                  <c:v>145261.70000000001</c:v>
                </c:pt>
                <c:pt idx="47">
                  <c:v>118301.2</c:v>
                </c:pt>
                <c:pt idx="48">
                  <c:v>94515.7</c:v>
                </c:pt>
                <c:pt idx="49">
                  <c:v>74592.800000000003</c:v>
                </c:pt>
                <c:pt idx="50">
                  <c:v>58666.400000000001</c:v>
                </c:pt>
                <c:pt idx="51">
                  <c:v>46915</c:v>
                </c:pt>
                <c:pt idx="52">
                  <c:v>37541.5</c:v>
                </c:pt>
                <c:pt idx="53">
                  <c:v>32022.2</c:v>
                </c:pt>
                <c:pt idx="54">
                  <c:v>25278.400000000001</c:v>
                </c:pt>
                <c:pt idx="55">
                  <c:v>22092.5</c:v>
                </c:pt>
                <c:pt idx="56">
                  <c:v>18471.7</c:v>
                </c:pt>
                <c:pt idx="57">
                  <c:v>15481.6</c:v>
                </c:pt>
                <c:pt idx="58">
                  <c:v>13311.9</c:v>
                </c:pt>
                <c:pt idx="59">
                  <c:v>11535.9</c:v>
                </c:pt>
                <c:pt idx="60">
                  <c:v>10620.8</c:v>
                </c:pt>
                <c:pt idx="61">
                  <c:v>9436.2999999999975</c:v>
                </c:pt>
                <c:pt idx="62">
                  <c:v>9106.7999999999975</c:v>
                </c:pt>
                <c:pt idx="63">
                  <c:v>8163.2</c:v>
                </c:pt>
                <c:pt idx="64">
                  <c:v>7312.7</c:v>
                </c:pt>
                <c:pt idx="65">
                  <c:v>7685.2</c:v>
                </c:pt>
                <c:pt idx="66">
                  <c:v>6704.8</c:v>
                </c:pt>
                <c:pt idx="67">
                  <c:v>6126.8</c:v>
                </c:pt>
                <c:pt idx="68">
                  <c:v>6368.7</c:v>
                </c:pt>
                <c:pt idx="69">
                  <c:v>5561.2</c:v>
                </c:pt>
                <c:pt idx="70">
                  <c:v>5782.7</c:v>
                </c:pt>
                <c:pt idx="71">
                  <c:v>5138.8</c:v>
                </c:pt>
                <c:pt idx="72">
                  <c:v>4799.6000000000004</c:v>
                </c:pt>
                <c:pt idx="73">
                  <c:v>4657.2</c:v>
                </c:pt>
                <c:pt idx="74">
                  <c:v>4485.6000000000004</c:v>
                </c:pt>
                <c:pt idx="75">
                  <c:v>4337</c:v>
                </c:pt>
                <c:pt idx="76">
                  <c:v>4094.5</c:v>
                </c:pt>
                <c:pt idx="77">
                  <c:v>4750.5</c:v>
                </c:pt>
                <c:pt idx="78">
                  <c:v>4495.9000000000005</c:v>
                </c:pt>
                <c:pt idx="79">
                  <c:v>4086.8</c:v>
                </c:pt>
                <c:pt idx="80">
                  <c:v>3971.5</c:v>
                </c:pt>
                <c:pt idx="81">
                  <c:v>4269.6000000000004</c:v>
                </c:pt>
                <c:pt idx="82">
                  <c:v>4654</c:v>
                </c:pt>
                <c:pt idx="83">
                  <c:v>5115.8</c:v>
                </c:pt>
                <c:pt idx="84">
                  <c:v>4991.8</c:v>
                </c:pt>
                <c:pt idx="85">
                  <c:v>4275.8</c:v>
                </c:pt>
                <c:pt idx="86">
                  <c:v>3627.7</c:v>
                </c:pt>
                <c:pt idx="87">
                  <c:v>3182.9</c:v>
                </c:pt>
                <c:pt idx="88">
                  <c:v>3192.1</c:v>
                </c:pt>
                <c:pt idx="89">
                  <c:v>2943.7</c:v>
                </c:pt>
                <c:pt idx="90">
                  <c:v>3074.6</c:v>
                </c:pt>
              </c:numCache>
            </c:numRef>
          </c:val>
        </c:ser>
        <c:ser>
          <c:idx val="55"/>
          <c:order val="5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Sheet1!$BE$11:$BE$101</c:f>
              <c:numCache>
                <c:formatCode>#,##0.00</c:formatCode>
                <c:ptCount val="91"/>
                <c:pt idx="0" formatCode="General">
                  <c:v>56</c:v>
                </c:pt>
                <c:pt idx="1">
                  <c:v>4668.6000000000004</c:v>
                </c:pt>
                <c:pt idx="2">
                  <c:v>5445.9</c:v>
                </c:pt>
                <c:pt idx="3">
                  <c:v>5518.5</c:v>
                </c:pt>
                <c:pt idx="4">
                  <c:v>5534.6</c:v>
                </c:pt>
                <c:pt idx="5">
                  <c:v>5492.2</c:v>
                </c:pt>
                <c:pt idx="6">
                  <c:v>5705.3</c:v>
                </c:pt>
                <c:pt idx="7">
                  <c:v>6587.1</c:v>
                </c:pt>
                <c:pt idx="8">
                  <c:v>6948</c:v>
                </c:pt>
                <c:pt idx="9">
                  <c:v>7263.7</c:v>
                </c:pt>
                <c:pt idx="10">
                  <c:v>8242.2000000000007</c:v>
                </c:pt>
                <c:pt idx="11">
                  <c:v>8907</c:v>
                </c:pt>
                <c:pt idx="12">
                  <c:v>9184.1</c:v>
                </c:pt>
                <c:pt idx="13">
                  <c:v>10647.9</c:v>
                </c:pt>
                <c:pt idx="14">
                  <c:v>11043.4</c:v>
                </c:pt>
                <c:pt idx="15">
                  <c:v>12257.6</c:v>
                </c:pt>
                <c:pt idx="16">
                  <c:v>13685.9</c:v>
                </c:pt>
                <c:pt idx="17">
                  <c:v>15638.4</c:v>
                </c:pt>
                <c:pt idx="18">
                  <c:v>18924</c:v>
                </c:pt>
                <c:pt idx="19">
                  <c:v>21767.4</c:v>
                </c:pt>
                <c:pt idx="20">
                  <c:v>27364.9</c:v>
                </c:pt>
                <c:pt idx="21">
                  <c:v>32556.7</c:v>
                </c:pt>
                <c:pt idx="22">
                  <c:v>40285</c:v>
                </c:pt>
                <c:pt idx="23">
                  <c:v>52012.6</c:v>
                </c:pt>
                <c:pt idx="24">
                  <c:v>65565.100000000006</c:v>
                </c:pt>
                <c:pt idx="25">
                  <c:v>81385.100000000006</c:v>
                </c:pt>
                <c:pt idx="26">
                  <c:v>101248.5</c:v>
                </c:pt>
                <c:pt idx="27">
                  <c:v>125368.5</c:v>
                </c:pt>
                <c:pt idx="28">
                  <c:v>153132.6</c:v>
                </c:pt>
                <c:pt idx="29">
                  <c:v>190140.7</c:v>
                </c:pt>
                <c:pt idx="30">
                  <c:v>224890.2</c:v>
                </c:pt>
                <c:pt idx="31">
                  <c:v>255910.7</c:v>
                </c:pt>
                <c:pt idx="32">
                  <c:v>285367.8</c:v>
                </c:pt>
                <c:pt idx="33">
                  <c:v>320590</c:v>
                </c:pt>
                <c:pt idx="34">
                  <c:v>344313.59999999998</c:v>
                </c:pt>
                <c:pt idx="35">
                  <c:v>361951.5</c:v>
                </c:pt>
                <c:pt idx="36">
                  <c:v>371601.3</c:v>
                </c:pt>
                <c:pt idx="37">
                  <c:v>372197.5</c:v>
                </c:pt>
                <c:pt idx="38">
                  <c:v>357876.4</c:v>
                </c:pt>
                <c:pt idx="39">
                  <c:v>343796.1</c:v>
                </c:pt>
                <c:pt idx="40">
                  <c:v>318432.5</c:v>
                </c:pt>
                <c:pt idx="41">
                  <c:v>283610.09999999998</c:v>
                </c:pt>
                <c:pt idx="42">
                  <c:v>253633.9</c:v>
                </c:pt>
                <c:pt idx="43">
                  <c:v>221501.2</c:v>
                </c:pt>
                <c:pt idx="44">
                  <c:v>185664.6</c:v>
                </c:pt>
                <c:pt idx="45">
                  <c:v>154319</c:v>
                </c:pt>
                <c:pt idx="46">
                  <c:v>125567</c:v>
                </c:pt>
                <c:pt idx="47">
                  <c:v>102163.4</c:v>
                </c:pt>
                <c:pt idx="48">
                  <c:v>81361.399999999994</c:v>
                </c:pt>
                <c:pt idx="49">
                  <c:v>66124.5</c:v>
                </c:pt>
                <c:pt idx="50">
                  <c:v>52351.1</c:v>
                </c:pt>
                <c:pt idx="51">
                  <c:v>41125.1</c:v>
                </c:pt>
                <c:pt idx="52">
                  <c:v>32963.5</c:v>
                </c:pt>
                <c:pt idx="53">
                  <c:v>27766.7</c:v>
                </c:pt>
                <c:pt idx="54">
                  <c:v>22754.9</c:v>
                </c:pt>
                <c:pt idx="55">
                  <c:v>19967.599999999995</c:v>
                </c:pt>
                <c:pt idx="56">
                  <c:v>17690.400000000001</c:v>
                </c:pt>
                <c:pt idx="57">
                  <c:v>15295.4</c:v>
                </c:pt>
                <c:pt idx="58">
                  <c:v>13214.5</c:v>
                </c:pt>
                <c:pt idx="59">
                  <c:v>11303.7</c:v>
                </c:pt>
                <c:pt idx="60">
                  <c:v>10023.4</c:v>
                </c:pt>
                <c:pt idx="61">
                  <c:v>9003.2999999999975</c:v>
                </c:pt>
                <c:pt idx="62">
                  <c:v>8781.1</c:v>
                </c:pt>
                <c:pt idx="63">
                  <c:v>8246</c:v>
                </c:pt>
                <c:pt idx="64">
                  <c:v>7390.6</c:v>
                </c:pt>
                <c:pt idx="65">
                  <c:v>6875.9</c:v>
                </c:pt>
                <c:pt idx="66">
                  <c:v>6984.5</c:v>
                </c:pt>
                <c:pt idx="67">
                  <c:v>6634.3</c:v>
                </c:pt>
                <c:pt idx="68">
                  <c:v>6313.9</c:v>
                </c:pt>
                <c:pt idx="69">
                  <c:v>5472.8</c:v>
                </c:pt>
                <c:pt idx="70">
                  <c:v>5536</c:v>
                </c:pt>
                <c:pt idx="71">
                  <c:v>4919.4000000000005</c:v>
                </c:pt>
                <c:pt idx="72">
                  <c:v>4401.5</c:v>
                </c:pt>
                <c:pt idx="73">
                  <c:v>4487.5</c:v>
                </c:pt>
                <c:pt idx="74">
                  <c:v>4222.5</c:v>
                </c:pt>
                <c:pt idx="75">
                  <c:v>4842.8</c:v>
                </c:pt>
                <c:pt idx="76">
                  <c:v>4189.2</c:v>
                </c:pt>
                <c:pt idx="77">
                  <c:v>4401.7</c:v>
                </c:pt>
                <c:pt idx="78">
                  <c:v>5415.9</c:v>
                </c:pt>
                <c:pt idx="79">
                  <c:v>4963</c:v>
                </c:pt>
                <c:pt idx="80">
                  <c:v>4070.4</c:v>
                </c:pt>
                <c:pt idx="81">
                  <c:v>3868.2</c:v>
                </c:pt>
                <c:pt idx="82">
                  <c:v>4429.2</c:v>
                </c:pt>
                <c:pt idx="83">
                  <c:v>7027.1</c:v>
                </c:pt>
                <c:pt idx="84">
                  <c:v>6477.3</c:v>
                </c:pt>
                <c:pt idx="85">
                  <c:v>4587.5</c:v>
                </c:pt>
                <c:pt idx="86">
                  <c:v>3855.8</c:v>
                </c:pt>
                <c:pt idx="87">
                  <c:v>3506.4</c:v>
                </c:pt>
                <c:pt idx="88">
                  <c:v>3403.8</c:v>
                </c:pt>
                <c:pt idx="89">
                  <c:v>3054.7</c:v>
                </c:pt>
                <c:pt idx="90">
                  <c:v>2855.2</c:v>
                </c:pt>
              </c:numCache>
            </c:numRef>
          </c:val>
        </c:ser>
        <c:ser>
          <c:idx val="56"/>
          <c:order val="5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Sheet1!$BF$11:$BF$101</c:f>
              <c:numCache>
                <c:formatCode>#,##0.00</c:formatCode>
                <c:ptCount val="91"/>
                <c:pt idx="0" formatCode="General">
                  <c:v>57</c:v>
                </c:pt>
                <c:pt idx="1">
                  <c:v>4910.8</c:v>
                </c:pt>
                <c:pt idx="2">
                  <c:v>5451.8</c:v>
                </c:pt>
                <c:pt idx="3">
                  <c:v>5437.6</c:v>
                </c:pt>
                <c:pt idx="4">
                  <c:v>5257.1</c:v>
                </c:pt>
                <c:pt idx="5">
                  <c:v>5741.5</c:v>
                </c:pt>
                <c:pt idx="6">
                  <c:v>6083.7</c:v>
                </c:pt>
                <c:pt idx="7">
                  <c:v>6802.7</c:v>
                </c:pt>
                <c:pt idx="8">
                  <c:v>6950.3</c:v>
                </c:pt>
                <c:pt idx="9">
                  <c:v>7078</c:v>
                </c:pt>
                <c:pt idx="10">
                  <c:v>8015.1</c:v>
                </c:pt>
                <c:pt idx="11">
                  <c:v>9105.2000000000007</c:v>
                </c:pt>
                <c:pt idx="12">
                  <c:v>9413.9</c:v>
                </c:pt>
                <c:pt idx="13">
                  <c:v>10047.9</c:v>
                </c:pt>
                <c:pt idx="14">
                  <c:v>11215</c:v>
                </c:pt>
                <c:pt idx="15">
                  <c:v>11862.9</c:v>
                </c:pt>
                <c:pt idx="16">
                  <c:v>13288</c:v>
                </c:pt>
                <c:pt idx="17">
                  <c:v>15454.1</c:v>
                </c:pt>
                <c:pt idx="18">
                  <c:v>17442.400000000001</c:v>
                </c:pt>
                <c:pt idx="19">
                  <c:v>20579.3</c:v>
                </c:pt>
                <c:pt idx="20">
                  <c:v>24534.5</c:v>
                </c:pt>
                <c:pt idx="21">
                  <c:v>30168.1</c:v>
                </c:pt>
                <c:pt idx="22">
                  <c:v>36957.1</c:v>
                </c:pt>
                <c:pt idx="23">
                  <c:v>46326.6</c:v>
                </c:pt>
                <c:pt idx="24">
                  <c:v>57766.9</c:v>
                </c:pt>
                <c:pt idx="25">
                  <c:v>72116.2</c:v>
                </c:pt>
                <c:pt idx="26">
                  <c:v>89103.9</c:v>
                </c:pt>
                <c:pt idx="27">
                  <c:v>108258.6</c:v>
                </c:pt>
                <c:pt idx="28">
                  <c:v>133038</c:v>
                </c:pt>
                <c:pt idx="29">
                  <c:v>160436.5</c:v>
                </c:pt>
                <c:pt idx="30">
                  <c:v>186832.6</c:v>
                </c:pt>
                <c:pt idx="31">
                  <c:v>213735.6</c:v>
                </c:pt>
                <c:pt idx="32">
                  <c:v>243132.3</c:v>
                </c:pt>
                <c:pt idx="33">
                  <c:v>269558.59999999998</c:v>
                </c:pt>
                <c:pt idx="34">
                  <c:v>290422.5</c:v>
                </c:pt>
                <c:pt idx="35">
                  <c:v>305128.5</c:v>
                </c:pt>
                <c:pt idx="36">
                  <c:v>312235.40000000002</c:v>
                </c:pt>
                <c:pt idx="37">
                  <c:v>316374.90000000002</c:v>
                </c:pt>
                <c:pt idx="38">
                  <c:v>302965.3</c:v>
                </c:pt>
                <c:pt idx="39">
                  <c:v>290437.40000000002</c:v>
                </c:pt>
                <c:pt idx="40">
                  <c:v>266668.90000000002</c:v>
                </c:pt>
                <c:pt idx="41">
                  <c:v>239073.9</c:v>
                </c:pt>
                <c:pt idx="42">
                  <c:v>214277.9</c:v>
                </c:pt>
                <c:pt idx="43">
                  <c:v>186306.6</c:v>
                </c:pt>
                <c:pt idx="44">
                  <c:v>158542</c:v>
                </c:pt>
                <c:pt idx="45">
                  <c:v>133189</c:v>
                </c:pt>
                <c:pt idx="46">
                  <c:v>109757.8</c:v>
                </c:pt>
                <c:pt idx="47">
                  <c:v>89276.9</c:v>
                </c:pt>
                <c:pt idx="48">
                  <c:v>70915.600000000006</c:v>
                </c:pt>
                <c:pt idx="49">
                  <c:v>58309.3</c:v>
                </c:pt>
                <c:pt idx="50">
                  <c:v>47044.3</c:v>
                </c:pt>
                <c:pt idx="51">
                  <c:v>36306.699999999997</c:v>
                </c:pt>
                <c:pt idx="52">
                  <c:v>29808.799999999996</c:v>
                </c:pt>
                <c:pt idx="53">
                  <c:v>24666.799999999996</c:v>
                </c:pt>
                <c:pt idx="54">
                  <c:v>21085.5</c:v>
                </c:pt>
                <c:pt idx="55">
                  <c:v>18459.8</c:v>
                </c:pt>
                <c:pt idx="56">
                  <c:v>18379</c:v>
                </c:pt>
                <c:pt idx="57">
                  <c:v>15708.8</c:v>
                </c:pt>
                <c:pt idx="58">
                  <c:v>13884.9</c:v>
                </c:pt>
                <c:pt idx="59">
                  <c:v>11535.5</c:v>
                </c:pt>
                <c:pt idx="60">
                  <c:v>9985.2000000000007</c:v>
                </c:pt>
                <c:pt idx="61">
                  <c:v>9321.2999999999975</c:v>
                </c:pt>
                <c:pt idx="62">
                  <c:v>8376.2000000000007</c:v>
                </c:pt>
                <c:pt idx="63">
                  <c:v>7550.2</c:v>
                </c:pt>
                <c:pt idx="64">
                  <c:v>7644.1</c:v>
                </c:pt>
                <c:pt idx="65">
                  <c:v>7584.7</c:v>
                </c:pt>
                <c:pt idx="66">
                  <c:v>7962.6</c:v>
                </c:pt>
                <c:pt idx="67">
                  <c:v>6330.1</c:v>
                </c:pt>
                <c:pt idx="68">
                  <c:v>6032</c:v>
                </c:pt>
                <c:pt idx="69">
                  <c:v>5553.2</c:v>
                </c:pt>
                <c:pt idx="70">
                  <c:v>4978.7</c:v>
                </c:pt>
                <c:pt idx="71">
                  <c:v>4831.1000000000004</c:v>
                </c:pt>
                <c:pt idx="72">
                  <c:v>4277.9000000000005</c:v>
                </c:pt>
                <c:pt idx="73">
                  <c:v>4885.4000000000005</c:v>
                </c:pt>
                <c:pt idx="74">
                  <c:v>4168.1000000000004</c:v>
                </c:pt>
                <c:pt idx="75">
                  <c:v>3986.2</c:v>
                </c:pt>
                <c:pt idx="76">
                  <c:v>4408.1000000000004</c:v>
                </c:pt>
                <c:pt idx="77">
                  <c:v>4475.3</c:v>
                </c:pt>
                <c:pt idx="78">
                  <c:v>4942.5</c:v>
                </c:pt>
                <c:pt idx="79">
                  <c:v>4652.6000000000004</c:v>
                </c:pt>
                <c:pt idx="80">
                  <c:v>4498.6000000000004</c:v>
                </c:pt>
                <c:pt idx="81">
                  <c:v>3877.7</c:v>
                </c:pt>
                <c:pt idx="82">
                  <c:v>4737.7</c:v>
                </c:pt>
                <c:pt idx="83">
                  <c:v>6518.2</c:v>
                </c:pt>
                <c:pt idx="84">
                  <c:v>5521</c:v>
                </c:pt>
                <c:pt idx="85">
                  <c:v>4126.3</c:v>
                </c:pt>
                <c:pt idx="86">
                  <c:v>3789.6</c:v>
                </c:pt>
                <c:pt idx="87">
                  <c:v>3106.8</c:v>
                </c:pt>
                <c:pt idx="88">
                  <c:v>3269.8</c:v>
                </c:pt>
                <c:pt idx="89">
                  <c:v>2877.9</c:v>
                </c:pt>
                <c:pt idx="90">
                  <c:v>2636.6</c:v>
                </c:pt>
              </c:numCache>
            </c:numRef>
          </c:val>
        </c:ser>
        <c:ser>
          <c:idx val="57"/>
          <c:order val="5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Sheet1!$BG$11:$BG$101</c:f>
              <c:numCache>
                <c:formatCode>#,##0.00</c:formatCode>
                <c:ptCount val="91"/>
                <c:pt idx="0" formatCode="General">
                  <c:v>58</c:v>
                </c:pt>
                <c:pt idx="1">
                  <c:v>4376</c:v>
                </c:pt>
                <c:pt idx="2">
                  <c:v>4573.3</c:v>
                </c:pt>
                <c:pt idx="3">
                  <c:v>5619.8</c:v>
                </c:pt>
                <c:pt idx="4">
                  <c:v>5133.8</c:v>
                </c:pt>
                <c:pt idx="5">
                  <c:v>5904.5</c:v>
                </c:pt>
                <c:pt idx="6">
                  <c:v>6395.2</c:v>
                </c:pt>
                <c:pt idx="7">
                  <c:v>6414.1</c:v>
                </c:pt>
                <c:pt idx="8">
                  <c:v>6619.1</c:v>
                </c:pt>
                <c:pt idx="9">
                  <c:v>7082.5</c:v>
                </c:pt>
                <c:pt idx="10">
                  <c:v>7909.7</c:v>
                </c:pt>
                <c:pt idx="11">
                  <c:v>8239.5</c:v>
                </c:pt>
                <c:pt idx="12">
                  <c:v>8546.9</c:v>
                </c:pt>
                <c:pt idx="13">
                  <c:v>9163.7000000000007</c:v>
                </c:pt>
                <c:pt idx="14">
                  <c:v>9773</c:v>
                </c:pt>
                <c:pt idx="15">
                  <c:v>11362.4</c:v>
                </c:pt>
                <c:pt idx="16">
                  <c:v>12353.6</c:v>
                </c:pt>
                <c:pt idx="17">
                  <c:v>14814.7</c:v>
                </c:pt>
                <c:pt idx="18">
                  <c:v>16025.4</c:v>
                </c:pt>
                <c:pt idx="19">
                  <c:v>17973.5</c:v>
                </c:pt>
                <c:pt idx="20">
                  <c:v>23053.3</c:v>
                </c:pt>
                <c:pt idx="21">
                  <c:v>28007.599999999995</c:v>
                </c:pt>
                <c:pt idx="22">
                  <c:v>33355.9</c:v>
                </c:pt>
                <c:pt idx="23">
                  <c:v>40889.699999999997</c:v>
                </c:pt>
                <c:pt idx="24">
                  <c:v>51668.7</c:v>
                </c:pt>
                <c:pt idx="25">
                  <c:v>61863.5</c:v>
                </c:pt>
                <c:pt idx="26">
                  <c:v>76102</c:v>
                </c:pt>
                <c:pt idx="27">
                  <c:v>92493</c:v>
                </c:pt>
                <c:pt idx="28">
                  <c:v>115034.9</c:v>
                </c:pt>
                <c:pt idx="29">
                  <c:v>136420.5</c:v>
                </c:pt>
                <c:pt idx="30">
                  <c:v>159086.20000000001</c:v>
                </c:pt>
                <c:pt idx="31">
                  <c:v>181802</c:v>
                </c:pt>
                <c:pt idx="32">
                  <c:v>205817.9</c:v>
                </c:pt>
                <c:pt idx="33">
                  <c:v>225172.4</c:v>
                </c:pt>
                <c:pt idx="34">
                  <c:v>242514</c:v>
                </c:pt>
                <c:pt idx="35">
                  <c:v>247891.20000000001</c:v>
                </c:pt>
                <c:pt idx="36">
                  <c:v>256480.7</c:v>
                </c:pt>
                <c:pt idx="37">
                  <c:v>261257.60000000001</c:v>
                </c:pt>
                <c:pt idx="38">
                  <c:v>249375.3</c:v>
                </c:pt>
                <c:pt idx="39">
                  <c:v>240715.4</c:v>
                </c:pt>
                <c:pt idx="40">
                  <c:v>223676.1</c:v>
                </c:pt>
                <c:pt idx="41">
                  <c:v>199781.5</c:v>
                </c:pt>
                <c:pt idx="42">
                  <c:v>178684.1</c:v>
                </c:pt>
                <c:pt idx="43">
                  <c:v>158274.79999999999</c:v>
                </c:pt>
                <c:pt idx="44">
                  <c:v>132368.1</c:v>
                </c:pt>
                <c:pt idx="45">
                  <c:v>112576.9</c:v>
                </c:pt>
                <c:pt idx="46">
                  <c:v>90556.5</c:v>
                </c:pt>
                <c:pt idx="47">
                  <c:v>75057.100000000006</c:v>
                </c:pt>
                <c:pt idx="48">
                  <c:v>60534.9</c:v>
                </c:pt>
                <c:pt idx="49">
                  <c:v>47952.1</c:v>
                </c:pt>
                <c:pt idx="50">
                  <c:v>41245.9</c:v>
                </c:pt>
                <c:pt idx="51">
                  <c:v>33237.1</c:v>
                </c:pt>
                <c:pt idx="52">
                  <c:v>26694.2</c:v>
                </c:pt>
                <c:pt idx="53">
                  <c:v>23236.5</c:v>
                </c:pt>
                <c:pt idx="54">
                  <c:v>20164.8</c:v>
                </c:pt>
                <c:pt idx="55">
                  <c:v>17354.400000000001</c:v>
                </c:pt>
                <c:pt idx="56">
                  <c:v>17922.2</c:v>
                </c:pt>
                <c:pt idx="57">
                  <c:v>16444.599999999995</c:v>
                </c:pt>
                <c:pt idx="58">
                  <c:v>14364.7</c:v>
                </c:pt>
                <c:pt idx="59">
                  <c:v>11198.3</c:v>
                </c:pt>
                <c:pt idx="60">
                  <c:v>9483</c:v>
                </c:pt>
                <c:pt idx="61">
                  <c:v>8165.4</c:v>
                </c:pt>
                <c:pt idx="62">
                  <c:v>7871</c:v>
                </c:pt>
                <c:pt idx="63">
                  <c:v>7058.5</c:v>
                </c:pt>
                <c:pt idx="64">
                  <c:v>7089.3</c:v>
                </c:pt>
                <c:pt idx="65">
                  <c:v>8011.5</c:v>
                </c:pt>
                <c:pt idx="66">
                  <c:v>7897.2</c:v>
                </c:pt>
                <c:pt idx="67">
                  <c:v>6155.1</c:v>
                </c:pt>
                <c:pt idx="68">
                  <c:v>5625.8</c:v>
                </c:pt>
                <c:pt idx="69">
                  <c:v>5566.2</c:v>
                </c:pt>
                <c:pt idx="70">
                  <c:v>5174.8</c:v>
                </c:pt>
                <c:pt idx="71">
                  <c:v>4779.5</c:v>
                </c:pt>
                <c:pt idx="72">
                  <c:v>4844.8</c:v>
                </c:pt>
                <c:pt idx="73">
                  <c:v>4903.7</c:v>
                </c:pt>
                <c:pt idx="74">
                  <c:v>4522</c:v>
                </c:pt>
                <c:pt idx="75">
                  <c:v>4542.5</c:v>
                </c:pt>
                <c:pt idx="76">
                  <c:v>4381.1000000000004</c:v>
                </c:pt>
                <c:pt idx="77">
                  <c:v>4312.7</c:v>
                </c:pt>
                <c:pt idx="78">
                  <c:v>4076.3</c:v>
                </c:pt>
                <c:pt idx="79">
                  <c:v>4334</c:v>
                </c:pt>
                <c:pt idx="80">
                  <c:v>4323</c:v>
                </c:pt>
                <c:pt idx="81">
                  <c:v>3772.3</c:v>
                </c:pt>
                <c:pt idx="82">
                  <c:v>3839.4</c:v>
                </c:pt>
                <c:pt idx="83">
                  <c:v>4256.5</c:v>
                </c:pt>
                <c:pt idx="84">
                  <c:v>4378.3</c:v>
                </c:pt>
                <c:pt idx="85">
                  <c:v>3810.2</c:v>
                </c:pt>
                <c:pt idx="86">
                  <c:v>3436.8</c:v>
                </c:pt>
                <c:pt idx="87">
                  <c:v>3469.9</c:v>
                </c:pt>
                <c:pt idx="88">
                  <c:v>3231.2</c:v>
                </c:pt>
                <c:pt idx="89">
                  <c:v>3173.6</c:v>
                </c:pt>
                <c:pt idx="90">
                  <c:v>3007.3</c:v>
                </c:pt>
              </c:numCache>
            </c:numRef>
          </c:val>
        </c:ser>
        <c:ser>
          <c:idx val="58"/>
          <c:order val="5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Sheet1!$BH$11:$BH$101</c:f>
              <c:numCache>
                <c:formatCode>#,##0.00</c:formatCode>
                <c:ptCount val="91"/>
                <c:pt idx="0" formatCode="General">
                  <c:v>59</c:v>
                </c:pt>
                <c:pt idx="1">
                  <c:v>4575</c:v>
                </c:pt>
                <c:pt idx="2">
                  <c:v>5190.8</c:v>
                </c:pt>
                <c:pt idx="3">
                  <c:v>4946.4000000000005</c:v>
                </c:pt>
                <c:pt idx="4">
                  <c:v>4994.5</c:v>
                </c:pt>
                <c:pt idx="5">
                  <c:v>5698.4</c:v>
                </c:pt>
                <c:pt idx="6">
                  <c:v>6143.5</c:v>
                </c:pt>
                <c:pt idx="7">
                  <c:v>6065.3</c:v>
                </c:pt>
                <c:pt idx="8">
                  <c:v>6230.7</c:v>
                </c:pt>
                <c:pt idx="9">
                  <c:v>6853.4</c:v>
                </c:pt>
                <c:pt idx="10">
                  <c:v>7971.8</c:v>
                </c:pt>
                <c:pt idx="11">
                  <c:v>7862.6</c:v>
                </c:pt>
                <c:pt idx="12">
                  <c:v>8290.2999999999975</c:v>
                </c:pt>
                <c:pt idx="13">
                  <c:v>8868.1</c:v>
                </c:pt>
                <c:pt idx="14">
                  <c:v>9576.2999999999975</c:v>
                </c:pt>
                <c:pt idx="15">
                  <c:v>10029</c:v>
                </c:pt>
                <c:pt idx="16">
                  <c:v>11666.7</c:v>
                </c:pt>
                <c:pt idx="17">
                  <c:v>13564.5</c:v>
                </c:pt>
                <c:pt idx="18">
                  <c:v>15712.5</c:v>
                </c:pt>
                <c:pt idx="19">
                  <c:v>17674.7</c:v>
                </c:pt>
                <c:pt idx="20">
                  <c:v>20616.5</c:v>
                </c:pt>
                <c:pt idx="21">
                  <c:v>25392.7</c:v>
                </c:pt>
                <c:pt idx="22">
                  <c:v>30259.4</c:v>
                </c:pt>
                <c:pt idx="23">
                  <c:v>35199.300000000003</c:v>
                </c:pt>
                <c:pt idx="24">
                  <c:v>42901.1</c:v>
                </c:pt>
                <c:pt idx="25">
                  <c:v>52155</c:v>
                </c:pt>
                <c:pt idx="26">
                  <c:v>64558.9</c:v>
                </c:pt>
                <c:pt idx="27">
                  <c:v>79565.5</c:v>
                </c:pt>
                <c:pt idx="28">
                  <c:v>96813.2</c:v>
                </c:pt>
                <c:pt idx="29">
                  <c:v>112188.4</c:v>
                </c:pt>
                <c:pt idx="30">
                  <c:v>131121.20000000001</c:v>
                </c:pt>
                <c:pt idx="31">
                  <c:v>152966.5</c:v>
                </c:pt>
                <c:pt idx="32">
                  <c:v>171269.8</c:v>
                </c:pt>
                <c:pt idx="33">
                  <c:v>187343.1</c:v>
                </c:pt>
                <c:pt idx="34">
                  <c:v>198186.4</c:v>
                </c:pt>
                <c:pt idx="35">
                  <c:v>210127.4</c:v>
                </c:pt>
                <c:pt idx="36">
                  <c:v>214988.6</c:v>
                </c:pt>
                <c:pt idx="37">
                  <c:v>218289.3</c:v>
                </c:pt>
                <c:pt idx="38">
                  <c:v>207363.5</c:v>
                </c:pt>
                <c:pt idx="39">
                  <c:v>197602.5</c:v>
                </c:pt>
                <c:pt idx="40">
                  <c:v>183235.1</c:v>
                </c:pt>
                <c:pt idx="41">
                  <c:v>166841.70000000001</c:v>
                </c:pt>
                <c:pt idx="42">
                  <c:v>153964.20000000001</c:v>
                </c:pt>
                <c:pt idx="43">
                  <c:v>132258.1</c:v>
                </c:pt>
                <c:pt idx="44">
                  <c:v>111816.2</c:v>
                </c:pt>
                <c:pt idx="45">
                  <c:v>96491.4</c:v>
                </c:pt>
                <c:pt idx="46">
                  <c:v>80014.3</c:v>
                </c:pt>
                <c:pt idx="47">
                  <c:v>65850.899999999994</c:v>
                </c:pt>
                <c:pt idx="48">
                  <c:v>53481.8</c:v>
                </c:pt>
                <c:pt idx="49">
                  <c:v>43058.6</c:v>
                </c:pt>
                <c:pt idx="50">
                  <c:v>34403.9</c:v>
                </c:pt>
                <c:pt idx="51">
                  <c:v>29482.2</c:v>
                </c:pt>
                <c:pt idx="52">
                  <c:v>23693</c:v>
                </c:pt>
                <c:pt idx="53">
                  <c:v>20490.400000000001</c:v>
                </c:pt>
                <c:pt idx="54">
                  <c:v>18479.8</c:v>
                </c:pt>
                <c:pt idx="55">
                  <c:v>16537.2</c:v>
                </c:pt>
                <c:pt idx="56">
                  <c:v>16296.5</c:v>
                </c:pt>
                <c:pt idx="57">
                  <c:v>14423.7</c:v>
                </c:pt>
                <c:pt idx="58">
                  <c:v>11913.6</c:v>
                </c:pt>
                <c:pt idx="59">
                  <c:v>10049.299999999997</c:v>
                </c:pt>
                <c:pt idx="60">
                  <c:v>10317.299999999997</c:v>
                </c:pt>
                <c:pt idx="61">
                  <c:v>8151.4</c:v>
                </c:pt>
                <c:pt idx="62">
                  <c:v>7413.3</c:v>
                </c:pt>
                <c:pt idx="63">
                  <c:v>6881.1</c:v>
                </c:pt>
                <c:pt idx="64">
                  <c:v>7773.7</c:v>
                </c:pt>
                <c:pt idx="65">
                  <c:v>7189.9</c:v>
                </c:pt>
                <c:pt idx="66">
                  <c:v>6589.8</c:v>
                </c:pt>
                <c:pt idx="67">
                  <c:v>5732.3</c:v>
                </c:pt>
                <c:pt idx="68">
                  <c:v>5261.3</c:v>
                </c:pt>
                <c:pt idx="69">
                  <c:v>5114.9000000000005</c:v>
                </c:pt>
                <c:pt idx="70">
                  <c:v>5016.9000000000005</c:v>
                </c:pt>
                <c:pt idx="71">
                  <c:v>4812.8</c:v>
                </c:pt>
                <c:pt idx="72">
                  <c:v>5223.4000000000005</c:v>
                </c:pt>
                <c:pt idx="73">
                  <c:v>4339.1000000000004</c:v>
                </c:pt>
                <c:pt idx="74">
                  <c:v>4610.3</c:v>
                </c:pt>
                <c:pt idx="75">
                  <c:v>4703.2</c:v>
                </c:pt>
                <c:pt idx="76">
                  <c:v>4265.5</c:v>
                </c:pt>
                <c:pt idx="77">
                  <c:v>3852.9</c:v>
                </c:pt>
                <c:pt idx="78">
                  <c:v>4271.8</c:v>
                </c:pt>
                <c:pt idx="79">
                  <c:v>4127.8</c:v>
                </c:pt>
                <c:pt idx="80">
                  <c:v>3984.7</c:v>
                </c:pt>
                <c:pt idx="81">
                  <c:v>3624.5</c:v>
                </c:pt>
                <c:pt idx="82">
                  <c:v>3660.1</c:v>
                </c:pt>
                <c:pt idx="83">
                  <c:v>3986.7</c:v>
                </c:pt>
                <c:pt idx="84">
                  <c:v>3692.2</c:v>
                </c:pt>
                <c:pt idx="85">
                  <c:v>3532.5</c:v>
                </c:pt>
                <c:pt idx="86">
                  <c:v>3055.3</c:v>
                </c:pt>
                <c:pt idx="87">
                  <c:v>3377.7</c:v>
                </c:pt>
                <c:pt idx="88">
                  <c:v>3560.6</c:v>
                </c:pt>
                <c:pt idx="89">
                  <c:v>3107.9</c:v>
                </c:pt>
                <c:pt idx="90">
                  <c:v>3215.1</c:v>
                </c:pt>
              </c:numCache>
            </c:numRef>
          </c:val>
        </c:ser>
        <c:ser>
          <c:idx val="59"/>
          <c:order val="5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Sheet1!$BI$11:$BI$101</c:f>
              <c:numCache>
                <c:formatCode>#,##0.00</c:formatCode>
                <c:ptCount val="91"/>
                <c:pt idx="0" formatCode="General">
                  <c:v>60</c:v>
                </c:pt>
                <c:pt idx="1">
                  <c:v>4924.6000000000004</c:v>
                </c:pt>
                <c:pt idx="2">
                  <c:v>5075.5</c:v>
                </c:pt>
                <c:pt idx="3">
                  <c:v>5642.2</c:v>
                </c:pt>
                <c:pt idx="4">
                  <c:v>5638.8</c:v>
                </c:pt>
                <c:pt idx="5">
                  <c:v>5225.1000000000004</c:v>
                </c:pt>
                <c:pt idx="6">
                  <c:v>5341.5</c:v>
                </c:pt>
                <c:pt idx="7">
                  <c:v>6121.6</c:v>
                </c:pt>
                <c:pt idx="8">
                  <c:v>6319.9</c:v>
                </c:pt>
                <c:pt idx="9">
                  <c:v>6726</c:v>
                </c:pt>
                <c:pt idx="10">
                  <c:v>7742</c:v>
                </c:pt>
                <c:pt idx="11">
                  <c:v>7883.8</c:v>
                </c:pt>
                <c:pt idx="12">
                  <c:v>9037.7999999999975</c:v>
                </c:pt>
                <c:pt idx="13">
                  <c:v>9277.4</c:v>
                </c:pt>
                <c:pt idx="14">
                  <c:v>9633.9</c:v>
                </c:pt>
                <c:pt idx="15">
                  <c:v>9726.2000000000007</c:v>
                </c:pt>
                <c:pt idx="16">
                  <c:v>11274</c:v>
                </c:pt>
                <c:pt idx="17">
                  <c:v>13051.4</c:v>
                </c:pt>
                <c:pt idx="18">
                  <c:v>14113.5</c:v>
                </c:pt>
                <c:pt idx="19">
                  <c:v>16816</c:v>
                </c:pt>
                <c:pt idx="20">
                  <c:v>18523.8</c:v>
                </c:pt>
                <c:pt idx="21">
                  <c:v>22161.9</c:v>
                </c:pt>
                <c:pt idx="22">
                  <c:v>24008.400000000001</c:v>
                </c:pt>
                <c:pt idx="23">
                  <c:v>31704.9</c:v>
                </c:pt>
                <c:pt idx="24">
                  <c:v>40177</c:v>
                </c:pt>
                <c:pt idx="25">
                  <c:v>45793.7</c:v>
                </c:pt>
                <c:pt idx="26">
                  <c:v>56064.4</c:v>
                </c:pt>
                <c:pt idx="27">
                  <c:v>65023.3</c:v>
                </c:pt>
                <c:pt idx="28">
                  <c:v>81615.100000000006</c:v>
                </c:pt>
                <c:pt idx="29">
                  <c:v>96286.6</c:v>
                </c:pt>
                <c:pt idx="30">
                  <c:v>108546.4</c:v>
                </c:pt>
                <c:pt idx="31">
                  <c:v>124355.7</c:v>
                </c:pt>
                <c:pt idx="32">
                  <c:v>141904.20000000001</c:v>
                </c:pt>
                <c:pt idx="33">
                  <c:v>153567.5</c:v>
                </c:pt>
                <c:pt idx="34">
                  <c:v>165119.29999999999</c:v>
                </c:pt>
                <c:pt idx="35">
                  <c:v>171379.20000000001</c:v>
                </c:pt>
                <c:pt idx="36">
                  <c:v>174091.1</c:v>
                </c:pt>
                <c:pt idx="37">
                  <c:v>180731.2</c:v>
                </c:pt>
                <c:pt idx="38">
                  <c:v>174544.1</c:v>
                </c:pt>
                <c:pt idx="39">
                  <c:v>163381.20000000001</c:v>
                </c:pt>
                <c:pt idx="40">
                  <c:v>153255.79999999999</c:v>
                </c:pt>
                <c:pt idx="41">
                  <c:v>137593.20000000001</c:v>
                </c:pt>
                <c:pt idx="42">
                  <c:v>120235.8</c:v>
                </c:pt>
                <c:pt idx="43">
                  <c:v>108570.6</c:v>
                </c:pt>
                <c:pt idx="44">
                  <c:v>95813.7</c:v>
                </c:pt>
                <c:pt idx="45">
                  <c:v>80208.899999999994</c:v>
                </c:pt>
                <c:pt idx="46">
                  <c:v>68538</c:v>
                </c:pt>
                <c:pt idx="47">
                  <c:v>56556.7</c:v>
                </c:pt>
                <c:pt idx="48">
                  <c:v>45169.2</c:v>
                </c:pt>
                <c:pt idx="49">
                  <c:v>38434.300000000003</c:v>
                </c:pt>
                <c:pt idx="50">
                  <c:v>31719.4</c:v>
                </c:pt>
                <c:pt idx="51">
                  <c:v>25958.7</c:v>
                </c:pt>
                <c:pt idx="52">
                  <c:v>22544.5</c:v>
                </c:pt>
                <c:pt idx="53">
                  <c:v>18353.2</c:v>
                </c:pt>
                <c:pt idx="54">
                  <c:v>16322.2</c:v>
                </c:pt>
                <c:pt idx="55">
                  <c:v>13722.5</c:v>
                </c:pt>
                <c:pt idx="56">
                  <c:v>13544.9</c:v>
                </c:pt>
                <c:pt idx="57">
                  <c:v>11640.8</c:v>
                </c:pt>
                <c:pt idx="58">
                  <c:v>10431</c:v>
                </c:pt>
                <c:pt idx="59">
                  <c:v>9277.7999999999975</c:v>
                </c:pt>
                <c:pt idx="60">
                  <c:v>8930.1</c:v>
                </c:pt>
                <c:pt idx="61">
                  <c:v>8396.7999999999975</c:v>
                </c:pt>
                <c:pt idx="62">
                  <c:v>7420.8</c:v>
                </c:pt>
                <c:pt idx="63">
                  <c:v>7177.1</c:v>
                </c:pt>
                <c:pt idx="64">
                  <c:v>6390.7</c:v>
                </c:pt>
                <c:pt idx="65">
                  <c:v>6335.7</c:v>
                </c:pt>
                <c:pt idx="66">
                  <c:v>6050.6</c:v>
                </c:pt>
                <c:pt idx="67">
                  <c:v>5534.8</c:v>
                </c:pt>
                <c:pt idx="68">
                  <c:v>5447.8</c:v>
                </c:pt>
                <c:pt idx="69">
                  <c:v>4333.1000000000004</c:v>
                </c:pt>
                <c:pt idx="70">
                  <c:v>4944.5</c:v>
                </c:pt>
                <c:pt idx="71">
                  <c:v>4267</c:v>
                </c:pt>
                <c:pt idx="72">
                  <c:v>4370.8</c:v>
                </c:pt>
                <c:pt idx="73">
                  <c:v>4037.7</c:v>
                </c:pt>
                <c:pt idx="74">
                  <c:v>4465.6000000000004</c:v>
                </c:pt>
                <c:pt idx="75">
                  <c:v>4089</c:v>
                </c:pt>
                <c:pt idx="76">
                  <c:v>4224.4000000000005</c:v>
                </c:pt>
                <c:pt idx="77">
                  <c:v>3924.8</c:v>
                </c:pt>
                <c:pt idx="78">
                  <c:v>3909.4</c:v>
                </c:pt>
                <c:pt idx="79">
                  <c:v>4019.4</c:v>
                </c:pt>
                <c:pt idx="80">
                  <c:v>4226.5</c:v>
                </c:pt>
                <c:pt idx="81">
                  <c:v>3954.3</c:v>
                </c:pt>
                <c:pt idx="82">
                  <c:v>3528.2</c:v>
                </c:pt>
                <c:pt idx="83">
                  <c:v>3451.3</c:v>
                </c:pt>
                <c:pt idx="84">
                  <c:v>3785.2</c:v>
                </c:pt>
                <c:pt idx="85">
                  <c:v>3382.9</c:v>
                </c:pt>
                <c:pt idx="86">
                  <c:v>3401.8</c:v>
                </c:pt>
                <c:pt idx="87">
                  <c:v>3538.1</c:v>
                </c:pt>
                <c:pt idx="88">
                  <c:v>3726.6</c:v>
                </c:pt>
                <c:pt idx="89">
                  <c:v>3788</c:v>
                </c:pt>
                <c:pt idx="90">
                  <c:v>3549.1</c:v>
                </c:pt>
              </c:numCache>
            </c:numRef>
          </c:val>
        </c:ser>
        <c:ser>
          <c:idx val="60"/>
          <c:order val="6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Sheet1!$BJ$11:$BJ$101</c:f>
              <c:numCache>
                <c:formatCode>#,##0.00</c:formatCode>
                <c:ptCount val="91"/>
                <c:pt idx="0" formatCode="General">
                  <c:v>61</c:v>
                </c:pt>
                <c:pt idx="1">
                  <c:v>4241.3</c:v>
                </c:pt>
                <c:pt idx="2">
                  <c:v>4655</c:v>
                </c:pt>
                <c:pt idx="3">
                  <c:v>4854.8</c:v>
                </c:pt>
                <c:pt idx="4">
                  <c:v>5434.3</c:v>
                </c:pt>
                <c:pt idx="5">
                  <c:v>4818.1000000000004</c:v>
                </c:pt>
                <c:pt idx="6">
                  <c:v>5656.2</c:v>
                </c:pt>
                <c:pt idx="7">
                  <c:v>5835.9</c:v>
                </c:pt>
                <c:pt idx="8">
                  <c:v>5594.6</c:v>
                </c:pt>
                <c:pt idx="9">
                  <c:v>6523.5</c:v>
                </c:pt>
                <c:pt idx="10">
                  <c:v>7882.1</c:v>
                </c:pt>
                <c:pt idx="11">
                  <c:v>8840.6</c:v>
                </c:pt>
                <c:pt idx="12">
                  <c:v>10003.4</c:v>
                </c:pt>
                <c:pt idx="13">
                  <c:v>9743.2999999999975</c:v>
                </c:pt>
                <c:pt idx="14">
                  <c:v>10442.4</c:v>
                </c:pt>
                <c:pt idx="15">
                  <c:v>9948.6</c:v>
                </c:pt>
                <c:pt idx="16">
                  <c:v>10274.200000000003</c:v>
                </c:pt>
                <c:pt idx="17">
                  <c:v>12178.2</c:v>
                </c:pt>
                <c:pt idx="18">
                  <c:v>13353.8</c:v>
                </c:pt>
                <c:pt idx="19">
                  <c:v>14421.6</c:v>
                </c:pt>
                <c:pt idx="20">
                  <c:v>16785.5</c:v>
                </c:pt>
                <c:pt idx="21">
                  <c:v>20176.3</c:v>
                </c:pt>
                <c:pt idx="22">
                  <c:v>23780.1</c:v>
                </c:pt>
                <c:pt idx="23">
                  <c:v>27449.3</c:v>
                </c:pt>
                <c:pt idx="24">
                  <c:v>33151.5</c:v>
                </c:pt>
                <c:pt idx="25">
                  <c:v>38354.5</c:v>
                </c:pt>
                <c:pt idx="26">
                  <c:v>49182.400000000001</c:v>
                </c:pt>
                <c:pt idx="27">
                  <c:v>54329.599999999999</c:v>
                </c:pt>
                <c:pt idx="28">
                  <c:v>68443.399999999994</c:v>
                </c:pt>
                <c:pt idx="29">
                  <c:v>75944.3</c:v>
                </c:pt>
                <c:pt idx="30">
                  <c:v>89100</c:v>
                </c:pt>
                <c:pt idx="31">
                  <c:v>102335.8</c:v>
                </c:pt>
                <c:pt idx="32">
                  <c:v>113404.8</c:v>
                </c:pt>
                <c:pt idx="33">
                  <c:v>124083.5</c:v>
                </c:pt>
                <c:pt idx="34">
                  <c:v>131232.5</c:v>
                </c:pt>
                <c:pt idx="35">
                  <c:v>138323.5</c:v>
                </c:pt>
                <c:pt idx="36">
                  <c:v>141361.79999999999</c:v>
                </c:pt>
                <c:pt idx="37">
                  <c:v>141641.70000000001</c:v>
                </c:pt>
                <c:pt idx="38">
                  <c:v>139455.5</c:v>
                </c:pt>
                <c:pt idx="39">
                  <c:v>131988.4</c:v>
                </c:pt>
                <c:pt idx="40">
                  <c:v>124533.3</c:v>
                </c:pt>
                <c:pt idx="41">
                  <c:v>113980</c:v>
                </c:pt>
                <c:pt idx="42">
                  <c:v>102105.9</c:v>
                </c:pt>
                <c:pt idx="43">
                  <c:v>89416.5</c:v>
                </c:pt>
                <c:pt idx="44">
                  <c:v>78243</c:v>
                </c:pt>
                <c:pt idx="45">
                  <c:v>67256.100000000006</c:v>
                </c:pt>
                <c:pt idx="46">
                  <c:v>55147.4</c:v>
                </c:pt>
                <c:pt idx="47">
                  <c:v>49324.6</c:v>
                </c:pt>
                <c:pt idx="48">
                  <c:v>39992.300000000003</c:v>
                </c:pt>
                <c:pt idx="49">
                  <c:v>33312.9</c:v>
                </c:pt>
                <c:pt idx="50">
                  <c:v>28008.799999999996</c:v>
                </c:pt>
                <c:pt idx="51">
                  <c:v>22780.9</c:v>
                </c:pt>
                <c:pt idx="52">
                  <c:v>19941</c:v>
                </c:pt>
                <c:pt idx="53">
                  <c:v>17082.8</c:v>
                </c:pt>
                <c:pt idx="54">
                  <c:v>14402</c:v>
                </c:pt>
                <c:pt idx="55">
                  <c:v>13296.4</c:v>
                </c:pt>
                <c:pt idx="56">
                  <c:v>11772.5</c:v>
                </c:pt>
                <c:pt idx="57">
                  <c:v>9882.6</c:v>
                </c:pt>
                <c:pt idx="58">
                  <c:v>9458.7999999999975</c:v>
                </c:pt>
                <c:pt idx="59">
                  <c:v>8680.2999999999975</c:v>
                </c:pt>
                <c:pt idx="60">
                  <c:v>7920.8</c:v>
                </c:pt>
                <c:pt idx="61">
                  <c:v>7428.2</c:v>
                </c:pt>
                <c:pt idx="62">
                  <c:v>7867.5</c:v>
                </c:pt>
                <c:pt idx="63">
                  <c:v>6569.8</c:v>
                </c:pt>
                <c:pt idx="64">
                  <c:v>6563.9</c:v>
                </c:pt>
                <c:pt idx="65">
                  <c:v>6349.5</c:v>
                </c:pt>
                <c:pt idx="66">
                  <c:v>6294.5</c:v>
                </c:pt>
                <c:pt idx="67">
                  <c:v>5155.5</c:v>
                </c:pt>
                <c:pt idx="68">
                  <c:v>5176.3</c:v>
                </c:pt>
                <c:pt idx="69">
                  <c:v>4662.9000000000005</c:v>
                </c:pt>
                <c:pt idx="70">
                  <c:v>4809.4000000000005</c:v>
                </c:pt>
                <c:pt idx="71">
                  <c:v>4736.6000000000004</c:v>
                </c:pt>
                <c:pt idx="72">
                  <c:v>4180.6000000000004</c:v>
                </c:pt>
                <c:pt idx="73">
                  <c:v>3855.6</c:v>
                </c:pt>
                <c:pt idx="74">
                  <c:v>3994.9</c:v>
                </c:pt>
                <c:pt idx="75">
                  <c:v>3922.6</c:v>
                </c:pt>
                <c:pt idx="76">
                  <c:v>4250.4000000000005</c:v>
                </c:pt>
                <c:pt idx="77">
                  <c:v>3749.2</c:v>
                </c:pt>
                <c:pt idx="78">
                  <c:v>3838.9</c:v>
                </c:pt>
                <c:pt idx="79">
                  <c:v>3913.1</c:v>
                </c:pt>
                <c:pt idx="80">
                  <c:v>3796.8</c:v>
                </c:pt>
                <c:pt idx="81">
                  <c:v>3593.5</c:v>
                </c:pt>
                <c:pt idx="82">
                  <c:v>3174.1</c:v>
                </c:pt>
                <c:pt idx="83">
                  <c:v>3728.7</c:v>
                </c:pt>
                <c:pt idx="84">
                  <c:v>3586.7</c:v>
                </c:pt>
                <c:pt idx="85">
                  <c:v>3540.7</c:v>
                </c:pt>
                <c:pt idx="86">
                  <c:v>3310.3</c:v>
                </c:pt>
                <c:pt idx="87">
                  <c:v>3591.6</c:v>
                </c:pt>
                <c:pt idx="88">
                  <c:v>4083.2</c:v>
                </c:pt>
                <c:pt idx="89">
                  <c:v>4122.9000000000005</c:v>
                </c:pt>
                <c:pt idx="90">
                  <c:v>3471</c:v>
                </c:pt>
              </c:numCache>
            </c:numRef>
          </c:val>
        </c:ser>
        <c:ser>
          <c:idx val="61"/>
          <c:order val="6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Sheet1!$BK$11:$BK$101</c:f>
              <c:numCache>
                <c:formatCode>#,##0.00</c:formatCode>
                <c:ptCount val="91"/>
                <c:pt idx="0" formatCode="General">
                  <c:v>62</c:v>
                </c:pt>
                <c:pt idx="1">
                  <c:v>4055</c:v>
                </c:pt>
                <c:pt idx="2">
                  <c:v>4468.5</c:v>
                </c:pt>
                <c:pt idx="3">
                  <c:v>4968.1000000000004</c:v>
                </c:pt>
                <c:pt idx="4">
                  <c:v>6332.4</c:v>
                </c:pt>
                <c:pt idx="5">
                  <c:v>6114.5</c:v>
                </c:pt>
                <c:pt idx="6">
                  <c:v>6078.8</c:v>
                </c:pt>
                <c:pt idx="7">
                  <c:v>6271.1</c:v>
                </c:pt>
                <c:pt idx="8">
                  <c:v>5853</c:v>
                </c:pt>
                <c:pt idx="9">
                  <c:v>6617.8</c:v>
                </c:pt>
                <c:pt idx="10">
                  <c:v>7374.3</c:v>
                </c:pt>
                <c:pt idx="11">
                  <c:v>8881.2999999999975</c:v>
                </c:pt>
                <c:pt idx="12">
                  <c:v>10797.7</c:v>
                </c:pt>
                <c:pt idx="13">
                  <c:v>10121.799999999997</c:v>
                </c:pt>
                <c:pt idx="14">
                  <c:v>10577.8</c:v>
                </c:pt>
                <c:pt idx="15">
                  <c:v>10550.5</c:v>
                </c:pt>
                <c:pt idx="16">
                  <c:v>10736.8</c:v>
                </c:pt>
                <c:pt idx="17">
                  <c:v>10955.2</c:v>
                </c:pt>
                <c:pt idx="18">
                  <c:v>12046.7</c:v>
                </c:pt>
                <c:pt idx="19">
                  <c:v>14158.3</c:v>
                </c:pt>
                <c:pt idx="20">
                  <c:v>15287.6</c:v>
                </c:pt>
                <c:pt idx="21">
                  <c:v>17762.7</c:v>
                </c:pt>
                <c:pt idx="22">
                  <c:v>19999.2</c:v>
                </c:pt>
                <c:pt idx="23">
                  <c:v>24021.4</c:v>
                </c:pt>
                <c:pt idx="24">
                  <c:v>28609</c:v>
                </c:pt>
                <c:pt idx="25">
                  <c:v>34119.9</c:v>
                </c:pt>
                <c:pt idx="26">
                  <c:v>40803.800000000003</c:v>
                </c:pt>
                <c:pt idx="27">
                  <c:v>47273.2</c:v>
                </c:pt>
                <c:pt idx="28">
                  <c:v>56676.7</c:v>
                </c:pt>
                <c:pt idx="29">
                  <c:v>65145</c:v>
                </c:pt>
                <c:pt idx="30">
                  <c:v>73529.399999999994</c:v>
                </c:pt>
                <c:pt idx="31">
                  <c:v>83775.899999999994</c:v>
                </c:pt>
                <c:pt idx="32">
                  <c:v>94301.3</c:v>
                </c:pt>
                <c:pt idx="33">
                  <c:v>101497.5</c:v>
                </c:pt>
                <c:pt idx="34">
                  <c:v>111483.5</c:v>
                </c:pt>
                <c:pt idx="35">
                  <c:v>112880.4</c:v>
                </c:pt>
                <c:pt idx="36">
                  <c:v>112060.3</c:v>
                </c:pt>
                <c:pt idx="37">
                  <c:v>114483</c:v>
                </c:pt>
                <c:pt idx="38">
                  <c:v>111897.60000000002</c:v>
                </c:pt>
                <c:pt idx="39">
                  <c:v>107566.3</c:v>
                </c:pt>
                <c:pt idx="40">
                  <c:v>101266.1</c:v>
                </c:pt>
                <c:pt idx="41">
                  <c:v>94154.8</c:v>
                </c:pt>
                <c:pt idx="42">
                  <c:v>84496.8</c:v>
                </c:pt>
                <c:pt idx="43">
                  <c:v>75377</c:v>
                </c:pt>
                <c:pt idx="44">
                  <c:v>63329</c:v>
                </c:pt>
                <c:pt idx="45">
                  <c:v>56832.1</c:v>
                </c:pt>
                <c:pt idx="46">
                  <c:v>46396.1</c:v>
                </c:pt>
                <c:pt idx="47">
                  <c:v>39296.199999999997</c:v>
                </c:pt>
                <c:pt idx="48">
                  <c:v>34808</c:v>
                </c:pt>
                <c:pt idx="49">
                  <c:v>28151.7</c:v>
                </c:pt>
                <c:pt idx="50">
                  <c:v>23460.3</c:v>
                </c:pt>
                <c:pt idx="51">
                  <c:v>20617.099999999995</c:v>
                </c:pt>
                <c:pt idx="52">
                  <c:v>17637.5</c:v>
                </c:pt>
                <c:pt idx="53">
                  <c:v>14860.3</c:v>
                </c:pt>
                <c:pt idx="54">
                  <c:v>13973.4</c:v>
                </c:pt>
                <c:pt idx="55">
                  <c:v>11318.1</c:v>
                </c:pt>
                <c:pt idx="56">
                  <c:v>11294</c:v>
                </c:pt>
                <c:pt idx="57">
                  <c:v>10089.1</c:v>
                </c:pt>
                <c:pt idx="58">
                  <c:v>9590.5</c:v>
                </c:pt>
                <c:pt idx="59">
                  <c:v>8349.9</c:v>
                </c:pt>
                <c:pt idx="60">
                  <c:v>7866.6</c:v>
                </c:pt>
                <c:pt idx="61">
                  <c:v>6723</c:v>
                </c:pt>
                <c:pt idx="62">
                  <c:v>6879</c:v>
                </c:pt>
                <c:pt idx="63">
                  <c:v>6877.1</c:v>
                </c:pt>
                <c:pt idx="64">
                  <c:v>7176.8</c:v>
                </c:pt>
                <c:pt idx="65">
                  <c:v>6144.4</c:v>
                </c:pt>
                <c:pt idx="66">
                  <c:v>5458.7</c:v>
                </c:pt>
                <c:pt idx="67">
                  <c:v>5423.1</c:v>
                </c:pt>
                <c:pt idx="68">
                  <c:v>5229.5</c:v>
                </c:pt>
                <c:pt idx="69">
                  <c:v>5011.9000000000005</c:v>
                </c:pt>
                <c:pt idx="70">
                  <c:v>4648.7</c:v>
                </c:pt>
                <c:pt idx="71">
                  <c:v>4086.6</c:v>
                </c:pt>
                <c:pt idx="72">
                  <c:v>4510.1000000000004</c:v>
                </c:pt>
                <c:pt idx="73">
                  <c:v>4043.3</c:v>
                </c:pt>
                <c:pt idx="74">
                  <c:v>3857.2</c:v>
                </c:pt>
                <c:pt idx="75">
                  <c:v>3932</c:v>
                </c:pt>
                <c:pt idx="76">
                  <c:v>3997.3</c:v>
                </c:pt>
                <c:pt idx="77">
                  <c:v>3719.1</c:v>
                </c:pt>
                <c:pt idx="78">
                  <c:v>3778.8</c:v>
                </c:pt>
                <c:pt idx="79">
                  <c:v>3593.3</c:v>
                </c:pt>
                <c:pt idx="80">
                  <c:v>3607.6</c:v>
                </c:pt>
                <c:pt idx="81">
                  <c:v>3359.5</c:v>
                </c:pt>
                <c:pt idx="82">
                  <c:v>3817.8</c:v>
                </c:pt>
                <c:pt idx="83">
                  <c:v>3697.6</c:v>
                </c:pt>
                <c:pt idx="84">
                  <c:v>3556.6</c:v>
                </c:pt>
                <c:pt idx="85">
                  <c:v>3393.6</c:v>
                </c:pt>
                <c:pt idx="86">
                  <c:v>3629.7</c:v>
                </c:pt>
                <c:pt idx="87">
                  <c:v>3618.3</c:v>
                </c:pt>
                <c:pt idx="88">
                  <c:v>3737.3</c:v>
                </c:pt>
                <c:pt idx="89">
                  <c:v>4204.2</c:v>
                </c:pt>
                <c:pt idx="90">
                  <c:v>3878.6</c:v>
                </c:pt>
              </c:numCache>
            </c:numRef>
          </c:val>
        </c:ser>
        <c:ser>
          <c:idx val="62"/>
          <c:order val="6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Sheet1!$BL$11:$BL$101</c:f>
              <c:numCache>
                <c:formatCode>#,##0.00</c:formatCode>
                <c:ptCount val="91"/>
                <c:pt idx="0" formatCode="General">
                  <c:v>63</c:v>
                </c:pt>
                <c:pt idx="1">
                  <c:v>3907.1</c:v>
                </c:pt>
                <c:pt idx="2">
                  <c:v>4481.7</c:v>
                </c:pt>
                <c:pt idx="3">
                  <c:v>5407.6</c:v>
                </c:pt>
                <c:pt idx="4">
                  <c:v>6851.2</c:v>
                </c:pt>
                <c:pt idx="5">
                  <c:v>7005.8</c:v>
                </c:pt>
                <c:pt idx="6">
                  <c:v>5844.2</c:v>
                </c:pt>
                <c:pt idx="7">
                  <c:v>5706</c:v>
                </c:pt>
                <c:pt idx="8">
                  <c:v>6105.1</c:v>
                </c:pt>
                <c:pt idx="9">
                  <c:v>6246.9</c:v>
                </c:pt>
                <c:pt idx="10">
                  <c:v>6984.3</c:v>
                </c:pt>
                <c:pt idx="11">
                  <c:v>8628.7000000000007</c:v>
                </c:pt>
                <c:pt idx="12">
                  <c:v>11323.4</c:v>
                </c:pt>
                <c:pt idx="13">
                  <c:v>10521.7</c:v>
                </c:pt>
                <c:pt idx="14">
                  <c:v>9888.6</c:v>
                </c:pt>
                <c:pt idx="15">
                  <c:v>9688.7000000000007</c:v>
                </c:pt>
                <c:pt idx="16">
                  <c:v>9540.2000000000007</c:v>
                </c:pt>
                <c:pt idx="17">
                  <c:v>9570.4</c:v>
                </c:pt>
                <c:pt idx="18">
                  <c:v>11544.8</c:v>
                </c:pt>
                <c:pt idx="19">
                  <c:v>12320.9</c:v>
                </c:pt>
                <c:pt idx="20">
                  <c:v>14472.2</c:v>
                </c:pt>
                <c:pt idx="21">
                  <c:v>16821.3</c:v>
                </c:pt>
                <c:pt idx="22">
                  <c:v>18055.2</c:v>
                </c:pt>
                <c:pt idx="23">
                  <c:v>22084.9</c:v>
                </c:pt>
                <c:pt idx="24">
                  <c:v>25122.799999999996</c:v>
                </c:pt>
                <c:pt idx="25">
                  <c:v>29065.9</c:v>
                </c:pt>
                <c:pt idx="26">
                  <c:v>33470.9</c:v>
                </c:pt>
                <c:pt idx="27">
                  <c:v>39513.5</c:v>
                </c:pt>
                <c:pt idx="28">
                  <c:v>46551.1</c:v>
                </c:pt>
                <c:pt idx="29">
                  <c:v>52396.3</c:v>
                </c:pt>
                <c:pt idx="30">
                  <c:v>60750.8</c:v>
                </c:pt>
                <c:pt idx="31">
                  <c:v>67783.199999999997</c:v>
                </c:pt>
                <c:pt idx="32">
                  <c:v>75680.100000000006</c:v>
                </c:pt>
                <c:pt idx="33">
                  <c:v>80168.100000000006</c:v>
                </c:pt>
                <c:pt idx="34">
                  <c:v>87042.3</c:v>
                </c:pt>
                <c:pt idx="35">
                  <c:v>89400.7</c:v>
                </c:pt>
                <c:pt idx="36">
                  <c:v>90691.6</c:v>
                </c:pt>
                <c:pt idx="37">
                  <c:v>91289.600000000006</c:v>
                </c:pt>
                <c:pt idx="38">
                  <c:v>90110.8</c:v>
                </c:pt>
                <c:pt idx="39">
                  <c:v>85590.9</c:v>
                </c:pt>
                <c:pt idx="40">
                  <c:v>83266.600000000006</c:v>
                </c:pt>
                <c:pt idx="41">
                  <c:v>78023.899999999994</c:v>
                </c:pt>
                <c:pt idx="42">
                  <c:v>69864.800000000003</c:v>
                </c:pt>
                <c:pt idx="43">
                  <c:v>61698.8</c:v>
                </c:pt>
                <c:pt idx="44">
                  <c:v>55223.7</c:v>
                </c:pt>
                <c:pt idx="45">
                  <c:v>44109.5</c:v>
                </c:pt>
                <c:pt idx="46">
                  <c:v>39533.800000000003</c:v>
                </c:pt>
                <c:pt idx="47">
                  <c:v>33203.5</c:v>
                </c:pt>
                <c:pt idx="48">
                  <c:v>29005.9</c:v>
                </c:pt>
                <c:pt idx="49">
                  <c:v>23776.799999999996</c:v>
                </c:pt>
                <c:pt idx="50">
                  <c:v>21357.599999999995</c:v>
                </c:pt>
                <c:pt idx="51">
                  <c:v>19273.2</c:v>
                </c:pt>
                <c:pt idx="52">
                  <c:v>15756.8</c:v>
                </c:pt>
                <c:pt idx="53">
                  <c:v>13821.6</c:v>
                </c:pt>
                <c:pt idx="54">
                  <c:v>13513.9</c:v>
                </c:pt>
                <c:pt idx="55">
                  <c:v>11704.4</c:v>
                </c:pt>
                <c:pt idx="56">
                  <c:v>10465.700000000003</c:v>
                </c:pt>
                <c:pt idx="57">
                  <c:v>9083.1</c:v>
                </c:pt>
                <c:pt idx="58">
                  <c:v>8968.7999999999975</c:v>
                </c:pt>
                <c:pt idx="59">
                  <c:v>7833.8</c:v>
                </c:pt>
                <c:pt idx="60">
                  <c:v>7807.4</c:v>
                </c:pt>
                <c:pt idx="61">
                  <c:v>7341.2</c:v>
                </c:pt>
                <c:pt idx="62">
                  <c:v>6778.9</c:v>
                </c:pt>
                <c:pt idx="63">
                  <c:v>6497.3</c:v>
                </c:pt>
                <c:pt idx="64">
                  <c:v>6466.9</c:v>
                </c:pt>
                <c:pt idx="65">
                  <c:v>6038.3</c:v>
                </c:pt>
                <c:pt idx="66">
                  <c:v>5773.7</c:v>
                </c:pt>
                <c:pt idx="67">
                  <c:v>5407.3</c:v>
                </c:pt>
                <c:pt idx="68">
                  <c:v>4971</c:v>
                </c:pt>
                <c:pt idx="69">
                  <c:v>4881.6000000000004</c:v>
                </c:pt>
                <c:pt idx="70">
                  <c:v>4674.7</c:v>
                </c:pt>
                <c:pt idx="71">
                  <c:v>4570.7</c:v>
                </c:pt>
                <c:pt idx="72">
                  <c:v>4118.3</c:v>
                </c:pt>
                <c:pt idx="73">
                  <c:v>3881.4</c:v>
                </c:pt>
                <c:pt idx="74">
                  <c:v>4574.9000000000005</c:v>
                </c:pt>
                <c:pt idx="75">
                  <c:v>4216.5</c:v>
                </c:pt>
                <c:pt idx="76">
                  <c:v>3906.4</c:v>
                </c:pt>
                <c:pt idx="77">
                  <c:v>4046.2</c:v>
                </c:pt>
                <c:pt idx="78">
                  <c:v>3387.8</c:v>
                </c:pt>
                <c:pt idx="79">
                  <c:v>3926</c:v>
                </c:pt>
                <c:pt idx="80">
                  <c:v>3537.4</c:v>
                </c:pt>
                <c:pt idx="81">
                  <c:v>3081.6</c:v>
                </c:pt>
                <c:pt idx="82">
                  <c:v>3638</c:v>
                </c:pt>
                <c:pt idx="83">
                  <c:v>3737</c:v>
                </c:pt>
                <c:pt idx="84">
                  <c:v>3342.6</c:v>
                </c:pt>
                <c:pt idx="85">
                  <c:v>3442.5</c:v>
                </c:pt>
                <c:pt idx="86">
                  <c:v>3194.2</c:v>
                </c:pt>
                <c:pt idx="87">
                  <c:v>3570.2</c:v>
                </c:pt>
                <c:pt idx="88">
                  <c:v>3874.6</c:v>
                </c:pt>
                <c:pt idx="89">
                  <c:v>4239.8</c:v>
                </c:pt>
                <c:pt idx="90">
                  <c:v>3819.3</c:v>
                </c:pt>
              </c:numCache>
            </c:numRef>
          </c:val>
        </c:ser>
        <c:ser>
          <c:idx val="63"/>
          <c:order val="6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Sheet1!$BM$11:$BM$101</c:f>
              <c:numCache>
                <c:formatCode>#,##0.00</c:formatCode>
                <c:ptCount val="91"/>
                <c:pt idx="0" formatCode="General">
                  <c:v>64</c:v>
                </c:pt>
                <c:pt idx="1">
                  <c:v>4039.1</c:v>
                </c:pt>
                <c:pt idx="2">
                  <c:v>4743.1000000000004</c:v>
                </c:pt>
                <c:pt idx="3">
                  <c:v>5434.2</c:v>
                </c:pt>
                <c:pt idx="4">
                  <c:v>6349.1</c:v>
                </c:pt>
                <c:pt idx="5">
                  <c:v>6339.3</c:v>
                </c:pt>
                <c:pt idx="6">
                  <c:v>5364</c:v>
                </c:pt>
                <c:pt idx="7">
                  <c:v>5788.2</c:v>
                </c:pt>
                <c:pt idx="8">
                  <c:v>5933.6</c:v>
                </c:pt>
                <c:pt idx="9">
                  <c:v>6120.4</c:v>
                </c:pt>
                <c:pt idx="10">
                  <c:v>6429.6</c:v>
                </c:pt>
                <c:pt idx="11">
                  <c:v>8269.7000000000007</c:v>
                </c:pt>
                <c:pt idx="12">
                  <c:v>10114.5</c:v>
                </c:pt>
                <c:pt idx="13">
                  <c:v>9379.6</c:v>
                </c:pt>
                <c:pt idx="14">
                  <c:v>9062.6</c:v>
                </c:pt>
                <c:pt idx="15">
                  <c:v>9035.1</c:v>
                </c:pt>
                <c:pt idx="16">
                  <c:v>9609.1</c:v>
                </c:pt>
                <c:pt idx="17">
                  <c:v>9631.9</c:v>
                </c:pt>
                <c:pt idx="18">
                  <c:v>10264.4</c:v>
                </c:pt>
                <c:pt idx="19">
                  <c:v>11120.3</c:v>
                </c:pt>
                <c:pt idx="20">
                  <c:v>13215.9</c:v>
                </c:pt>
                <c:pt idx="21">
                  <c:v>14411.9</c:v>
                </c:pt>
                <c:pt idx="22">
                  <c:v>16258.6</c:v>
                </c:pt>
                <c:pt idx="23">
                  <c:v>18589</c:v>
                </c:pt>
                <c:pt idx="24">
                  <c:v>20652.5</c:v>
                </c:pt>
                <c:pt idx="25">
                  <c:v>24267.7</c:v>
                </c:pt>
                <c:pt idx="26">
                  <c:v>27740</c:v>
                </c:pt>
                <c:pt idx="27">
                  <c:v>33172.300000000003</c:v>
                </c:pt>
                <c:pt idx="28">
                  <c:v>37035.4</c:v>
                </c:pt>
                <c:pt idx="29">
                  <c:v>43504.6</c:v>
                </c:pt>
                <c:pt idx="30">
                  <c:v>49222.400000000001</c:v>
                </c:pt>
                <c:pt idx="31">
                  <c:v>55264.6</c:v>
                </c:pt>
                <c:pt idx="32">
                  <c:v>60071.9</c:v>
                </c:pt>
                <c:pt idx="33">
                  <c:v>64915.7</c:v>
                </c:pt>
                <c:pt idx="34">
                  <c:v>68013.2</c:v>
                </c:pt>
                <c:pt idx="35">
                  <c:v>69546.2</c:v>
                </c:pt>
                <c:pt idx="36">
                  <c:v>73283.899999999994</c:v>
                </c:pt>
                <c:pt idx="37">
                  <c:v>71886.8</c:v>
                </c:pt>
                <c:pt idx="38">
                  <c:v>72343.3</c:v>
                </c:pt>
                <c:pt idx="39">
                  <c:v>68344.3</c:v>
                </c:pt>
                <c:pt idx="40">
                  <c:v>66526.600000000006</c:v>
                </c:pt>
                <c:pt idx="41">
                  <c:v>61595.199999999997</c:v>
                </c:pt>
                <c:pt idx="42">
                  <c:v>56387.5</c:v>
                </c:pt>
                <c:pt idx="43">
                  <c:v>51198</c:v>
                </c:pt>
                <c:pt idx="44">
                  <c:v>46096.4</c:v>
                </c:pt>
                <c:pt idx="45">
                  <c:v>38985.1</c:v>
                </c:pt>
                <c:pt idx="46">
                  <c:v>33940.800000000003</c:v>
                </c:pt>
                <c:pt idx="47">
                  <c:v>28666</c:v>
                </c:pt>
                <c:pt idx="48">
                  <c:v>24117.7</c:v>
                </c:pt>
                <c:pt idx="49">
                  <c:v>21964.7</c:v>
                </c:pt>
                <c:pt idx="50">
                  <c:v>18529.2</c:v>
                </c:pt>
                <c:pt idx="51">
                  <c:v>15896.4</c:v>
                </c:pt>
                <c:pt idx="52">
                  <c:v>14933.4</c:v>
                </c:pt>
                <c:pt idx="53">
                  <c:v>12794.2</c:v>
                </c:pt>
                <c:pt idx="54">
                  <c:v>10822.5</c:v>
                </c:pt>
                <c:pt idx="55">
                  <c:v>10528.2</c:v>
                </c:pt>
                <c:pt idx="56">
                  <c:v>9316.9</c:v>
                </c:pt>
                <c:pt idx="57">
                  <c:v>8901.9</c:v>
                </c:pt>
                <c:pt idx="58">
                  <c:v>8127.8</c:v>
                </c:pt>
                <c:pt idx="59">
                  <c:v>7732.5</c:v>
                </c:pt>
                <c:pt idx="60">
                  <c:v>7081.6</c:v>
                </c:pt>
                <c:pt idx="61">
                  <c:v>6747.1</c:v>
                </c:pt>
                <c:pt idx="62">
                  <c:v>6223.9</c:v>
                </c:pt>
                <c:pt idx="63">
                  <c:v>6490.7</c:v>
                </c:pt>
                <c:pt idx="64">
                  <c:v>6241.3</c:v>
                </c:pt>
                <c:pt idx="65">
                  <c:v>5554.5</c:v>
                </c:pt>
                <c:pt idx="66">
                  <c:v>5191.8</c:v>
                </c:pt>
                <c:pt idx="67">
                  <c:v>5303</c:v>
                </c:pt>
                <c:pt idx="68">
                  <c:v>4733.6000000000004</c:v>
                </c:pt>
                <c:pt idx="69">
                  <c:v>5114.3</c:v>
                </c:pt>
                <c:pt idx="70">
                  <c:v>4658.7</c:v>
                </c:pt>
                <c:pt idx="71">
                  <c:v>4576</c:v>
                </c:pt>
                <c:pt idx="72">
                  <c:v>4137</c:v>
                </c:pt>
                <c:pt idx="73">
                  <c:v>4253</c:v>
                </c:pt>
                <c:pt idx="74">
                  <c:v>3904.2</c:v>
                </c:pt>
                <c:pt idx="75">
                  <c:v>3691.1</c:v>
                </c:pt>
                <c:pt idx="76">
                  <c:v>3976.6</c:v>
                </c:pt>
                <c:pt idx="77">
                  <c:v>4306.8</c:v>
                </c:pt>
                <c:pt idx="78">
                  <c:v>3577.4</c:v>
                </c:pt>
                <c:pt idx="79">
                  <c:v>3624.1</c:v>
                </c:pt>
                <c:pt idx="80">
                  <c:v>3492.8</c:v>
                </c:pt>
                <c:pt idx="81">
                  <c:v>3781.3</c:v>
                </c:pt>
                <c:pt idx="82">
                  <c:v>3847.7</c:v>
                </c:pt>
                <c:pt idx="83">
                  <c:v>3708</c:v>
                </c:pt>
                <c:pt idx="84">
                  <c:v>3766.7</c:v>
                </c:pt>
                <c:pt idx="85">
                  <c:v>3555.1</c:v>
                </c:pt>
                <c:pt idx="86">
                  <c:v>3446</c:v>
                </c:pt>
                <c:pt idx="87">
                  <c:v>3243.2</c:v>
                </c:pt>
                <c:pt idx="88">
                  <c:v>3620</c:v>
                </c:pt>
                <c:pt idx="89">
                  <c:v>3815.2</c:v>
                </c:pt>
                <c:pt idx="90">
                  <c:v>3432.1</c:v>
                </c:pt>
              </c:numCache>
            </c:numRef>
          </c:val>
        </c:ser>
        <c:ser>
          <c:idx val="64"/>
          <c:order val="6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Sheet1!$BN$11:$BN$101</c:f>
              <c:numCache>
                <c:formatCode>#,##0.00</c:formatCode>
                <c:ptCount val="91"/>
                <c:pt idx="0" formatCode="General">
                  <c:v>65</c:v>
                </c:pt>
                <c:pt idx="1">
                  <c:v>3933</c:v>
                </c:pt>
                <c:pt idx="2">
                  <c:v>4459.4000000000005</c:v>
                </c:pt>
                <c:pt idx="3">
                  <c:v>5006.3</c:v>
                </c:pt>
                <c:pt idx="4">
                  <c:v>5672.1</c:v>
                </c:pt>
                <c:pt idx="5">
                  <c:v>4597.4000000000005</c:v>
                </c:pt>
                <c:pt idx="6">
                  <c:v>5704.6</c:v>
                </c:pt>
                <c:pt idx="7">
                  <c:v>5701.5</c:v>
                </c:pt>
                <c:pt idx="8">
                  <c:v>5654.6</c:v>
                </c:pt>
                <c:pt idx="9">
                  <c:v>5765.1</c:v>
                </c:pt>
                <c:pt idx="10">
                  <c:v>6297.2</c:v>
                </c:pt>
                <c:pt idx="11">
                  <c:v>7516.8</c:v>
                </c:pt>
                <c:pt idx="12">
                  <c:v>8728.2000000000007</c:v>
                </c:pt>
                <c:pt idx="13">
                  <c:v>8728</c:v>
                </c:pt>
                <c:pt idx="14">
                  <c:v>8485.2999999999975</c:v>
                </c:pt>
                <c:pt idx="15">
                  <c:v>8602.4</c:v>
                </c:pt>
                <c:pt idx="16">
                  <c:v>8660.1</c:v>
                </c:pt>
                <c:pt idx="17">
                  <c:v>9548.2000000000007</c:v>
                </c:pt>
                <c:pt idx="18">
                  <c:v>10606.6</c:v>
                </c:pt>
                <c:pt idx="19">
                  <c:v>11216.6</c:v>
                </c:pt>
                <c:pt idx="20">
                  <c:v>12867.7</c:v>
                </c:pt>
                <c:pt idx="21">
                  <c:v>12824.2</c:v>
                </c:pt>
                <c:pt idx="22">
                  <c:v>14479.5</c:v>
                </c:pt>
                <c:pt idx="23">
                  <c:v>15992.4</c:v>
                </c:pt>
                <c:pt idx="24">
                  <c:v>18296</c:v>
                </c:pt>
                <c:pt idx="25">
                  <c:v>20972.799999999996</c:v>
                </c:pt>
                <c:pt idx="26">
                  <c:v>23483.8</c:v>
                </c:pt>
                <c:pt idx="27">
                  <c:v>27782.9</c:v>
                </c:pt>
                <c:pt idx="28">
                  <c:v>31351.4</c:v>
                </c:pt>
                <c:pt idx="29">
                  <c:v>35213.1</c:v>
                </c:pt>
                <c:pt idx="30">
                  <c:v>40152.6</c:v>
                </c:pt>
                <c:pt idx="31">
                  <c:v>46271</c:v>
                </c:pt>
                <c:pt idx="32">
                  <c:v>48588.1</c:v>
                </c:pt>
                <c:pt idx="33">
                  <c:v>52167.9</c:v>
                </c:pt>
                <c:pt idx="34">
                  <c:v>55930.2</c:v>
                </c:pt>
                <c:pt idx="35">
                  <c:v>57546.7</c:v>
                </c:pt>
                <c:pt idx="36">
                  <c:v>58911.7</c:v>
                </c:pt>
                <c:pt idx="37">
                  <c:v>58271.9</c:v>
                </c:pt>
                <c:pt idx="38">
                  <c:v>58385.599999999999</c:v>
                </c:pt>
                <c:pt idx="39">
                  <c:v>54782</c:v>
                </c:pt>
                <c:pt idx="40">
                  <c:v>52348</c:v>
                </c:pt>
                <c:pt idx="41">
                  <c:v>49770.8</c:v>
                </c:pt>
                <c:pt idx="42">
                  <c:v>46241.1</c:v>
                </c:pt>
                <c:pt idx="43">
                  <c:v>41876.6</c:v>
                </c:pt>
                <c:pt idx="44">
                  <c:v>37053.800000000003</c:v>
                </c:pt>
                <c:pt idx="45">
                  <c:v>31284.2</c:v>
                </c:pt>
                <c:pt idx="46">
                  <c:v>28750.3</c:v>
                </c:pt>
                <c:pt idx="47">
                  <c:v>25344.400000000001</c:v>
                </c:pt>
                <c:pt idx="48">
                  <c:v>21370.400000000001</c:v>
                </c:pt>
                <c:pt idx="49">
                  <c:v>18310.5</c:v>
                </c:pt>
                <c:pt idx="50">
                  <c:v>16059.8</c:v>
                </c:pt>
                <c:pt idx="51">
                  <c:v>15515.1</c:v>
                </c:pt>
                <c:pt idx="52">
                  <c:v>13896.4</c:v>
                </c:pt>
                <c:pt idx="53">
                  <c:v>11702.3</c:v>
                </c:pt>
                <c:pt idx="54">
                  <c:v>11109.3</c:v>
                </c:pt>
                <c:pt idx="55">
                  <c:v>10766.8</c:v>
                </c:pt>
                <c:pt idx="56">
                  <c:v>9298.2999999999975</c:v>
                </c:pt>
                <c:pt idx="57">
                  <c:v>7608.4</c:v>
                </c:pt>
                <c:pt idx="58">
                  <c:v>7627.4</c:v>
                </c:pt>
                <c:pt idx="59">
                  <c:v>6967.2</c:v>
                </c:pt>
                <c:pt idx="60">
                  <c:v>6707.6</c:v>
                </c:pt>
                <c:pt idx="61">
                  <c:v>6607.3</c:v>
                </c:pt>
                <c:pt idx="62">
                  <c:v>6090.6</c:v>
                </c:pt>
                <c:pt idx="63">
                  <c:v>6049.3</c:v>
                </c:pt>
                <c:pt idx="64">
                  <c:v>6040.7</c:v>
                </c:pt>
                <c:pt idx="65">
                  <c:v>5608.7</c:v>
                </c:pt>
                <c:pt idx="66">
                  <c:v>5105.5</c:v>
                </c:pt>
                <c:pt idx="67">
                  <c:v>4975.4000000000005</c:v>
                </c:pt>
                <c:pt idx="68">
                  <c:v>5013.4000000000005</c:v>
                </c:pt>
                <c:pt idx="69">
                  <c:v>4740.4000000000005</c:v>
                </c:pt>
                <c:pt idx="70">
                  <c:v>4668.8</c:v>
                </c:pt>
                <c:pt idx="71">
                  <c:v>4062.6</c:v>
                </c:pt>
                <c:pt idx="72">
                  <c:v>4484.9000000000005</c:v>
                </c:pt>
                <c:pt idx="73">
                  <c:v>4463.8</c:v>
                </c:pt>
                <c:pt idx="74">
                  <c:v>4426.4000000000005</c:v>
                </c:pt>
                <c:pt idx="75">
                  <c:v>4069</c:v>
                </c:pt>
                <c:pt idx="76">
                  <c:v>3679</c:v>
                </c:pt>
                <c:pt idx="77">
                  <c:v>3609.9</c:v>
                </c:pt>
                <c:pt idx="78">
                  <c:v>3545.6</c:v>
                </c:pt>
                <c:pt idx="79">
                  <c:v>3220.7</c:v>
                </c:pt>
                <c:pt idx="80">
                  <c:v>3414.9</c:v>
                </c:pt>
                <c:pt idx="81">
                  <c:v>3583.1</c:v>
                </c:pt>
                <c:pt idx="82">
                  <c:v>3840.9</c:v>
                </c:pt>
                <c:pt idx="83">
                  <c:v>3358.6</c:v>
                </c:pt>
                <c:pt idx="84">
                  <c:v>4284.7</c:v>
                </c:pt>
                <c:pt idx="85">
                  <c:v>3788.8</c:v>
                </c:pt>
                <c:pt idx="86">
                  <c:v>3390.4</c:v>
                </c:pt>
                <c:pt idx="87">
                  <c:v>3836.8</c:v>
                </c:pt>
                <c:pt idx="88">
                  <c:v>3238.9</c:v>
                </c:pt>
                <c:pt idx="89">
                  <c:v>3629.4</c:v>
                </c:pt>
                <c:pt idx="90">
                  <c:v>3235</c:v>
                </c:pt>
              </c:numCache>
            </c:numRef>
          </c:val>
        </c:ser>
        <c:ser>
          <c:idx val="65"/>
          <c:order val="6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Sheet1!$BO$11:$BO$101</c:f>
              <c:numCache>
                <c:formatCode>#,##0.00</c:formatCode>
                <c:ptCount val="91"/>
                <c:pt idx="0" formatCode="General">
                  <c:v>66</c:v>
                </c:pt>
                <c:pt idx="1">
                  <c:v>3717.8</c:v>
                </c:pt>
                <c:pt idx="2">
                  <c:v>4129.1000000000004</c:v>
                </c:pt>
                <c:pt idx="3">
                  <c:v>4703.2</c:v>
                </c:pt>
                <c:pt idx="4">
                  <c:v>4639.9000000000005</c:v>
                </c:pt>
                <c:pt idx="5">
                  <c:v>5403.6</c:v>
                </c:pt>
                <c:pt idx="6">
                  <c:v>5308.3</c:v>
                </c:pt>
                <c:pt idx="7">
                  <c:v>5803.4</c:v>
                </c:pt>
                <c:pt idx="8">
                  <c:v>5881</c:v>
                </c:pt>
                <c:pt idx="9">
                  <c:v>6387</c:v>
                </c:pt>
                <c:pt idx="10">
                  <c:v>5741.6</c:v>
                </c:pt>
                <c:pt idx="11">
                  <c:v>6681.1</c:v>
                </c:pt>
                <c:pt idx="12">
                  <c:v>6849.2</c:v>
                </c:pt>
                <c:pt idx="13">
                  <c:v>8044.4</c:v>
                </c:pt>
                <c:pt idx="14">
                  <c:v>7160.9</c:v>
                </c:pt>
                <c:pt idx="15">
                  <c:v>8184.9</c:v>
                </c:pt>
                <c:pt idx="16">
                  <c:v>8306.7000000000007</c:v>
                </c:pt>
                <c:pt idx="17">
                  <c:v>8959.2000000000007</c:v>
                </c:pt>
                <c:pt idx="18">
                  <c:v>9618.1</c:v>
                </c:pt>
                <c:pt idx="19">
                  <c:v>9821.7000000000007</c:v>
                </c:pt>
                <c:pt idx="20">
                  <c:v>11134.6</c:v>
                </c:pt>
                <c:pt idx="21">
                  <c:v>11658</c:v>
                </c:pt>
                <c:pt idx="22">
                  <c:v>13173.2</c:v>
                </c:pt>
                <c:pt idx="23">
                  <c:v>14141.9</c:v>
                </c:pt>
                <c:pt idx="24">
                  <c:v>15997.5</c:v>
                </c:pt>
                <c:pt idx="25">
                  <c:v>17431.900000000001</c:v>
                </c:pt>
                <c:pt idx="26">
                  <c:v>20703</c:v>
                </c:pt>
                <c:pt idx="27">
                  <c:v>22465.5</c:v>
                </c:pt>
                <c:pt idx="28">
                  <c:v>25845.3</c:v>
                </c:pt>
                <c:pt idx="29">
                  <c:v>29755.8</c:v>
                </c:pt>
                <c:pt idx="30">
                  <c:v>33355.300000000003</c:v>
                </c:pt>
                <c:pt idx="31">
                  <c:v>36503.1</c:v>
                </c:pt>
                <c:pt idx="32">
                  <c:v>39311.4</c:v>
                </c:pt>
                <c:pt idx="33">
                  <c:v>42354</c:v>
                </c:pt>
                <c:pt idx="34">
                  <c:v>43020.9</c:v>
                </c:pt>
                <c:pt idx="35">
                  <c:v>43952.2</c:v>
                </c:pt>
                <c:pt idx="36">
                  <c:v>45574.3</c:v>
                </c:pt>
                <c:pt idx="37">
                  <c:v>45625.2</c:v>
                </c:pt>
                <c:pt idx="38">
                  <c:v>43684.6</c:v>
                </c:pt>
                <c:pt idx="39">
                  <c:v>43743.4</c:v>
                </c:pt>
                <c:pt idx="40">
                  <c:v>42692</c:v>
                </c:pt>
                <c:pt idx="41">
                  <c:v>40621.199999999997</c:v>
                </c:pt>
                <c:pt idx="42">
                  <c:v>37796.699999999997</c:v>
                </c:pt>
                <c:pt idx="43">
                  <c:v>33812.800000000003</c:v>
                </c:pt>
                <c:pt idx="44">
                  <c:v>30922.400000000001</c:v>
                </c:pt>
                <c:pt idx="45">
                  <c:v>27332.5</c:v>
                </c:pt>
                <c:pt idx="46">
                  <c:v>24744.6</c:v>
                </c:pt>
                <c:pt idx="47">
                  <c:v>21985.5</c:v>
                </c:pt>
                <c:pt idx="48">
                  <c:v>19696.5</c:v>
                </c:pt>
                <c:pt idx="49">
                  <c:v>18230.099999999995</c:v>
                </c:pt>
                <c:pt idx="50">
                  <c:v>15258.8</c:v>
                </c:pt>
                <c:pt idx="51">
                  <c:v>13014.2</c:v>
                </c:pt>
                <c:pt idx="52">
                  <c:v>12160.4</c:v>
                </c:pt>
                <c:pt idx="53">
                  <c:v>11089.6</c:v>
                </c:pt>
                <c:pt idx="54">
                  <c:v>10243.4</c:v>
                </c:pt>
                <c:pt idx="55">
                  <c:v>9103.2999999999975</c:v>
                </c:pt>
                <c:pt idx="56">
                  <c:v>7925.1</c:v>
                </c:pt>
                <c:pt idx="57">
                  <c:v>7954.6</c:v>
                </c:pt>
                <c:pt idx="58">
                  <c:v>6895.7</c:v>
                </c:pt>
                <c:pt idx="59">
                  <c:v>7015.5</c:v>
                </c:pt>
                <c:pt idx="60">
                  <c:v>6782.7</c:v>
                </c:pt>
                <c:pt idx="61">
                  <c:v>6286.5</c:v>
                </c:pt>
                <c:pt idx="62">
                  <c:v>5832.1</c:v>
                </c:pt>
                <c:pt idx="63">
                  <c:v>5141.6000000000004</c:v>
                </c:pt>
                <c:pt idx="64">
                  <c:v>5973.8</c:v>
                </c:pt>
                <c:pt idx="65">
                  <c:v>4605.2</c:v>
                </c:pt>
                <c:pt idx="66">
                  <c:v>5637.9</c:v>
                </c:pt>
                <c:pt idx="67">
                  <c:v>4934.8</c:v>
                </c:pt>
                <c:pt idx="68">
                  <c:v>5033.2</c:v>
                </c:pt>
                <c:pt idx="69">
                  <c:v>4399.9000000000005</c:v>
                </c:pt>
                <c:pt idx="70">
                  <c:v>3908.2</c:v>
                </c:pt>
                <c:pt idx="71">
                  <c:v>3918.5</c:v>
                </c:pt>
                <c:pt idx="72">
                  <c:v>4286</c:v>
                </c:pt>
                <c:pt idx="73">
                  <c:v>3420.1</c:v>
                </c:pt>
                <c:pt idx="74">
                  <c:v>3814.7</c:v>
                </c:pt>
                <c:pt idx="75">
                  <c:v>3867.9</c:v>
                </c:pt>
                <c:pt idx="76">
                  <c:v>3875.1</c:v>
                </c:pt>
                <c:pt idx="77">
                  <c:v>3518.3</c:v>
                </c:pt>
                <c:pt idx="78">
                  <c:v>3255.7</c:v>
                </c:pt>
                <c:pt idx="79">
                  <c:v>3268.8</c:v>
                </c:pt>
                <c:pt idx="80">
                  <c:v>3384.8</c:v>
                </c:pt>
                <c:pt idx="81">
                  <c:v>3447.6</c:v>
                </c:pt>
                <c:pt idx="82">
                  <c:v>3365.1</c:v>
                </c:pt>
                <c:pt idx="83">
                  <c:v>3947.8</c:v>
                </c:pt>
                <c:pt idx="84">
                  <c:v>3406.5</c:v>
                </c:pt>
                <c:pt idx="85">
                  <c:v>3023.1</c:v>
                </c:pt>
                <c:pt idx="86">
                  <c:v>3511.1</c:v>
                </c:pt>
                <c:pt idx="87">
                  <c:v>3688.1</c:v>
                </c:pt>
                <c:pt idx="88">
                  <c:v>3539.8</c:v>
                </c:pt>
                <c:pt idx="89">
                  <c:v>3711.1</c:v>
                </c:pt>
                <c:pt idx="90">
                  <c:v>3385.2</c:v>
                </c:pt>
              </c:numCache>
            </c:numRef>
          </c:val>
        </c:ser>
        <c:ser>
          <c:idx val="66"/>
          <c:order val="6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Sheet1!$BP$11:$BP$101</c:f>
              <c:numCache>
                <c:formatCode>#,##0.00</c:formatCode>
                <c:ptCount val="91"/>
                <c:pt idx="0" formatCode="General">
                  <c:v>67</c:v>
                </c:pt>
                <c:pt idx="1">
                  <c:v>3491.9</c:v>
                </c:pt>
                <c:pt idx="2">
                  <c:v>4211.8</c:v>
                </c:pt>
                <c:pt idx="3">
                  <c:v>4575.6000000000004</c:v>
                </c:pt>
                <c:pt idx="4">
                  <c:v>4446</c:v>
                </c:pt>
                <c:pt idx="5">
                  <c:v>4872.8</c:v>
                </c:pt>
                <c:pt idx="6">
                  <c:v>5123.6000000000004</c:v>
                </c:pt>
                <c:pt idx="7">
                  <c:v>5315.6</c:v>
                </c:pt>
                <c:pt idx="8">
                  <c:v>5956.1</c:v>
                </c:pt>
                <c:pt idx="9">
                  <c:v>6175.4</c:v>
                </c:pt>
                <c:pt idx="10">
                  <c:v>6560.4</c:v>
                </c:pt>
                <c:pt idx="11">
                  <c:v>6813.7</c:v>
                </c:pt>
                <c:pt idx="12">
                  <c:v>6234.4</c:v>
                </c:pt>
                <c:pt idx="13">
                  <c:v>6920.4</c:v>
                </c:pt>
                <c:pt idx="14">
                  <c:v>7198.4</c:v>
                </c:pt>
                <c:pt idx="15">
                  <c:v>6941.8</c:v>
                </c:pt>
                <c:pt idx="16">
                  <c:v>7591.8</c:v>
                </c:pt>
                <c:pt idx="17">
                  <c:v>8022.7</c:v>
                </c:pt>
                <c:pt idx="18">
                  <c:v>8681.7000000000007</c:v>
                </c:pt>
                <c:pt idx="19">
                  <c:v>9059.9</c:v>
                </c:pt>
                <c:pt idx="20">
                  <c:v>9681.2000000000007</c:v>
                </c:pt>
                <c:pt idx="21">
                  <c:v>10798.5</c:v>
                </c:pt>
                <c:pt idx="22">
                  <c:v>11609.4</c:v>
                </c:pt>
                <c:pt idx="23">
                  <c:v>11991.4</c:v>
                </c:pt>
                <c:pt idx="24">
                  <c:v>13442.3</c:v>
                </c:pt>
                <c:pt idx="25">
                  <c:v>14955.9</c:v>
                </c:pt>
                <c:pt idx="26">
                  <c:v>18143.3</c:v>
                </c:pt>
                <c:pt idx="27">
                  <c:v>19687</c:v>
                </c:pt>
                <c:pt idx="28">
                  <c:v>21374.5</c:v>
                </c:pt>
                <c:pt idx="29">
                  <c:v>24246.2</c:v>
                </c:pt>
                <c:pt idx="30">
                  <c:v>27397.1</c:v>
                </c:pt>
                <c:pt idx="31">
                  <c:v>29316</c:v>
                </c:pt>
                <c:pt idx="32">
                  <c:v>30336.7</c:v>
                </c:pt>
                <c:pt idx="33">
                  <c:v>33122</c:v>
                </c:pt>
                <c:pt idx="34">
                  <c:v>35220.400000000001</c:v>
                </c:pt>
                <c:pt idx="35">
                  <c:v>35021.9</c:v>
                </c:pt>
                <c:pt idx="36">
                  <c:v>36118.9</c:v>
                </c:pt>
                <c:pt idx="37">
                  <c:v>36938.1</c:v>
                </c:pt>
                <c:pt idx="38">
                  <c:v>36017.300000000003</c:v>
                </c:pt>
                <c:pt idx="39">
                  <c:v>35975.5</c:v>
                </c:pt>
                <c:pt idx="40">
                  <c:v>33339.4</c:v>
                </c:pt>
                <c:pt idx="41">
                  <c:v>30817.599999999995</c:v>
                </c:pt>
                <c:pt idx="42">
                  <c:v>28942.400000000001</c:v>
                </c:pt>
                <c:pt idx="43">
                  <c:v>27139.4</c:v>
                </c:pt>
                <c:pt idx="44">
                  <c:v>24256.1</c:v>
                </c:pt>
                <c:pt idx="45">
                  <c:v>23206.799999999996</c:v>
                </c:pt>
                <c:pt idx="46">
                  <c:v>19029.2</c:v>
                </c:pt>
                <c:pt idx="47">
                  <c:v>18830.400000000001</c:v>
                </c:pt>
                <c:pt idx="48">
                  <c:v>18913.2</c:v>
                </c:pt>
                <c:pt idx="49">
                  <c:v>17016.5</c:v>
                </c:pt>
                <c:pt idx="50">
                  <c:v>14124.3</c:v>
                </c:pt>
                <c:pt idx="51">
                  <c:v>11492.1</c:v>
                </c:pt>
                <c:pt idx="52">
                  <c:v>10513.7</c:v>
                </c:pt>
                <c:pt idx="53">
                  <c:v>9253.5</c:v>
                </c:pt>
                <c:pt idx="54">
                  <c:v>9683.7999999999975</c:v>
                </c:pt>
                <c:pt idx="55">
                  <c:v>8198.1</c:v>
                </c:pt>
                <c:pt idx="56">
                  <c:v>7567.9</c:v>
                </c:pt>
                <c:pt idx="57">
                  <c:v>7502.3</c:v>
                </c:pt>
                <c:pt idx="58">
                  <c:v>6910.8</c:v>
                </c:pt>
                <c:pt idx="59">
                  <c:v>6387.6</c:v>
                </c:pt>
                <c:pt idx="60">
                  <c:v>6550.7</c:v>
                </c:pt>
                <c:pt idx="61">
                  <c:v>5815</c:v>
                </c:pt>
                <c:pt idx="62">
                  <c:v>5754.6</c:v>
                </c:pt>
                <c:pt idx="63">
                  <c:v>5470.8</c:v>
                </c:pt>
                <c:pt idx="64">
                  <c:v>5167</c:v>
                </c:pt>
                <c:pt idx="65">
                  <c:v>4871.8</c:v>
                </c:pt>
                <c:pt idx="66">
                  <c:v>4658</c:v>
                </c:pt>
                <c:pt idx="67">
                  <c:v>5227.7</c:v>
                </c:pt>
                <c:pt idx="68">
                  <c:v>4992.9000000000005</c:v>
                </c:pt>
                <c:pt idx="69">
                  <c:v>4728.8</c:v>
                </c:pt>
                <c:pt idx="70">
                  <c:v>4787.8</c:v>
                </c:pt>
                <c:pt idx="71">
                  <c:v>4331.7</c:v>
                </c:pt>
                <c:pt idx="72">
                  <c:v>4098.8</c:v>
                </c:pt>
                <c:pt idx="73">
                  <c:v>3840.4</c:v>
                </c:pt>
                <c:pt idx="74">
                  <c:v>4119.3</c:v>
                </c:pt>
                <c:pt idx="75">
                  <c:v>3841.9</c:v>
                </c:pt>
                <c:pt idx="76">
                  <c:v>3415.3</c:v>
                </c:pt>
                <c:pt idx="77">
                  <c:v>3712.5</c:v>
                </c:pt>
                <c:pt idx="78">
                  <c:v>3344.7</c:v>
                </c:pt>
                <c:pt idx="79">
                  <c:v>3455.9</c:v>
                </c:pt>
                <c:pt idx="80">
                  <c:v>3164.4</c:v>
                </c:pt>
                <c:pt idx="81">
                  <c:v>3621.8</c:v>
                </c:pt>
                <c:pt idx="82">
                  <c:v>3553.7</c:v>
                </c:pt>
                <c:pt idx="83">
                  <c:v>3429.1</c:v>
                </c:pt>
                <c:pt idx="84">
                  <c:v>3643.9</c:v>
                </c:pt>
                <c:pt idx="85">
                  <c:v>3609.8</c:v>
                </c:pt>
                <c:pt idx="86">
                  <c:v>3827.4</c:v>
                </c:pt>
                <c:pt idx="87">
                  <c:v>3109.3</c:v>
                </c:pt>
                <c:pt idx="88">
                  <c:v>3184.1</c:v>
                </c:pt>
                <c:pt idx="89">
                  <c:v>3184</c:v>
                </c:pt>
                <c:pt idx="90">
                  <c:v>3699.5</c:v>
                </c:pt>
              </c:numCache>
            </c:numRef>
          </c:val>
        </c:ser>
        <c:ser>
          <c:idx val="67"/>
          <c:order val="6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Sheet1!$BQ$11:$BQ$101</c:f>
              <c:numCache>
                <c:formatCode>#,##0.00</c:formatCode>
                <c:ptCount val="91"/>
                <c:pt idx="0" formatCode="General">
                  <c:v>68</c:v>
                </c:pt>
                <c:pt idx="1">
                  <c:v>3726.1</c:v>
                </c:pt>
                <c:pt idx="2">
                  <c:v>3809.8</c:v>
                </c:pt>
                <c:pt idx="3">
                  <c:v>4169.7</c:v>
                </c:pt>
                <c:pt idx="4">
                  <c:v>4082.5</c:v>
                </c:pt>
                <c:pt idx="5">
                  <c:v>4812.9000000000005</c:v>
                </c:pt>
                <c:pt idx="6">
                  <c:v>5512.7</c:v>
                </c:pt>
                <c:pt idx="7">
                  <c:v>5639.2</c:v>
                </c:pt>
                <c:pt idx="8">
                  <c:v>5409.4</c:v>
                </c:pt>
                <c:pt idx="9">
                  <c:v>6538.1</c:v>
                </c:pt>
                <c:pt idx="10">
                  <c:v>7390</c:v>
                </c:pt>
                <c:pt idx="11">
                  <c:v>6875.3</c:v>
                </c:pt>
                <c:pt idx="12">
                  <c:v>6426.1</c:v>
                </c:pt>
                <c:pt idx="13">
                  <c:v>6426.6</c:v>
                </c:pt>
                <c:pt idx="14">
                  <c:v>6622.9</c:v>
                </c:pt>
                <c:pt idx="15">
                  <c:v>7204.6</c:v>
                </c:pt>
                <c:pt idx="16">
                  <c:v>7093</c:v>
                </c:pt>
                <c:pt idx="17">
                  <c:v>6929.2</c:v>
                </c:pt>
                <c:pt idx="18">
                  <c:v>7886.3</c:v>
                </c:pt>
                <c:pt idx="19">
                  <c:v>8751.5</c:v>
                </c:pt>
                <c:pt idx="20">
                  <c:v>8775.4</c:v>
                </c:pt>
                <c:pt idx="21">
                  <c:v>9516.7000000000007</c:v>
                </c:pt>
                <c:pt idx="22">
                  <c:v>10527.2</c:v>
                </c:pt>
                <c:pt idx="23">
                  <c:v>11335.7</c:v>
                </c:pt>
                <c:pt idx="24">
                  <c:v>12324.4</c:v>
                </c:pt>
                <c:pt idx="25">
                  <c:v>13771.7</c:v>
                </c:pt>
                <c:pt idx="26">
                  <c:v>15368.5</c:v>
                </c:pt>
                <c:pt idx="27">
                  <c:v>16550.599999999995</c:v>
                </c:pt>
                <c:pt idx="28">
                  <c:v>17042.2</c:v>
                </c:pt>
                <c:pt idx="29">
                  <c:v>20083.599999999995</c:v>
                </c:pt>
                <c:pt idx="30">
                  <c:v>22866.6</c:v>
                </c:pt>
                <c:pt idx="31">
                  <c:v>23729.4</c:v>
                </c:pt>
                <c:pt idx="32">
                  <c:v>24644.400000000001</c:v>
                </c:pt>
                <c:pt idx="33">
                  <c:v>27109.7</c:v>
                </c:pt>
                <c:pt idx="34">
                  <c:v>27219.7</c:v>
                </c:pt>
                <c:pt idx="35">
                  <c:v>29500.799999999996</c:v>
                </c:pt>
                <c:pt idx="36">
                  <c:v>29191</c:v>
                </c:pt>
                <c:pt idx="37">
                  <c:v>29811.4</c:v>
                </c:pt>
                <c:pt idx="38">
                  <c:v>28095.8</c:v>
                </c:pt>
                <c:pt idx="39">
                  <c:v>28979.4</c:v>
                </c:pt>
                <c:pt idx="40">
                  <c:v>26831.9</c:v>
                </c:pt>
                <c:pt idx="41">
                  <c:v>26082</c:v>
                </c:pt>
                <c:pt idx="42">
                  <c:v>24200</c:v>
                </c:pt>
                <c:pt idx="43">
                  <c:v>22631.1</c:v>
                </c:pt>
                <c:pt idx="44">
                  <c:v>20956.599999999995</c:v>
                </c:pt>
                <c:pt idx="45">
                  <c:v>18974</c:v>
                </c:pt>
                <c:pt idx="46">
                  <c:v>17042.599999999995</c:v>
                </c:pt>
                <c:pt idx="47">
                  <c:v>17529.099999999995</c:v>
                </c:pt>
                <c:pt idx="48">
                  <c:v>18516.400000000001</c:v>
                </c:pt>
                <c:pt idx="49">
                  <c:v>16628.3</c:v>
                </c:pt>
                <c:pt idx="50">
                  <c:v>12653.9</c:v>
                </c:pt>
                <c:pt idx="51">
                  <c:v>11024.9</c:v>
                </c:pt>
                <c:pt idx="52">
                  <c:v>9948.7999999999975</c:v>
                </c:pt>
                <c:pt idx="53">
                  <c:v>9052.4</c:v>
                </c:pt>
                <c:pt idx="54">
                  <c:v>8646.2999999999975</c:v>
                </c:pt>
                <c:pt idx="55">
                  <c:v>7979.1</c:v>
                </c:pt>
                <c:pt idx="56">
                  <c:v>7307</c:v>
                </c:pt>
                <c:pt idx="57">
                  <c:v>7038.2</c:v>
                </c:pt>
                <c:pt idx="58">
                  <c:v>6825.5</c:v>
                </c:pt>
                <c:pt idx="59">
                  <c:v>6864.7</c:v>
                </c:pt>
                <c:pt idx="60">
                  <c:v>5700.1</c:v>
                </c:pt>
                <c:pt idx="61">
                  <c:v>5866.7</c:v>
                </c:pt>
                <c:pt idx="62">
                  <c:v>4954.5</c:v>
                </c:pt>
                <c:pt idx="63">
                  <c:v>5115.6000000000004</c:v>
                </c:pt>
                <c:pt idx="64">
                  <c:v>5546.4</c:v>
                </c:pt>
                <c:pt idx="65">
                  <c:v>5045.4000000000005</c:v>
                </c:pt>
                <c:pt idx="66">
                  <c:v>4862.5</c:v>
                </c:pt>
                <c:pt idx="67">
                  <c:v>4825.2</c:v>
                </c:pt>
                <c:pt idx="68">
                  <c:v>5051.8</c:v>
                </c:pt>
                <c:pt idx="69">
                  <c:v>4295.9000000000005</c:v>
                </c:pt>
                <c:pt idx="70">
                  <c:v>4625.6000000000004</c:v>
                </c:pt>
                <c:pt idx="71">
                  <c:v>4503.6000000000004</c:v>
                </c:pt>
                <c:pt idx="72">
                  <c:v>4348</c:v>
                </c:pt>
                <c:pt idx="73">
                  <c:v>3813.7</c:v>
                </c:pt>
                <c:pt idx="74">
                  <c:v>4350.1000000000004</c:v>
                </c:pt>
                <c:pt idx="75">
                  <c:v>3411.4</c:v>
                </c:pt>
                <c:pt idx="76">
                  <c:v>3730.1</c:v>
                </c:pt>
                <c:pt idx="77">
                  <c:v>3431</c:v>
                </c:pt>
                <c:pt idx="78">
                  <c:v>3174.2</c:v>
                </c:pt>
                <c:pt idx="79">
                  <c:v>3372.4</c:v>
                </c:pt>
                <c:pt idx="80">
                  <c:v>3332.7</c:v>
                </c:pt>
                <c:pt idx="81">
                  <c:v>3578.4</c:v>
                </c:pt>
                <c:pt idx="82">
                  <c:v>3382.9</c:v>
                </c:pt>
                <c:pt idx="83">
                  <c:v>2983.6</c:v>
                </c:pt>
                <c:pt idx="84">
                  <c:v>3347.8</c:v>
                </c:pt>
                <c:pt idx="85">
                  <c:v>3413.3</c:v>
                </c:pt>
                <c:pt idx="86">
                  <c:v>3774.7</c:v>
                </c:pt>
                <c:pt idx="87">
                  <c:v>3059</c:v>
                </c:pt>
                <c:pt idx="88">
                  <c:v>3526.8</c:v>
                </c:pt>
                <c:pt idx="89">
                  <c:v>3376.6</c:v>
                </c:pt>
                <c:pt idx="90">
                  <c:v>3707.2</c:v>
                </c:pt>
              </c:numCache>
            </c:numRef>
          </c:val>
        </c:ser>
        <c:ser>
          <c:idx val="68"/>
          <c:order val="6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Sheet1!$BR$11:$BR$101</c:f>
              <c:numCache>
                <c:formatCode>#,##0.00</c:formatCode>
                <c:ptCount val="91"/>
                <c:pt idx="0" formatCode="General">
                  <c:v>69</c:v>
                </c:pt>
                <c:pt idx="1">
                  <c:v>3401.4</c:v>
                </c:pt>
                <c:pt idx="2">
                  <c:v>4414.3</c:v>
                </c:pt>
                <c:pt idx="3">
                  <c:v>4095.2</c:v>
                </c:pt>
                <c:pt idx="4">
                  <c:v>4914.4000000000005</c:v>
                </c:pt>
                <c:pt idx="5">
                  <c:v>5300.7</c:v>
                </c:pt>
                <c:pt idx="6">
                  <c:v>6126.6</c:v>
                </c:pt>
                <c:pt idx="7">
                  <c:v>6177</c:v>
                </c:pt>
                <c:pt idx="8">
                  <c:v>6024.5</c:v>
                </c:pt>
                <c:pt idx="9">
                  <c:v>6474.1</c:v>
                </c:pt>
                <c:pt idx="10">
                  <c:v>8160.9</c:v>
                </c:pt>
                <c:pt idx="11">
                  <c:v>7690.3</c:v>
                </c:pt>
                <c:pt idx="12">
                  <c:v>6356</c:v>
                </c:pt>
                <c:pt idx="13">
                  <c:v>5887.5</c:v>
                </c:pt>
                <c:pt idx="14">
                  <c:v>5981</c:v>
                </c:pt>
                <c:pt idx="15">
                  <c:v>6537.1</c:v>
                </c:pt>
                <c:pt idx="16">
                  <c:v>6401.2</c:v>
                </c:pt>
                <c:pt idx="17">
                  <c:v>6709.4</c:v>
                </c:pt>
                <c:pt idx="18">
                  <c:v>7162.1</c:v>
                </c:pt>
                <c:pt idx="19">
                  <c:v>8188.5</c:v>
                </c:pt>
                <c:pt idx="20">
                  <c:v>8714.1</c:v>
                </c:pt>
                <c:pt idx="21">
                  <c:v>9104.4</c:v>
                </c:pt>
                <c:pt idx="22">
                  <c:v>10208.299999999997</c:v>
                </c:pt>
                <c:pt idx="23">
                  <c:v>10537.8</c:v>
                </c:pt>
                <c:pt idx="24">
                  <c:v>10890.8</c:v>
                </c:pt>
                <c:pt idx="25">
                  <c:v>12162.5</c:v>
                </c:pt>
                <c:pt idx="26">
                  <c:v>13586.1</c:v>
                </c:pt>
                <c:pt idx="27">
                  <c:v>14162.7</c:v>
                </c:pt>
                <c:pt idx="28">
                  <c:v>15661.2</c:v>
                </c:pt>
                <c:pt idx="29">
                  <c:v>18165.7</c:v>
                </c:pt>
                <c:pt idx="30">
                  <c:v>19094.2</c:v>
                </c:pt>
                <c:pt idx="31">
                  <c:v>19315</c:v>
                </c:pt>
                <c:pt idx="32">
                  <c:v>21223.599999999995</c:v>
                </c:pt>
                <c:pt idx="33">
                  <c:v>22519.9</c:v>
                </c:pt>
                <c:pt idx="34">
                  <c:v>23752.9</c:v>
                </c:pt>
                <c:pt idx="35">
                  <c:v>25439.8</c:v>
                </c:pt>
                <c:pt idx="36">
                  <c:v>24680.7</c:v>
                </c:pt>
                <c:pt idx="37">
                  <c:v>24756.7</c:v>
                </c:pt>
                <c:pt idx="38">
                  <c:v>23719</c:v>
                </c:pt>
                <c:pt idx="39">
                  <c:v>23788.5</c:v>
                </c:pt>
                <c:pt idx="40">
                  <c:v>21603.7</c:v>
                </c:pt>
                <c:pt idx="41">
                  <c:v>20086</c:v>
                </c:pt>
                <c:pt idx="42">
                  <c:v>19706.7</c:v>
                </c:pt>
                <c:pt idx="43">
                  <c:v>18070.2</c:v>
                </c:pt>
                <c:pt idx="44">
                  <c:v>17595.099999999995</c:v>
                </c:pt>
                <c:pt idx="45">
                  <c:v>16641.2</c:v>
                </c:pt>
                <c:pt idx="46">
                  <c:v>14980.9</c:v>
                </c:pt>
                <c:pt idx="47">
                  <c:v>14951.7</c:v>
                </c:pt>
                <c:pt idx="48">
                  <c:v>14464.1</c:v>
                </c:pt>
                <c:pt idx="49">
                  <c:v>13748.5</c:v>
                </c:pt>
                <c:pt idx="50">
                  <c:v>11573</c:v>
                </c:pt>
                <c:pt idx="51">
                  <c:v>10051.4</c:v>
                </c:pt>
                <c:pt idx="52">
                  <c:v>9319.5</c:v>
                </c:pt>
                <c:pt idx="53">
                  <c:v>8233</c:v>
                </c:pt>
                <c:pt idx="54">
                  <c:v>8234</c:v>
                </c:pt>
                <c:pt idx="55">
                  <c:v>7076</c:v>
                </c:pt>
                <c:pt idx="56">
                  <c:v>7118.1</c:v>
                </c:pt>
                <c:pt idx="57">
                  <c:v>6373.7</c:v>
                </c:pt>
                <c:pt idx="58">
                  <c:v>6126.4</c:v>
                </c:pt>
                <c:pt idx="59">
                  <c:v>6028.5</c:v>
                </c:pt>
                <c:pt idx="60">
                  <c:v>6084</c:v>
                </c:pt>
                <c:pt idx="61">
                  <c:v>5770.5</c:v>
                </c:pt>
                <c:pt idx="62">
                  <c:v>4919.5</c:v>
                </c:pt>
                <c:pt idx="63">
                  <c:v>5230.7</c:v>
                </c:pt>
                <c:pt idx="64">
                  <c:v>5365.9</c:v>
                </c:pt>
                <c:pt idx="65">
                  <c:v>4728</c:v>
                </c:pt>
                <c:pt idx="66">
                  <c:v>4438.3</c:v>
                </c:pt>
                <c:pt idx="67">
                  <c:v>4468.1000000000004</c:v>
                </c:pt>
                <c:pt idx="68">
                  <c:v>4382.1000000000004</c:v>
                </c:pt>
                <c:pt idx="69">
                  <c:v>4006.8</c:v>
                </c:pt>
                <c:pt idx="70">
                  <c:v>4342.6000000000004</c:v>
                </c:pt>
                <c:pt idx="71">
                  <c:v>4141.8</c:v>
                </c:pt>
                <c:pt idx="72">
                  <c:v>4084.3</c:v>
                </c:pt>
                <c:pt idx="73">
                  <c:v>4211.6000000000004</c:v>
                </c:pt>
                <c:pt idx="74">
                  <c:v>4005</c:v>
                </c:pt>
                <c:pt idx="75">
                  <c:v>3684.1</c:v>
                </c:pt>
                <c:pt idx="76">
                  <c:v>3517.8</c:v>
                </c:pt>
                <c:pt idx="77">
                  <c:v>3032.4</c:v>
                </c:pt>
                <c:pt idx="78">
                  <c:v>3662</c:v>
                </c:pt>
                <c:pt idx="79">
                  <c:v>3599.6</c:v>
                </c:pt>
                <c:pt idx="80">
                  <c:v>3500.9</c:v>
                </c:pt>
                <c:pt idx="81">
                  <c:v>3567</c:v>
                </c:pt>
                <c:pt idx="82">
                  <c:v>3484.4</c:v>
                </c:pt>
                <c:pt idx="83">
                  <c:v>3397.4</c:v>
                </c:pt>
                <c:pt idx="84">
                  <c:v>3468.7</c:v>
                </c:pt>
                <c:pt idx="85">
                  <c:v>3292.6</c:v>
                </c:pt>
                <c:pt idx="86">
                  <c:v>3475.3</c:v>
                </c:pt>
                <c:pt idx="87">
                  <c:v>3082.5</c:v>
                </c:pt>
                <c:pt idx="88">
                  <c:v>3199.6</c:v>
                </c:pt>
                <c:pt idx="89">
                  <c:v>3149.6</c:v>
                </c:pt>
                <c:pt idx="90">
                  <c:v>3160.7</c:v>
                </c:pt>
              </c:numCache>
            </c:numRef>
          </c:val>
        </c:ser>
        <c:ser>
          <c:idx val="69"/>
          <c:order val="6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Sheet1!$BS$11:$BS$101</c:f>
              <c:numCache>
                <c:formatCode>#,##0.00</c:formatCode>
                <c:ptCount val="91"/>
                <c:pt idx="0" formatCode="General">
                  <c:v>70</c:v>
                </c:pt>
                <c:pt idx="1">
                  <c:v>3267.9</c:v>
                </c:pt>
                <c:pt idx="2">
                  <c:v>4322.2</c:v>
                </c:pt>
                <c:pt idx="3">
                  <c:v>4288.1000000000004</c:v>
                </c:pt>
                <c:pt idx="4">
                  <c:v>4366.1000000000004</c:v>
                </c:pt>
                <c:pt idx="5">
                  <c:v>5413.3</c:v>
                </c:pt>
                <c:pt idx="6">
                  <c:v>6695.4</c:v>
                </c:pt>
                <c:pt idx="7">
                  <c:v>7552.7</c:v>
                </c:pt>
                <c:pt idx="8">
                  <c:v>6746</c:v>
                </c:pt>
                <c:pt idx="9">
                  <c:v>6012.2</c:v>
                </c:pt>
                <c:pt idx="10">
                  <c:v>6843.4</c:v>
                </c:pt>
                <c:pt idx="11">
                  <c:v>7203.7</c:v>
                </c:pt>
                <c:pt idx="12">
                  <c:v>6652.4</c:v>
                </c:pt>
                <c:pt idx="13">
                  <c:v>6050.8</c:v>
                </c:pt>
                <c:pt idx="14">
                  <c:v>6516.7</c:v>
                </c:pt>
                <c:pt idx="15">
                  <c:v>5974</c:v>
                </c:pt>
                <c:pt idx="16">
                  <c:v>7073.5</c:v>
                </c:pt>
                <c:pt idx="17">
                  <c:v>7063.6</c:v>
                </c:pt>
                <c:pt idx="18">
                  <c:v>7265.3</c:v>
                </c:pt>
                <c:pt idx="19">
                  <c:v>7370.2</c:v>
                </c:pt>
                <c:pt idx="20">
                  <c:v>8036.8</c:v>
                </c:pt>
                <c:pt idx="21">
                  <c:v>7337.7</c:v>
                </c:pt>
                <c:pt idx="22">
                  <c:v>8813.2999999999975</c:v>
                </c:pt>
                <c:pt idx="23">
                  <c:v>9231.7000000000007</c:v>
                </c:pt>
                <c:pt idx="24">
                  <c:v>9803.1</c:v>
                </c:pt>
                <c:pt idx="25">
                  <c:v>10098.1</c:v>
                </c:pt>
                <c:pt idx="26">
                  <c:v>11286.9</c:v>
                </c:pt>
                <c:pt idx="27">
                  <c:v>12396.8</c:v>
                </c:pt>
                <c:pt idx="28">
                  <c:v>13753.4</c:v>
                </c:pt>
                <c:pt idx="29">
                  <c:v>15033.8</c:v>
                </c:pt>
                <c:pt idx="30">
                  <c:v>15713.4</c:v>
                </c:pt>
                <c:pt idx="31">
                  <c:v>16894.8</c:v>
                </c:pt>
                <c:pt idx="32">
                  <c:v>16794</c:v>
                </c:pt>
                <c:pt idx="33">
                  <c:v>18220.400000000001</c:v>
                </c:pt>
                <c:pt idx="34">
                  <c:v>21097.1</c:v>
                </c:pt>
                <c:pt idx="35">
                  <c:v>22522.5</c:v>
                </c:pt>
                <c:pt idx="36">
                  <c:v>22496</c:v>
                </c:pt>
                <c:pt idx="37">
                  <c:v>21411.5</c:v>
                </c:pt>
                <c:pt idx="38">
                  <c:v>20669.599999999995</c:v>
                </c:pt>
                <c:pt idx="39">
                  <c:v>18787.099999999995</c:v>
                </c:pt>
                <c:pt idx="40">
                  <c:v>17342.099999999995</c:v>
                </c:pt>
                <c:pt idx="41">
                  <c:v>16623.900000000001</c:v>
                </c:pt>
                <c:pt idx="42">
                  <c:v>15996.4</c:v>
                </c:pt>
                <c:pt idx="43">
                  <c:v>15743.4</c:v>
                </c:pt>
                <c:pt idx="44">
                  <c:v>13562.9</c:v>
                </c:pt>
                <c:pt idx="45">
                  <c:v>13133.3</c:v>
                </c:pt>
                <c:pt idx="46">
                  <c:v>12721.4</c:v>
                </c:pt>
                <c:pt idx="47">
                  <c:v>11714.5</c:v>
                </c:pt>
                <c:pt idx="48">
                  <c:v>12586.7</c:v>
                </c:pt>
                <c:pt idx="49">
                  <c:v>10651.6</c:v>
                </c:pt>
                <c:pt idx="50">
                  <c:v>9736.5</c:v>
                </c:pt>
                <c:pt idx="51">
                  <c:v>7789.5</c:v>
                </c:pt>
                <c:pt idx="52">
                  <c:v>8292.7000000000007</c:v>
                </c:pt>
                <c:pt idx="53">
                  <c:v>7796.3</c:v>
                </c:pt>
                <c:pt idx="54">
                  <c:v>7669.3</c:v>
                </c:pt>
                <c:pt idx="55">
                  <c:v>7045</c:v>
                </c:pt>
                <c:pt idx="56">
                  <c:v>6599.8</c:v>
                </c:pt>
                <c:pt idx="57">
                  <c:v>6329.3</c:v>
                </c:pt>
                <c:pt idx="58">
                  <c:v>6066.6</c:v>
                </c:pt>
                <c:pt idx="59">
                  <c:v>5765.2</c:v>
                </c:pt>
                <c:pt idx="60">
                  <c:v>5415.5</c:v>
                </c:pt>
                <c:pt idx="61">
                  <c:v>5120</c:v>
                </c:pt>
                <c:pt idx="62">
                  <c:v>4945.7</c:v>
                </c:pt>
                <c:pt idx="63">
                  <c:v>4818.1000000000004</c:v>
                </c:pt>
                <c:pt idx="64">
                  <c:v>4978.7</c:v>
                </c:pt>
                <c:pt idx="65">
                  <c:v>4682.7</c:v>
                </c:pt>
                <c:pt idx="66">
                  <c:v>4766.3</c:v>
                </c:pt>
                <c:pt idx="67">
                  <c:v>4638.7</c:v>
                </c:pt>
                <c:pt idx="68">
                  <c:v>4058.2</c:v>
                </c:pt>
                <c:pt idx="69">
                  <c:v>4092.4</c:v>
                </c:pt>
                <c:pt idx="70">
                  <c:v>4357.3</c:v>
                </c:pt>
                <c:pt idx="71">
                  <c:v>4015.6</c:v>
                </c:pt>
                <c:pt idx="72">
                  <c:v>3933.7</c:v>
                </c:pt>
                <c:pt idx="73">
                  <c:v>3678.4</c:v>
                </c:pt>
                <c:pt idx="74">
                  <c:v>3484.6</c:v>
                </c:pt>
                <c:pt idx="75">
                  <c:v>3490.4</c:v>
                </c:pt>
                <c:pt idx="76">
                  <c:v>3567.5</c:v>
                </c:pt>
                <c:pt idx="77">
                  <c:v>3704.7</c:v>
                </c:pt>
                <c:pt idx="78">
                  <c:v>3362.3</c:v>
                </c:pt>
                <c:pt idx="79">
                  <c:v>3076.7</c:v>
                </c:pt>
                <c:pt idx="80">
                  <c:v>3189.8</c:v>
                </c:pt>
                <c:pt idx="81">
                  <c:v>2980.9</c:v>
                </c:pt>
                <c:pt idx="82">
                  <c:v>3316.8</c:v>
                </c:pt>
                <c:pt idx="83">
                  <c:v>3545.8</c:v>
                </c:pt>
                <c:pt idx="84">
                  <c:v>3298</c:v>
                </c:pt>
                <c:pt idx="85">
                  <c:v>3310.6</c:v>
                </c:pt>
                <c:pt idx="86">
                  <c:v>3281.5</c:v>
                </c:pt>
                <c:pt idx="87">
                  <c:v>3189</c:v>
                </c:pt>
                <c:pt idx="88">
                  <c:v>3084.7</c:v>
                </c:pt>
                <c:pt idx="89">
                  <c:v>3005.3</c:v>
                </c:pt>
                <c:pt idx="90">
                  <c:v>2950.3</c:v>
                </c:pt>
              </c:numCache>
            </c:numRef>
          </c:val>
        </c:ser>
        <c:ser>
          <c:idx val="70"/>
          <c:order val="7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Sheet1!$BT$11:$BT$101</c:f>
              <c:numCache>
                <c:formatCode>#,##0.00</c:formatCode>
                <c:ptCount val="91"/>
                <c:pt idx="0" formatCode="General">
                  <c:v>71</c:v>
                </c:pt>
                <c:pt idx="1">
                  <c:v>3710.8</c:v>
                </c:pt>
                <c:pt idx="2">
                  <c:v>4013.8</c:v>
                </c:pt>
                <c:pt idx="3">
                  <c:v>4225.5</c:v>
                </c:pt>
                <c:pt idx="4">
                  <c:v>4083.2</c:v>
                </c:pt>
                <c:pt idx="5">
                  <c:v>4866.6000000000004</c:v>
                </c:pt>
                <c:pt idx="6">
                  <c:v>6438.2</c:v>
                </c:pt>
                <c:pt idx="7">
                  <c:v>7934.2</c:v>
                </c:pt>
                <c:pt idx="8">
                  <c:v>7600.8</c:v>
                </c:pt>
                <c:pt idx="9">
                  <c:v>6837.2</c:v>
                </c:pt>
                <c:pt idx="10">
                  <c:v>5976.2</c:v>
                </c:pt>
                <c:pt idx="11">
                  <c:v>7381.5</c:v>
                </c:pt>
                <c:pt idx="12">
                  <c:v>6281.8</c:v>
                </c:pt>
                <c:pt idx="13">
                  <c:v>6531</c:v>
                </c:pt>
                <c:pt idx="14">
                  <c:v>5222.1000000000004</c:v>
                </c:pt>
                <c:pt idx="15">
                  <c:v>6135.3</c:v>
                </c:pt>
                <c:pt idx="16">
                  <c:v>6372.6</c:v>
                </c:pt>
                <c:pt idx="17">
                  <c:v>6215.5</c:v>
                </c:pt>
                <c:pt idx="18">
                  <c:v>6828.6</c:v>
                </c:pt>
                <c:pt idx="19">
                  <c:v>7255.7</c:v>
                </c:pt>
                <c:pt idx="20">
                  <c:v>7528.9</c:v>
                </c:pt>
                <c:pt idx="21">
                  <c:v>7527.8</c:v>
                </c:pt>
                <c:pt idx="22">
                  <c:v>8323.6</c:v>
                </c:pt>
                <c:pt idx="23">
                  <c:v>8238.2000000000007</c:v>
                </c:pt>
                <c:pt idx="24">
                  <c:v>9690</c:v>
                </c:pt>
                <c:pt idx="25">
                  <c:v>9664</c:v>
                </c:pt>
                <c:pt idx="26">
                  <c:v>10385.299999999997</c:v>
                </c:pt>
                <c:pt idx="27">
                  <c:v>11078</c:v>
                </c:pt>
                <c:pt idx="28">
                  <c:v>11704.5</c:v>
                </c:pt>
                <c:pt idx="29">
                  <c:v>12443.6</c:v>
                </c:pt>
                <c:pt idx="30">
                  <c:v>12766.7</c:v>
                </c:pt>
                <c:pt idx="31">
                  <c:v>13184.6</c:v>
                </c:pt>
                <c:pt idx="32">
                  <c:v>15033.8</c:v>
                </c:pt>
                <c:pt idx="33">
                  <c:v>16660.3</c:v>
                </c:pt>
                <c:pt idx="34">
                  <c:v>17278.3</c:v>
                </c:pt>
                <c:pt idx="35">
                  <c:v>20863.8</c:v>
                </c:pt>
                <c:pt idx="36">
                  <c:v>21853.4</c:v>
                </c:pt>
                <c:pt idx="37">
                  <c:v>20000</c:v>
                </c:pt>
                <c:pt idx="38">
                  <c:v>17155.7</c:v>
                </c:pt>
                <c:pt idx="39">
                  <c:v>15749.4</c:v>
                </c:pt>
                <c:pt idx="40">
                  <c:v>15459.5</c:v>
                </c:pt>
                <c:pt idx="41">
                  <c:v>14785.7</c:v>
                </c:pt>
                <c:pt idx="42">
                  <c:v>13991.2</c:v>
                </c:pt>
                <c:pt idx="43">
                  <c:v>13633.1</c:v>
                </c:pt>
                <c:pt idx="44">
                  <c:v>11889.9</c:v>
                </c:pt>
                <c:pt idx="45">
                  <c:v>11519.8</c:v>
                </c:pt>
                <c:pt idx="46">
                  <c:v>11768.6</c:v>
                </c:pt>
                <c:pt idx="47">
                  <c:v>10639.1</c:v>
                </c:pt>
                <c:pt idx="48">
                  <c:v>9955.9</c:v>
                </c:pt>
                <c:pt idx="49">
                  <c:v>9428.7000000000007</c:v>
                </c:pt>
                <c:pt idx="50">
                  <c:v>9164.4</c:v>
                </c:pt>
                <c:pt idx="51">
                  <c:v>7593</c:v>
                </c:pt>
                <c:pt idx="52">
                  <c:v>7986.7</c:v>
                </c:pt>
                <c:pt idx="53">
                  <c:v>7964.6</c:v>
                </c:pt>
                <c:pt idx="54">
                  <c:v>7104.9</c:v>
                </c:pt>
                <c:pt idx="55">
                  <c:v>6520.5</c:v>
                </c:pt>
                <c:pt idx="56">
                  <c:v>6207.9</c:v>
                </c:pt>
                <c:pt idx="57">
                  <c:v>6119.1</c:v>
                </c:pt>
                <c:pt idx="58">
                  <c:v>5951.1</c:v>
                </c:pt>
                <c:pt idx="59">
                  <c:v>5592.3</c:v>
                </c:pt>
                <c:pt idx="60">
                  <c:v>5096</c:v>
                </c:pt>
                <c:pt idx="61">
                  <c:v>5582.6</c:v>
                </c:pt>
                <c:pt idx="62">
                  <c:v>5425.6</c:v>
                </c:pt>
                <c:pt idx="63">
                  <c:v>5245.2</c:v>
                </c:pt>
                <c:pt idx="64">
                  <c:v>4858.8</c:v>
                </c:pt>
                <c:pt idx="65">
                  <c:v>4355.6000000000004</c:v>
                </c:pt>
                <c:pt idx="66">
                  <c:v>4198.8</c:v>
                </c:pt>
                <c:pt idx="67">
                  <c:v>4629</c:v>
                </c:pt>
                <c:pt idx="68">
                  <c:v>3917.9</c:v>
                </c:pt>
                <c:pt idx="69">
                  <c:v>3916</c:v>
                </c:pt>
                <c:pt idx="70">
                  <c:v>4127</c:v>
                </c:pt>
                <c:pt idx="71">
                  <c:v>3641</c:v>
                </c:pt>
                <c:pt idx="72">
                  <c:v>3733.5</c:v>
                </c:pt>
                <c:pt idx="73">
                  <c:v>3660.5</c:v>
                </c:pt>
                <c:pt idx="74">
                  <c:v>3487.2</c:v>
                </c:pt>
                <c:pt idx="75">
                  <c:v>3451.6</c:v>
                </c:pt>
                <c:pt idx="76">
                  <c:v>3342.5</c:v>
                </c:pt>
                <c:pt idx="77">
                  <c:v>3433.6</c:v>
                </c:pt>
                <c:pt idx="78">
                  <c:v>3517.2</c:v>
                </c:pt>
                <c:pt idx="79">
                  <c:v>3015.5</c:v>
                </c:pt>
                <c:pt idx="80">
                  <c:v>3069.8</c:v>
                </c:pt>
                <c:pt idx="81">
                  <c:v>3263.5</c:v>
                </c:pt>
                <c:pt idx="82">
                  <c:v>3235.1</c:v>
                </c:pt>
                <c:pt idx="83">
                  <c:v>3159</c:v>
                </c:pt>
                <c:pt idx="84">
                  <c:v>3283</c:v>
                </c:pt>
                <c:pt idx="85">
                  <c:v>2973.7</c:v>
                </c:pt>
                <c:pt idx="86">
                  <c:v>3166.2</c:v>
                </c:pt>
                <c:pt idx="87">
                  <c:v>2878.1</c:v>
                </c:pt>
                <c:pt idx="88">
                  <c:v>2953.6</c:v>
                </c:pt>
                <c:pt idx="89">
                  <c:v>2923.4</c:v>
                </c:pt>
                <c:pt idx="90">
                  <c:v>2849.7</c:v>
                </c:pt>
              </c:numCache>
            </c:numRef>
          </c:val>
        </c:ser>
        <c:ser>
          <c:idx val="71"/>
          <c:order val="7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Sheet1!$BU$11:$BU$101</c:f>
              <c:numCache>
                <c:formatCode>#,##0.00</c:formatCode>
                <c:ptCount val="91"/>
                <c:pt idx="0" formatCode="General">
                  <c:v>72</c:v>
                </c:pt>
                <c:pt idx="1">
                  <c:v>3346.3</c:v>
                </c:pt>
                <c:pt idx="2">
                  <c:v>4157.2</c:v>
                </c:pt>
                <c:pt idx="3">
                  <c:v>4176.5</c:v>
                </c:pt>
                <c:pt idx="4">
                  <c:v>4383.9000000000005</c:v>
                </c:pt>
                <c:pt idx="5">
                  <c:v>4826</c:v>
                </c:pt>
                <c:pt idx="6">
                  <c:v>5682.8</c:v>
                </c:pt>
                <c:pt idx="7">
                  <c:v>7125.5</c:v>
                </c:pt>
                <c:pt idx="8">
                  <c:v>7290.6</c:v>
                </c:pt>
                <c:pt idx="9">
                  <c:v>7450</c:v>
                </c:pt>
                <c:pt idx="10">
                  <c:v>6490.3</c:v>
                </c:pt>
                <c:pt idx="11">
                  <c:v>6804.9</c:v>
                </c:pt>
                <c:pt idx="12">
                  <c:v>6236.3</c:v>
                </c:pt>
                <c:pt idx="13">
                  <c:v>5702</c:v>
                </c:pt>
                <c:pt idx="14">
                  <c:v>5334.4</c:v>
                </c:pt>
                <c:pt idx="15">
                  <c:v>5696.3</c:v>
                </c:pt>
                <c:pt idx="16">
                  <c:v>5569.9</c:v>
                </c:pt>
                <c:pt idx="17">
                  <c:v>5921.4</c:v>
                </c:pt>
                <c:pt idx="18">
                  <c:v>6301.2</c:v>
                </c:pt>
                <c:pt idx="19">
                  <c:v>6526.7</c:v>
                </c:pt>
                <c:pt idx="20">
                  <c:v>6705.1</c:v>
                </c:pt>
                <c:pt idx="21">
                  <c:v>7270.8</c:v>
                </c:pt>
                <c:pt idx="22">
                  <c:v>7378.7</c:v>
                </c:pt>
                <c:pt idx="23">
                  <c:v>7698.8</c:v>
                </c:pt>
                <c:pt idx="24">
                  <c:v>8644.2000000000007</c:v>
                </c:pt>
                <c:pt idx="25">
                  <c:v>8768.2999999999975</c:v>
                </c:pt>
                <c:pt idx="26">
                  <c:v>9025.7999999999975</c:v>
                </c:pt>
                <c:pt idx="27">
                  <c:v>10202.799999999997</c:v>
                </c:pt>
                <c:pt idx="28">
                  <c:v>10781.3</c:v>
                </c:pt>
                <c:pt idx="29">
                  <c:v>11066.4</c:v>
                </c:pt>
                <c:pt idx="30">
                  <c:v>11239.1</c:v>
                </c:pt>
                <c:pt idx="31">
                  <c:v>12200</c:v>
                </c:pt>
                <c:pt idx="32">
                  <c:v>12701.6</c:v>
                </c:pt>
                <c:pt idx="33">
                  <c:v>14844.4</c:v>
                </c:pt>
                <c:pt idx="34">
                  <c:v>15542.1</c:v>
                </c:pt>
                <c:pt idx="35">
                  <c:v>17354.099999999995</c:v>
                </c:pt>
                <c:pt idx="36">
                  <c:v>19292.8</c:v>
                </c:pt>
                <c:pt idx="37">
                  <c:v>17413.400000000001</c:v>
                </c:pt>
                <c:pt idx="38">
                  <c:v>14985.7</c:v>
                </c:pt>
                <c:pt idx="39">
                  <c:v>12736.3</c:v>
                </c:pt>
                <c:pt idx="40">
                  <c:v>12456.3</c:v>
                </c:pt>
                <c:pt idx="41">
                  <c:v>12206.2</c:v>
                </c:pt>
                <c:pt idx="42">
                  <c:v>11679.1</c:v>
                </c:pt>
                <c:pt idx="43">
                  <c:v>11512.7</c:v>
                </c:pt>
                <c:pt idx="44">
                  <c:v>10901.2</c:v>
                </c:pt>
                <c:pt idx="45">
                  <c:v>9996.6</c:v>
                </c:pt>
                <c:pt idx="46">
                  <c:v>9901.5</c:v>
                </c:pt>
                <c:pt idx="47">
                  <c:v>9290</c:v>
                </c:pt>
                <c:pt idx="48">
                  <c:v>8874.1</c:v>
                </c:pt>
                <c:pt idx="49">
                  <c:v>8393.5</c:v>
                </c:pt>
                <c:pt idx="50">
                  <c:v>7546.8</c:v>
                </c:pt>
                <c:pt idx="51">
                  <c:v>7198.8</c:v>
                </c:pt>
                <c:pt idx="52">
                  <c:v>7260.8</c:v>
                </c:pt>
                <c:pt idx="53">
                  <c:v>6793.4</c:v>
                </c:pt>
                <c:pt idx="54">
                  <c:v>6583.2</c:v>
                </c:pt>
                <c:pt idx="55">
                  <c:v>5878.2</c:v>
                </c:pt>
                <c:pt idx="56">
                  <c:v>5964.9</c:v>
                </c:pt>
                <c:pt idx="57">
                  <c:v>5400.9</c:v>
                </c:pt>
                <c:pt idx="58">
                  <c:v>5562.3</c:v>
                </c:pt>
                <c:pt idx="59">
                  <c:v>5969.9</c:v>
                </c:pt>
                <c:pt idx="60">
                  <c:v>5021.1000000000004</c:v>
                </c:pt>
                <c:pt idx="61">
                  <c:v>5401</c:v>
                </c:pt>
                <c:pt idx="62">
                  <c:v>5097.6000000000004</c:v>
                </c:pt>
                <c:pt idx="63">
                  <c:v>4941.3</c:v>
                </c:pt>
                <c:pt idx="64">
                  <c:v>4625.4000000000005</c:v>
                </c:pt>
                <c:pt idx="65">
                  <c:v>4313.3</c:v>
                </c:pt>
                <c:pt idx="66">
                  <c:v>3831.9</c:v>
                </c:pt>
                <c:pt idx="67">
                  <c:v>4366.7</c:v>
                </c:pt>
                <c:pt idx="68">
                  <c:v>4024.7</c:v>
                </c:pt>
                <c:pt idx="69">
                  <c:v>4397.1000000000004</c:v>
                </c:pt>
                <c:pt idx="70">
                  <c:v>3794.8</c:v>
                </c:pt>
                <c:pt idx="71">
                  <c:v>4044.3</c:v>
                </c:pt>
                <c:pt idx="72">
                  <c:v>3750.8</c:v>
                </c:pt>
                <c:pt idx="73">
                  <c:v>3580</c:v>
                </c:pt>
                <c:pt idx="74">
                  <c:v>3216.4</c:v>
                </c:pt>
                <c:pt idx="75">
                  <c:v>3611.9</c:v>
                </c:pt>
                <c:pt idx="76">
                  <c:v>3322.4</c:v>
                </c:pt>
                <c:pt idx="77">
                  <c:v>3524.5</c:v>
                </c:pt>
                <c:pt idx="78">
                  <c:v>3051.8</c:v>
                </c:pt>
                <c:pt idx="79">
                  <c:v>3142.2</c:v>
                </c:pt>
                <c:pt idx="80">
                  <c:v>2909.4</c:v>
                </c:pt>
                <c:pt idx="81">
                  <c:v>2872.1</c:v>
                </c:pt>
                <c:pt idx="82">
                  <c:v>3293</c:v>
                </c:pt>
                <c:pt idx="83">
                  <c:v>3190</c:v>
                </c:pt>
                <c:pt idx="84">
                  <c:v>3083.9</c:v>
                </c:pt>
                <c:pt idx="85">
                  <c:v>3176.1</c:v>
                </c:pt>
                <c:pt idx="86">
                  <c:v>3417.8</c:v>
                </c:pt>
                <c:pt idx="87">
                  <c:v>3370.4</c:v>
                </c:pt>
                <c:pt idx="88">
                  <c:v>3417.9</c:v>
                </c:pt>
                <c:pt idx="89">
                  <c:v>3602</c:v>
                </c:pt>
                <c:pt idx="90">
                  <c:v>2990.9</c:v>
                </c:pt>
              </c:numCache>
            </c:numRef>
          </c:val>
        </c:ser>
        <c:ser>
          <c:idx val="72"/>
          <c:order val="7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Sheet1!$BV$11:$BV$101</c:f>
              <c:numCache>
                <c:formatCode>#,##0.00</c:formatCode>
                <c:ptCount val="91"/>
                <c:pt idx="0" formatCode="General">
                  <c:v>73</c:v>
                </c:pt>
                <c:pt idx="1">
                  <c:v>3402.3</c:v>
                </c:pt>
                <c:pt idx="2">
                  <c:v>3797.6</c:v>
                </c:pt>
                <c:pt idx="3">
                  <c:v>3470.6</c:v>
                </c:pt>
                <c:pt idx="4">
                  <c:v>3408.7</c:v>
                </c:pt>
                <c:pt idx="5">
                  <c:v>4376</c:v>
                </c:pt>
                <c:pt idx="6">
                  <c:v>4791.7</c:v>
                </c:pt>
                <c:pt idx="7">
                  <c:v>5648.3</c:v>
                </c:pt>
                <c:pt idx="8">
                  <c:v>5524.1</c:v>
                </c:pt>
                <c:pt idx="9">
                  <c:v>5897.9</c:v>
                </c:pt>
                <c:pt idx="10">
                  <c:v>5962.5</c:v>
                </c:pt>
                <c:pt idx="11">
                  <c:v>5203.8</c:v>
                </c:pt>
                <c:pt idx="12">
                  <c:v>5296.4</c:v>
                </c:pt>
                <c:pt idx="13">
                  <c:v>5429.7</c:v>
                </c:pt>
                <c:pt idx="14">
                  <c:v>5179.8</c:v>
                </c:pt>
                <c:pt idx="15">
                  <c:v>5518.5</c:v>
                </c:pt>
                <c:pt idx="16">
                  <c:v>5782</c:v>
                </c:pt>
                <c:pt idx="17">
                  <c:v>6074.2</c:v>
                </c:pt>
                <c:pt idx="18">
                  <c:v>5597</c:v>
                </c:pt>
                <c:pt idx="19">
                  <c:v>6119.1</c:v>
                </c:pt>
                <c:pt idx="20">
                  <c:v>5890.4</c:v>
                </c:pt>
                <c:pt idx="21">
                  <c:v>6619.3</c:v>
                </c:pt>
                <c:pt idx="22">
                  <c:v>6940.7</c:v>
                </c:pt>
                <c:pt idx="23">
                  <c:v>7349</c:v>
                </c:pt>
                <c:pt idx="24">
                  <c:v>7880.2</c:v>
                </c:pt>
                <c:pt idx="25">
                  <c:v>7687.3</c:v>
                </c:pt>
                <c:pt idx="26">
                  <c:v>8408.4</c:v>
                </c:pt>
                <c:pt idx="27">
                  <c:v>8121.7</c:v>
                </c:pt>
                <c:pt idx="28">
                  <c:v>9135.7999999999975</c:v>
                </c:pt>
                <c:pt idx="29">
                  <c:v>9903.6</c:v>
                </c:pt>
                <c:pt idx="30">
                  <c:v>10496.5</c:v>
                </c:pt>
                <c:pt idx="31">
                  <c:v>11727.1</c:v>
                </c:pt>
                <c:pt idx="32">
                  <c:v>13160.9</c:v>
                </c:pt>
                <c:pt idx="33">
                  <c:v>13275.8</c:v>
                </c:pt>
                <c:pt idx="34">
                  <c:v>12601.8</c:v>
                </c:pt>
                <c:pt idx="35">
                  <c:v>13541.6</c:v>
                </c:pt>
                <c:pt idx="36">
                  <c:v>14941.3</c:v>
                </c:pt>
                <c:pt idx="37">
                  <c:v>13750.3</c:v>
                </c:pt>
                <c:pt idx="38">
                  <c:v>12728.4</c:v>
                </c:pt>
                <c:pt idx="39">
                  <c:v>12061</c:v>
                </c:pt>
                <c:pt idx="40">
                  <c:v>11706.7</c:v>
                </c:pt>
                <c:pt idx="41">
                  <c:v>10265.9</c:v>
                </c:pt>
                <c:pt idx="42">
                  <c:v>10596.6</c:v>
                </c:pt>
                <c:pt idx="43">
                  <c:v>9406.1</c:v>
                </c:pt>
                <c:pt idx="44">
                  <c:v>9815.7999999999975</c:v>
                </c:pt>
                <c:pt idx="45">
                  <c:v>9292.2000000000007</c:v>
                </c:pt>
                <c:pt idx="46">
                  <c:v>8584.4</c:v>
                </c:pt>
                <c:pt idx="47">
                  <c:v>8128.6</c:v>
                </c:pt>
                <c:pt idx="48">
                  <c:v>7720.1</c:v>
                </c:pt>
                <c:pt idx="49">
                  <c:v>6985.9</c:v>
                </c:pt>
                <c:pt idx="50">
                  <c:v>6935.1</c:v>
                </c:pt>
                <c:pt idx="51">
                  <c:v>7085.9</c:v>
                </c:pt>
                <c:pt idx="52">
                  <c:v>6625.6</c:v>
                </c:pt>
                <c:pt idx="53">
                  <c:v>6688</c:v>
                </c:pt>
                <c:pt idx="54">
                  <c:v>5927.8</c:v>
                </c:pt>
                <c:pt idx="55">
                  <c:v>6240.6</c:v>
                </c:pt>
                <c:pt idx="56">
                  <c:v>6355.8</c:v>
                </c:pt>
                <c:pt idx="57">
                  <c:v>5806.9</c:v>
                </c:pt>
                <c:pt idx="58">
                  <c:v>5619.9</c:v>
                </c:pt>
                <c:pt idx="59">
                  <c:v>5333.8</c:v>
                </c:pt>
                <c:pt idx="60">
                  <c:v>4946.7</c:v>
                </c:pt>
                <c:pt idx="61">
                  <c:v>4642.3</c:v>
                </c:pt>
                <c:pt idx="62">
                  <c:v>4396.7</c:v>
                </c:pt>
                <c:pt idx="63">
                  <c:v>4777.6000000000004</c:v>
                </c:pt>
                <c:pt idx="64">
                  <c:v>4306.3</c:v>
                </c:pt>
                <c:pt idx="65">
                  <c:v>4083.6</c:v>
                </c:pt>
                <c:pt idx="66">
                  <c:v>3821.8</c:v>
                </c:pt>
                <c:pt idx="67">
                  <c:v>4109.3</c:v>
                </c:pt>
                <c:pt idx="68">
                  <c:v>3889</c:v>
                </c:pt>
                <c:pt idx="69">
                  <c:v>3991.3</c:v>
                </c:pt>
                <c:pt idx="70">
                  <c:v>3920.1</c:v>
                </c:pt>
                <c:pt idx="71">
                  <c:v>3416.9</c:v>
                </c:pt>
                <c:pt idx="72">
                  <c:v>3297.3</c:v>
                </c:pt>
                <c:pt idx="73">
                  <c:v>3459.3</c:v>
                </c:pt>
                <c:pt idx="74">
                  <c:v>3020.1</c:v>
                </c:pt>
                <c:pt idx="75">
                  <c:v>3290.3</c:v>
                </c:pt>
                <c:pt idx="76">
                  <c:v>3155.4</c:v>
                </c:pt>
                <c:pt idx="77">
                  <c:v>3402.9</c:v>
                </c:pt>
                <c:pt idx="78">
                  <c:v>3207.7</c:v>
                </c:pt>
                <c:pt idx="79">
                  <c:v>3233</c:v>
                </c:pt>
                <c:pt idx="80">
                  <c:v>3081.8</c:v>
                </c:pt>
                <c:pt idx="81">
                  <c:v>2654.1</c:v>
                </c:pt>
                <c:pt idx="82">
                  <c:v>3195</c:v>
                </c:pt>
                <c:pt idx="83">
                  <c:v>3094.3</c:v>
                </c:pt>
                <c:pt idx="84">
                  <c:v>2959.5</c:v>
                </c:pt>
                <c:pt idx="85">
                  <c:v>3223.1</c:v>
                </c:pt>
                <c:pt idx="86">
                  <c:v>3467.8</c:v>
                </c:pt>
                <c:pt idx="87">
                  <c:v>4275.8</c:v>
                </c:pt>
                <c:pt idx="88">
                  <c:v>4346.8</c:v>
                </c:pt>
                <c:pt idx="89">
                  <c:v>4412.5</c:v>
                </c:pt>
                <c:pt idx="90">
                  <c:v>3787.9</c:v>
                </c:pt>
              </c:numCache>
            </c:numRef>
          </c:val>
        </c:ser>
        <c:ser>
          <c:idx val="73"/>
          <c:order val="7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Sheet1!$BW$11:$BW$101</c:f>
              <c:numCache>
                <c:formatCode>#,##0.00</c:formatCode>
                <c:ptCount val="91"/>
                <c:pt idx="0" formatCode="General">
                  <c:v>74</c:v>
                </c:pt>
                <c:pt idx="1">
                  <c:v>3388.4</c:v>
                </c:pt>
                <c:pt idx="2">
                  <c:v>3274.5</c:v>
                </c:pt>
                <c:pt idx="3">
                  <c:v>3623.8</c:v>
                </c:pt>
                <c:pt idx="4">
                  <c:v>3307.7</c:v>
                </c:pt>
                <c:pt idx="5">
                  <c:v>3730.3</c:v>
                </c:pt>
                <c:pt idx="6">
                  <c:v>4248.6000000000004</c:v>
                </c:pt>
                <c:pt idx="7">
                  <c:v>3901.5</c:v>
                </c:pt>
                <c:pt idx="8">
                  <c:v>4207.7</c:v>
                </c:pt>
                <c:pt idx="9">
                  <c:v>4942.5</c:v>
                </c:pt>
                <c:pt idx="10">
                  <c:v>4694.8</c:v>
                </c:pt>
                <c:pt idx="11">
                  <c:v>4451</c:v>
                </c:pt>
                <c:pt idx="12">
                  <c:v>4735.1000000000004</c:v>
                </c:pt>
                <c:pt idx="13">
                  <c:v>5110.3</c:v>
                </c:pt>
                <c:pt idx="14">
                  <c:v>4957.2</c:v>
                </c:pt>
                <c:pt idx="15">
                  <c:v>5217.9000000000005</c:v>
                </c:pt>
                <c:pt idx="16">
                  <c:v>5278</c:v>
                </c:pt>
                <c:pt idx="17">
                  <c:v>5559</c:v>
                </c:pt>
                <c:pt idx="18">
                  <c:v>5284.7</c:v>
                </c:pt>
                <c:pt idx="19">
                  <c:v>5957.2</c:v>
                </c:pt>
                <c:pt idx="20">
                  <c:v>6214.5</c:v>
                </c:pt>
                <c:pt idx="21">
                  <c:v>6632.7</c:v>
                </c:pt>
                <c:pt idx="22">
                  <c:v>6795.8</c:v>
                </c:pt>
                <c:pt idx="23">
                  <c:v>7165.3</c:v>
                </c:pt>
                <c:pt idx="24">
                  <c:v>7344.1</c:v>
                </c:pt>
                <c:pt idx="25">
                  <c:v>7464.7</c:v>
                </c:pt>
                <c:pt idx="26">
                  <c:v>7832.7</c:v>
                </c:pt>
                <c:pt idx="27">
                  <c:v>7321.7</c:v>
                </c:pt>
                <c:pt idx="28">
                  <c:v>7904.9</c:v>
                </c:pt>
                <c:pt idx="29">
                  <c:v>9568.5</c:v>
                </c:pt>
                <c:pt idx="30">
                  <c:v>8744.1</c:v>
                </c:pt>
                <c:pt idx="31">
                  <c:v>9506.7000000000007</c:v>
                </c:pt>
                <c:pt idx="32">
                  <c:v>11236.9</c:v>
                </c:pt>
                <c:pt idx="33">
                  <c:v>12011.9</c:v>
                </c:pt>
                <c:pt idx="34">
                  <c:v>11294.4</c:v>
                </c:pt>
                <c:pt idx="35">
                  <c:v>11607.2</c:v>
                </c:pt>
                <c:pt idx="36">
                  <c:v>12406.2</c:v>
                </c:pt>
                <c:pt idx="37">
                  <c:v>11230.6</c:v>
                </c:pt>
                <c:pt idx="38">
                  <c:v>9890</c:v>
                </c:pt>
                <c:pt idx="39">
                  <c:v>10240.5</c:v>
                </c:pt>
                <c:pt idx="40">
                  <c:v>10114.700000000003</c:v>
                </c:pt>
                <c:pt idx="41">
                  <c:v>9285.2000000000007</c:v>
                </c:pt>
                <c:pt idx="42">
                  <c:v>8976.2999999999975</c:v>
                </c:pt>
                <c:pt idx="43">
                  <c:v>8878.5</c:v>
                </c:pt>
                <c:pt idx="44">
                  <c:v>8805.4</c:v>
                </c:pt>
                <c:pt idx="45">
                  <c:v>8456.2999999999975</c:v>
                </c:pt>
                <c:pt idx="46">
                  <c:v>8015.7</c:v>
                </c:pt>
                <c:pt idx="47">
                  <c:v>8086.5</c:v>
                </c:pt>
                <c:pt idx="48">
                  <c:v>7393.7</c:v>
                </c:pt>
                <c:pt idx="49">
                  <c:v>6887.7</c:v>
                </c:pt>
                <c:pt idx="50">
                  <c:v>6486.1</c:v>
                </c:pt>
                <c:pt idx="51">
                  <c:v>6565.9</c:v>
                </c:pt>
                <c:pt idx="52">
                  <c:v>6181.7</c:v>
                </c:pt>
                <c:pt idx="53">
                  <c:v>6052.6</c:v>
                </c:pt>
                <c:pt idx="54">
                  <c:v>5726.1</c:v>
                </c:pt>
                <c:pt idx="55">
                  <c:v>5403.7</c:v>
                </c:pt>
                <c:pt idx="56">
                  <c:v>5351.8</c:v>
                </c:pt>
                <c:pt idx="57">
                  <c:v>5491</c:v>
                </c:pt>
                <c:pt idx="58">
                  <c:v>5447.9</c:v>
                </c:pt>
                <c:pt idx="59">
                  <c:v>5425.8</c:v>
                </c:pt>
                <c:pt idx="60">
                  <c:v>4585.2</c:v>
                </c:pt>
                <c:pt idx="61">
                  <c:v>4655.2</c:v>
                </c:pt>
                <c:pt idx="62">
                  <c:v>4300.2</c:v>
                </c:pt>
                <c:pt idx="63">
                  <c:v>4508.8</c:v>
                </c:pt>
                <c:pt idx="64">
                  <c:v>4540</c:v>
                </c:pt>
                <c:pt idx="65">
                  <c:v>4084</c:v>
                </c:pt>
                <c:pt idx="66">
                  <c:v>4127.8</c:v>
                </c:pt>
                <c:pt idx="67">
                  <c:v>3779.1</c:v>
                </c:pt>
                <c:pt idx="68">
                  <c:v>3749.6</c:v>
                </c:pt>
                <c:pt idx="69">
                  <c:v>4104.9000000000005</c:v>
                </c:pt>
                <c:pt idx="70">
                  <c:v>3670.6</c:v>
                </c:pt>
                <c:pt idx="71">
                  <c:v>3477.3</c:v>
                </c:pt>
                <c:pt idx="72">
                  <c:v>3895.5</c:v>
                </c:pt>
                <c:pt idx="73">
                  <c:v>3145.8</c:v>
                </c:pt>
                <c:pt idx="74">
                  <c:v>3488.5</c:v>
                </c:pt>
                <c:pt idx="75">
                  <c:v>3401.9</c:v>
                </c:pt>
                <c:pt idx="76">
                  <c:v>3244</c:v>
                </c:pt>
                <c:pt idx="77">
                  <c:v>2963.7</c:v>
                </c:pt>
                <c:pt idx="78">
                  <c:v>3195.3</c:v>
                </c:pt>
                <c:pt idx="79">
                  <c:v>3016.5</c:v>
                </c:pt>
                <c:pt idx="80">
                  <c:v>3355.3</c:v>
                </c:pt>
                <c:pt idx="81">
                  <c:v>3273.3</c:v>
                </c:pt>
                <c:pt idx="82">
                  <c:v>3042.4</c:v>
                </c:pt>
                <c:pt idx="83">
                  <c:v>3183.3</c:v>
                </c:pt>
                <c:pt idx="84">
                  <c:v>2786.2</c:v>
                </c:pt>
                <c:pt idx="85">
                  <c:v>3159.9</c:v>
                </c:pt>
                <c:pt idx="86">
                  <c:v>3735.5</c:v>
                </c:pt>
                <c:pt idx="87">
                  <c:v>4664.6000000000004</c:v>
                </c:pt>
                <c:pt idx="88">
                  <c:v>5179.2</c:v>
                </c:pt>
                <c:pt idx="89">
                  <c:v>5795.7</c:v>
                </c:pt>
                <c:pt idx="90">
                  <c:v>5130.1000000000004</c:v>
                </c:pt>
              </c:numCache>
            </c:numRef>
          </c:val>
        </c:ser>
        <c:ser>
          <c:idx val="74"/>
          <c:order val="7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Sheet1!$BX$11:$BX$101</c:f>
              <c:numCache>
                <c:formatCode>#,##0.00</c:formatCode>
                <c:ptCount val="91"/>
                <c:pt idx="0" formatCode="General">
                  <c:v>75</c:v>
                </c:pt>
                <c:pt idx="1">
                  <c:v>3312.2</c:v>
                </c:pt>
                <c:pt idx="2">
                  <c:v>2785.6</c:v>
                </c:pt>
                <c:pt idx="3">
                  <c:v>3351.9</c:v>
                </c:pt>
                <c:pt idx="4">
                  <c:v>3635.6</c:v>
                </c:pt>
                <c:pt idx="5">
                  <c:v>3723</c:v>
                </c:pt>
                <c:pt idx="6">
                  <c:v>3821.2</c:v>
                </c:pt>
                <c:pt idx="7">
                  <c:v>3769.6</c:v>
                </c:pt>
                <c:pt idx="8">
                  <c:v>4132.4000000000005</c:v>
                </c:pt>
                <c:pt idx="9">
                  <c:v>4045.4</c:v>
                </c:pt>
                <c:pt idx="10">
                  <c:v>4433.9000000000005</c:v>
                </c:pt>
                <c:pt idx="11">
                  <c:v>4415.4000000000005</c:v>
                </c:pt>
                <c:pt idx="12">
                  <c:v>4740.9000000000005</c:v>
                </c:pt>
                <c:pt idx="13">
                  <c:v>4965.6000000000004</c:v>
                </c:pt>
                <c:pt idx="14">
                  <c:v>5196.8</c:v>
                </c:pt>
                <c:pt idx="15">
                  <c:v>5308.5</c:v>
                </c:pt>
                <c:pt idx="16">
                  <c:v>5170.3</c:v>
                </c:pt>
                <c:pt idx="17">
                  <c:v>4807.6000000000004</c:v>
                </c:pt>
                <c:pt idx="18">
                  <c:v>5388.8</c:v>
                </c:pt>
                <c:pt idx="19">
                  <c:v>5294.6</c:v>
                </c:pt>
                <c:pt idx="20">
                  <c:v>5609.2</c:v>
                </c:pt>
                <c:pt idx="21">
                  <c:v>6585.3</c:v>
                </c:pt>
                <c:pt idx="22">
                  <c:v>6199.5</c:v>
                </c:pt>
                <c:pt idx="23">
                  <c:v>6625.4</c:v>
                </c:pt>
                <c:pt idx="24">
                  <c:v>6933.2</c:v>
                </c:pt>
                <c:pt idx="25">
                  <c:v>7042.3</c:v>
                </c:pt>
                <c:pt idx="26">
                  <c:v>7012.2</c:v>
                </c:pt>
                <c:pt idx="27">
                  <c:v>7523.7</c:v>
                </c:pt>
                <c:pt idx="28">
                  <c:v>7638.1</c:v>
                </c:pt>
                <c:pt idx="29">
                  <c:v>8021.9</c:v>
                </c:pt>
                <c:pt idx="30">
                  <c:v>7651.1</c:v>
                </c:pt>
                <c:pt idx="31">
                  <c:v>8651.4</c:v>
                </c:pt>
                <c:pt idx="32">
                  <c:v>9406.2000000000007</c:v>
                </c:pt>
                <c:pt idx="33">
                  <c:v>10561.9</c:v>
                </c:pt>
                <c:pt idx="34">
                  <c:v>10103.799999999997</c:v>
                </c:pt>
                <c:pt idx="35">
                  <c:v>11352.4</c:v>
                </c:pt>
                <c:pt idx="36">
                  <c:v>11540</c:v>
                </c:pt>
                <c:pt idx="37">
                  <c:v>10019.1</c:v>
                </c:pt>
                <c:pt idx="38">
                  <c:v>9453.4</c:v>
                </c:pt>
                <c:pt idx="39">
                  <c:v>9413.6</c:v>
                </c:pt>
                <c:pt idx="40">
                  <c:v>8602</c:v>
                </c:pt>
                <c:pt idx="41">
                  <c:v>8232.7000000000007</c:v>
                </c:pt>
                <c:pt idx="42">
                  <c:v>9455.5</c:v>
                </c:pt>
                <c:pt idx="43">
                  <c:v>9068.7000000000007</c:v>
                </c:pt>
                <c:pt idx="44">
                  <c:v>7781.3</c:v>
                </c:pt>
                <c:pt idx="45">
                  <c:v>7854</c:v>
                </c:pt>
                <c:pt idx="46">
                  <c:v>7441.6</c:v>
                </c:pt>
                <c:pt idx="47">
                  <c:v>7075.4</c:v>
                </c:pt>
                <c:pt idx="48">
                  <c:v>6464</c:v>
                </c:pt>
                <c:pt idx="49">
                  <c:v>6092.1</c:v>
                </c:pt>
                <c:pt idx="50">
                  <c:v>6397</c:v>
                </c:pt>
                <c:pt idx="51">
                  <c:v>5648.3</c:v>
                </c:pt>
                <c:pt idx="52">
                  <c:v>5998</c:v>
                </c:pt>
                <c:pt idx="53">
                  <c:v>6259.9</c:v>
                </c:pt>
                <c:pt idx="54">
                  <c:v>5548.8</c:v>
                </c:pt>
                <c:pt idx="55">
                  <c:v>5218.8</c:v>
                </c:pt>
                <c:pt idx="56">
                  <c:v>5475.4</c:v>
                </c:pt>
                <c:pt idx="57">
                  <c:v>5362.9</c:v>
                </c:pt>
                <c:pt idx="58">
                  <c:v>5297.1</c:v>
                </c:pt>
                <c:pt idx="59">
                  <c:v>4749.6000000000004</c:v>
                </c:pt>
                <c:pt idx="60">
                  <c:v>4547.9000000000005</c:v>
                </c:pt>
                <c:pt idx="61">
                  <c:v>4723.9000000000005</c:v>
                </c:pt>
                <c:pt idx="62">
                  <c:v>4000.4</c:v>
                </c:pt>
                <c:pt idx="63">
                  <c:v>4086.4</c:v>
                </c:pt>
                <c:pt idx="64">
                  <c:v>4170.6000000000004</c:v>
                </c:pt>
                <c:pt idx="65">
                  <c:v>3731.2</c:v>
                </c:pt>
                <c:pt idx="66">
                  <c:v>4004.3</c:v>
                </c:pt>
                <c:pt idx="67">
                  <c:v>3722.1</c:v>
                </c:pt>
                <c:pt idx="68">
                  <c:v>3627.5</c:v>
                </c:pt>
                <c:pt idx="69">
                  <c:v>3551.8</c:v>
                </c:pt>
                <c:pt idx="70">
                  <c:v>3755.1</c:v>
                </c:pt>
                <c:pt idx="71">
                  <c:v>3517.3</c:v>
                </c:pt>
                <c:pt idx="72">
                  <c:v>3301.3</c:v>
                </c:pt>
                <c:pt idx="73">
                  <c:v>3107.4</c:v>
                </c:pt>
                <c:pt idx="74">
                  <c:v>3613.9</c:v>
                </c:pt>
                <c:pt idx="75">
                  <c:v>3366</c:v>
                </c:pt>
                <c:pt idx="76">
                  <c:v>2817.1</c:v>
                </c:pt>
                <c:pt idx="77">
                  <c:v>3575.1</c:v>
                </c:pt>
                <c:pt idx="78">
                  <c:v>2651.6</c:v>
                </c:pt>
                <c:pt idx="79">
                  <c:v>2949.7</c:v>
                </c:pt>
                <c:pt idx="80">
                  <c:v>3083.9</c:v>
                </c:pt>
                <c:pt idx="81">
                  <c:v>3118.3</c:v>
                </c:pt>
                <c:pt idx="82">
                  <c:v>3270.2</c:v>
                </c:pt>
                <c:pt idx="83">
                  <c:v>3358.7</c:v>
                </c:pt>
                <c:pt idx="84">
                  <c:v>3244.5</c:v>
                </c:pt>
                <c:pt idx="85">
                  <c:v>3113.2</c:v>
                </c:pt>
                <c:pt idx="86">
                  <c:v>3748.8</c:v>
                </c:pt>
                <c:pt idx="87">
                  <c:v>5603.7</c:v>
                </c:pt>
                <c:pt idx="88">
                  <c:v>5617.4</c:v>
                </c:pt>
                <c:pt idx="89">
                  <c:v>5230.2</c:v>
                </c:pt>
                <c:pt idx="90">
                  <c:v>5030.8</c:v>
                </c:pt>
              </c:numCache>
            </c:numRef>
          </c:val>
        </c:ser>
        <c:ser>
          <c:idx val="75"/>
          <c:order val="7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Sheet1!$BY$11:$BY$101</c:f>
              <c:numCache>
                <c:formatCode>#,##0.00</c:formatCode>
                <c:ptCount val="91"/>
                <c:pt idx="0" formatCode="General">
                  <c:v>76</c:v>
                </c:pt>
                <c:pt idx="1">
                  <c:v>3046.5</c:v>
                </c:pt>
                <c:pt idx="2">
                  <c:v>2877.3</c:v>
                </c:pt>
                <c:pt idx="3">
                  <c:v>2931.8</c:v>
                </c:pt>
                <c:pt idx="4">
                  <c:v>3067.8</c:v>
                </c:pt>
                <c:pt idx="5">
                  <c:v>3432.9</c:v>
                </c:pt>
                <c:pt idx="6">
                  <c:v>3442.3</c:v>
                </c:pt>
                <c:pt idx="7">
                  <c:v>3721</c:v>
                </c:pt>
                <c:pt idx="8">
                  <c:v>3622.5</c:v>
                </c:pt>
                <c:pt idx="9">
                  <c:v>4008.2</c:v>
                </c:pt>
                <c:pt idx="10">
                  <c:v>3911</c:v>
                </c:pt>
                <c:pt idx="11">
                  <c:v>4495.6000000000004</c:v>
                </c:pt>
                <c:pt idx="12">
                  <c:v>4767.7</c:v>
                </c:pt>
                <c:pt idx="13">
                  <c:v>4487.9000000000005</c:v>
                </c:pt>
                <c:pt idx="14">
                  <c:v>4605.5</c:v>
                </c:pt>
                <c:pt idx="15">
                  <c:v>5232.4000000000005</c:v>
                </c:pt>
                <c:pt idx="16">
                  <c:v>4943.6000000000004</c:v>
                </c:pt>
                <c:pt idx="17">
                  <c:v>4729.6000000000004</c:v>
                </c:pt>
                <c:pt idx="18">
                  <c:v>5078.9000000000005</c:v>
                </c:pt>
                <c:pt idx="19">
                  <c:v>5001.6000000000004</c:v>
                </c:pt>
                <c:pt idx="20">
                  <c:v>5423.5</c:v>
                </c:pt>
                <c:pt idx="21">
                  <c:v>5517.5</c:v>
                </c:pt>
                <c:pt idx="22">
                  <c:v>6026.3</c:v>
                </c:pt>
                <c:pt idx="23">
                  <c:v>6863.1</c:v>
                </c:pt>
                <c:pt idx="24">
                  <c:v>6899.6</c:v>
                </c:pt>
                <c:pt idx="25">
                  <c:v>6764.9</c:v>
                </c:pt>
                <c:pt idx="26">
                  <c:v>6743.9</c:v>
                </c:pt>
                <c:pt idx="27">
                  <c:v>6828.6</c:v>
                </c:pt>
                <c:pt idx="28">
                  <c:v>7556.5</c:v>
                </c:pt>
                <c:pt idx="29">
                  <c:v>7481.6</c:v>
                </c:pt>
                <c:pt idx="30">
                  <c:v>7371.5</c:v>
                </c:pt>
                <c:pt idx="31">
                  <c:v>8154.8</c:v>
                </c:pt>
                <c:pt idx="32">
                  <c:v>10138.1</c:v>
                </c:pt>
                <c:pt idx="33">
                  <c:v>10636.8</c:v>
                </c:pt>
                <c:pt idx="34">
                  <c:v>10041.799999999997</c:v>
                </c:pt>
                <c:pt idx="35">
                  <c:v>10097.9</c:v>
                </c:pt>
                <c:pt idx="36">
                  <c:v>10404.200000000003</c:v>
                </c:pt>
                <c:pt idx="37">
                  <c:v>9551.2999999999975</c:v>
                </c:pt>
                <c:pt idx="38">
                  <c:v>7969.3</c:v>
                </c:pt>
                <c:pt idx="39">
                  <c:v>7736.5</c:v>
                </c:pt>
                <c:pt idx="40">
                  <c:v>8221.9</c:v>
                </c:pt>
                <c:pt idx="41">
                  <c:v>8368.2999999999975</c:v>
                </c:pt>
                <c:pt idx="42">
                  <c:v>9011.4</c:v>
                </c:pt>
                <c:pt idx="43">
                  <c:v>7995.8</c:v>
                </c:pt>
                <c:pt idx="44">
                  <c:v>7746.3</c:v>
                </c:pt>
                <c:pt idx="45">
                  <c:v>7135.7</c:v>
                </c:pt>
                <c:pt idx="46">
                  <c:v>7251</c:v>
                </c:pt>
                <c:pt idx="47">
                  <c:v>6480.1</c:v>
                </c:pt>
                <c:pt idx="48">
                  <c:v>6025.8</c:v>
                </c:pt>
                <c:pt idx="49">
                  <c:v>6005.4</c:v>
                </c:pt>
                <c:pt idx="50">
                  <c:v>6019.7</c:v>
                </c:pt>
                <c:pt idx="51">
                  <c:v>5382.6</c:v>
                </c:pt>
                <c:pt idx="52">
                  <c:v>5648.9</c:v>
                </c:pt>
                <c:pt idx="53">
                  <c:v>5105.3</c:v>
                </c:pt>
                <c:pt idx="54">
                  <c:v>5420.6</c:v>
                </c:pt>
                <c:pt idx="55">
                  <c:v>4641.4000000000005</c:v>
                </c:pt>
                <c:pt idx="56">
                  <c:v>4683.8</c:v>
                </c:pt>
                <c:pt idx="57">
                  <c:v>4718.1000000000004</c:v>
                </c:pt>
                <c:pt idx="58">
                  <c:v>4806.8</c:v>
                </c:pt>
                <c:pt idx="59">
                  <c:v>4700</c:v>
                </c:pt>
                <c:pt idx="60">
                  <c:v>4466.2</c:v>
                </c:pt>
                <c:pt idx="61">
                  <c:v>4532.8</c:v>
                </c:pt>
                <c:pt idx="62">
                  <c:v>4434.4000000000005</c:v>
                </c:pt>
                <c:pt idx="63">
                  <c:v>4127.5</c:v>
                </c:pt>
                <c:pt idx="64">
                  <c:v>3898</c:v>
                </c:pt>
                <c:pt idx="65">
                  <c:v>3815.1</c:v>
                </c:pt>
                <c:pt idx="66">
                  <c:v>3865.9</c:v>
                </c:pt>
                <c:pt idx="67">
                  <c:v>4145</c:v>
                </c:pt>
                <c:pt idx="68">
                  <c:v>3616.5</c:v>
                </c:pt>
                <c:pt idx="69">
                  <c:v>3429</c:v>
                </c:pt>
                <c:pt idx="70">
                  <c:v>3359.3</c:v>
                </c:pt>
                <c:pt idx="71">
                  <c:v>3036.7</c:v>
                </c:pt>
                <c:pt idx="72">
                  <c:v>3067</c:v>
                </c:pt>
                <c:pt idx="73">
                  <c:v>2988.1</c:v>
                </c:pt>
                <c:pt idx="74">
                  <c:v>2968.8</c:v>
                </c:pt>
                <c:pt idx="75">
                  <c:v>3075.5</c:v>
                </c:pt>
                <c:pt idx="76">
                  <c:v>3133.9</c:v>
                </c:pt>
                <c:pt idx="77">
                  <c:v>2965.5</c:v>
                </c:pt>
                <c:pt idx="78">
                  <c:v>3265.9</c:v>
                </c:pt>
                <c:pt idx="79">
                  <c:v>3065.9</c:v>
                </c:pt>
                <c:pt idx="80">
                  <c:v>3210.3</c:v>
                </c:pt>
                <c:pt idx="81">
                  <c:v>2905.1</c:v>
                </c:pt>
                <c:pt idx="82">
                  <c:v>3054.4</c:v>
                </c:pt>
                <c:pt idx="83">
                  <c:v>3227.3</c:v>
                </c:pt>
                <c:pt idx="84">
                  <c:v>3087.5</c:v>
                </c:pt>
                <c:pt idx="85">
                  <c:v>3398.4</c:v>
                </c:pt>
                <c:pt idx="86">
                  <c:v>3535.7</c:v>
                </c:pt>
                <c:pt idx="87">
                  <c:v>4964.5</c:v>
                </c:pt>
                <c:pt idx="88">
                  <c:v>5461.1</c:v>
                </c:pt>
                <c:pt idx="89">
                  <c:v>5002.6000000000004</c:v>
                </c:pt>
                <c:pt idx="90">
                  <c:v>4372.2</c:v>
                </c:pt>
              </c:numCache>
            </c:numRef>
          </c:val>
        </c:ser>
        <c:ser>
          <c:idx val="76"/>
          <c:order val="7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Sheet1!$BZ$11:$BZ$101</c:f>
              <c:numCache>
                <c:formatCode>#,##0.00</c:formatCode>
                <c:ptCount val="91"/>
                <c:pt idx="0" formatCode="General">
                  <c:v>77</c:v>
                </c:pt>
                <c:pt idx="1">
                  <c:v>2854</c:v>
                </c:pt>
                <c:pt idx="2">
                  <c:v>2956</c:v>
                </c:pt>
                <c:pt idx="3">
                  <c:v>3073.6</c:v>
                </c:pt>
                <c:pt idx="4">
                  <c:v>3228.8</c:v>
                </c:pt>
                <c:pt idx="5">
                  <c:v>3066.9</c:v>
                </c:pt>
                <c:pt idx="6">
                  <c:v>3490.6</c:v>
                </c:pt>
                <c:pt idx="7">
                  <c:v>3652.7</c:v>
                </c:pt>
                <c:pt idx="8">
                  <c:v>3725.4</c:v>
                </c:pt>
                <c:pt idx="9">
                  <c:v>3732</c:v>
                </c:pt>
                <c:pt idx="10">
                  <c:v>4191.5</c:v>
                </c:pt>
                <c:pt idx="11">
                  <c:v>5392</c:v>
                </c:pt>
                <c:pt idx="12">
                  <c:v>4750.8</c:v>
                </c:pt>
                <c:pt idx="13">
                  <c:v>4760.9000000000005</c:v>
                </c:pt>
                <c:pt idx="14">
                  <c:v>4131.7</c:v>
                </c:pt>
                <c:pt idx="15">
                  <c:v>4210.7</c:v>
                </c:pt>
                <c:pt idx="16">
                  <c:v>4790.3</c:v>
                </c:pt>
                <c:pt idx="17">
                  <c:v>4881.1000000000004</c:v>
                </c:pt>
                <c:pt idx="18">
                  <c:v>4960.9000000000005</c:v>
                </c:pt>
                <c:pt idx="19">
                  <c:v>5766.6</c:v>
                </c:pt>
                <c:pt idx="20">
                  <c:v>5121.8</c:v>
                </c:pt>
                <c:pt idx="21">
                  <c:v>5587.8</c:v>
                </c:pt>
                <c:pt idx="22">
                  <c:v>5344.2</c:v>
                </c:pt>
                <c:pt idx="23">
                  <c:v>5710</c:v>
                </c:pt>
                <c:pt idx="24">
                  <c:v>6659.6</c:v>
                </c:pt>
                <c:pt idx="25">
                  <c:v>6127.5</c:v>
                </c:pt>
                <c:pt idx="26">
                  <c:v>6624.7</c:v>
                </c:pt>
                <c:pt idx="27">
                  <c:v>6465.8</c:v>
                </c:pt>
                <c:pt idx="28">
                  <c:v>6628.9</c:v>
                </c:pt>
                <c:pt idx="29">
                  <c:v>6727.5</c:v>
                </c:pt>
                <c:pt idx="30">
                  <c:v>7412.2</c:v>
                </c:pt>
                <c:pt idx="31">
                  <c:v>9098.1</c:v>
                </c:pt>
                <c:pt idx="32">
                  <c:v>10462.799999999997</c:v>
                </c:pt>
                <c:pt idx="33">
                  <c:v>10722.7</c:v>
                </c:pt>
                <c:pt idx="34">
                  <c:v>9902.9</c:v>
                </c:pt>
                <c:pt idx="35">
                  <c:v>8776.7000000000007</c:v>
                </c:pt>
                <c:pt idx="36">
                  <c:v>8433.2000000000007</c:v>
                </c:pt>
                <c:pt idx="37">
                  <c:v>7610.4</c:v>
                </c:pt>
                <c:pt idx="38">
                  <c:v>8051.7</c:v>
                </c:pt>
                <c:pt idx="39">
                  <c:v>7633.5</c:v>
                </c:pt>
                <c:pt idx="40">
                  <c:v>7129.4</c:v>
                </c:pt>
                <c:pt idx="41">
                  <c:v>7213</c:v>
                </c:pt>
                <c:pt idx="42">
                  <c:v>7440</c:v>
                </c:pt>
                <c:pt idx="43">
                  <c:v>7474.6</c:v>
                </c:pt>
                <c:pt idx="44">
                  <c:v>6917.8</c:v>
                </c:pt>
                <c:pt idx="45">
                  <c:v>7055.6</c:v>
                </c:pt>
                <c:pt idx="46">
                  <c:v>7455.4</c:v>
                </c:pt>
                <c:pt idx="47">
                  <c:v>6346</c:v>
                </c:pt>
                <c:pt idx="48">
                  <c:v>6026.7</c:v>
                </c:pt>
                <c:pt idx="49">
                  <c:v>5521.1</c:v>
                </c:pt>
                <c:pt idx="50">
                  <c:v>5826.8</c:v>
                </c:pt>
                <c:pt idx="51">
                  <c:v>4974.6000000000004</c:v>
                </c:pt>
                <c:pt idx="52">
                  <c:v>5336.3</c:v>
                </c:pt>
                <c:pt idx="53">
                  <c:v>5310.3</c:v>
                </c:pt>
                <c:pt idx="54">
                  <c:v>4882</c:v>
                </c:pt>
                <c:pt idx="55">
                  <c:v>4662</c:v>
                </c:pt>
                <c:pt idx="56">
                  <c:v>4594.2</c:v>
                </c:pt>
                <c:pt idx="57">
                  <c:v>4287.7</c:v>
                </c:pt>
                <c:pt idx="58">
                  <c:v>4037.3</c:v>
                </c:pt>
                <c:pt idx="59">
                  <c:v>4280.9000000000005</c:v>
                </c:pt>
                <c:pt idx="60">
                  <c:v>4427.8</c:v>
                </c:pt>
                <c:pt idx="61">
                  <c:v>4121.1000000000004</c:v>
                </c:pt>
                <c:pt idx="62">
                  <c:v>4168.6000000000004</c:v>
                </c:pt>
                <c:pt idx="63">
                  <c:v>4115.8</c:v>
                </c:pt>
                <c:pt idx="64">
                  <c:v>3893.5</c:v>
                </c:pt>
                <c:pt idx="65">
                  <c:v>3844.1</c:v>
                </c:pt>
                <c:pt idx="66">
                  <c:v>3529.8</c:v>
                </c:pt>
                <c:pt idx="67">
                  <c:v>3518.6</c:v>
                </c:pt>
                <c:pt idx="68">
                  <c:v>3605.1</c:v>
                </c:pt>
                <c:pt idx="69">
                  <c:v>3514.5</c:v>
                </c:pt>
                <c:pt idx="70">
                  <c:v>3114.9</c:v>
                </c:pt>
                <c:pt idx="71">
                  <c:v>3235.5</c:v>
                </c:pt>
                <c:pt idx="72">
                  <c:v>3199.8</c:v>
                </c:pt>
                <c:pt idx="73">
                  <c:v>3294.6</c:v>
                </c:pt>
                <c:pt idx="74">
                  <c:v>2894.5</c:v>
                </c:pt>
                <c:pt idx="75">
                  <c:v>3213.7</c:v>
                </c:pt>
                <c:pt idx="76">
                  <c:v>3338.1</c:v>
                </c:pt>
                <c:pt idx="77">
                  <c:v>3056</c:v>
                </c:pt>
                <c:pt idx="78">
                  <c:v>2931.5</c:v>
                </c:pt>
                <c:pt idx="79">
                  <c:v>3088.5</c:v>
                </c:pt>
                <c:pt idx="80">
                  <c:v>3431.1</c:v>
                </c:pt>
                <c:pt idx="81">
                  <c:v>2958.4</c:v>
                </c:pt>
                <c:pt idx="82">
                  <c:v>3115.1</c:v>
                </c:pt>
                <c:pt idx="83">
                  <c:v>3104.3</c:v>
                </c:pt>
                <c:pt idx="84">
                  <c:v>2949.9</c:v>
                </c:pt>
                <c:pt idx="85">
                  <c:v>3622.7</c:v>
                </c:pt>
                <c:pt idx="86">
                  <c:v>4596.8</c:v>
                </c:pt>
                <c:pt idx="87">
                  <c:v>4241</c:v>
                </c:pt>
                <c:pt idx="88">
                  <c:v>5012.1000000000004</c:v>
                </c:pt>
                <c:pt idx="89">
                  <c:v>4511.3</c:v>
                </c:pt>
                <c:pt idx="90">
                  <c:v>3590.4</c:v>
                </c:pt>
              </c:numCache>
            </c:numRef>
          </c:val>
        </c:ser>
        <c:ser>
          <c:idx val="77"/>
          <c:order val="7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Sheet1!$CA$11:$CA$101</c:f>
              <c:numCache>
                <c:formatCode>#,##0.00</c:formatCode>
                <c:ptCount val="91"/>
                <c:pt idx="0" formatCode="General">
                  <c:v>78</c:v>
                </c:pt>
                <c:pt idx="1">
                  <c:v>2820</c:v>
                </c:pt>
                <c:pt idx="2">
                  <c:v>3222.4</c:v>
                </c:pt>
                <c:pt idx="3">
                  <c:v>3068.6</c:v>
                </c:pt>
                <c:pt idx="4">
                  <c:v>3145.5</c:v>
                </c:pt>
                <c:pt idx="5">
                  <c:v>3021.3</c:v>
                </c:pt>
                <c:pt idx="6">
                  <c:v>3439.9</c:v>
                </c:pt>
                <c:pt idx="7">
                  <c:v>3439.6</c:v>
                </c:pt>
                <c:pt idx="8">
                  <c:v>3421.9</c:v>
                </c:pt>
                <c:pt idx="9">
                  <c:v>3538</c:v>
                </c:pt>
                <c:pt idx="10">
                  <c:v>4042.1</c:v>
                </c:pt>
                <c:pt idx="11">
                  <c:v>4209.4000000000005</c:v>
                </c:pt>
                <c:pt idx="12">
                  <c:v>4367.3</c:v>
                </c:pt>
                <c:pt idx="13">
                  <c:v>3915.4</c:v>
                </c:pt>
                <c:pt idx="14">
                  <c:v>3884.2</c:v>
                </c:pt>
                <c:pt idx="15">
                  <c:v>4299.2</c:v>
                </c:pt>
                <c:pt idx="16">
                  <c:v>4159.6000000000004</c:v>
                </c:pt>
                <c:pt idx="17">
                  <c:v>4222.8</c:v>
                </c:pt>
                <c:pt idx="18">
                  <c:v>4559.6000000000004</c:v>
                </c:pt>
                <c:pt idx="19">
                  <c:v>5265.1</c:v>
                </c:pt>
                <c:pt idx="20">
                  <c:v>5101.2</c:v>
                </c:pt>
                <c:pt idx="21">
                  <c:v>4553.3</c:v>
                </c:pt>
                <c:pt idx="22">
                  <c:v>5271.6</c:v>
                </c:pt>
                <c:pt idx="23">
                  <c:v>5882.8</c:v>
                </c:pt>
                <c:pt idx="24">
                  <c:v>6593.1</c:v>
                </c:pt>
                <c:pt idx="25">
                  <c:v>6172.9</c:v>
                </c:pt>
                <c:pt idx="26">
                  <c:v>6083.1</c:v>
                </c:pt>
                <c:pt idx="27">
                  <c:v>5652.7</c:v>
                </c:pt>
                <c:pt idx="28">
                  <c:v>6456.6</c:v>
                </c:pt>
                <c:pt idx="29">
                  <c:v>6615</c:v>
                </c:pt>
                <c:pt idx="30">
                  <c:v>6644.6</c:v>
                </c:pt>
                <c:pt idx="31">
                  <c:v>8418.6</c:v>
                </c:pt>
                <c:pt idx="32">
                  <c:v>10255.299999999997</c:v>
                </c:pt>
                <c:pt idx="33">
                  <c:v>10069.299999999997</c:v>
                </c:pt>
                <c:pt idx="34">
                  <c:v>9119.7999999999975</c:v>
                </c:pt>
                <c:pt idx="35">
                  <c:v>8792.9</c:v>
                </c:pt>
                <c:pt idx="36">
                  <c:v>7185.2</c:v>
                </c:pt>
                <c:pt idx="37">
                  <c:v>7007.9</c:v>
                </c:pt>
                <c:pt idx="38">
                  <c:v>7244.8</c:v>
                </c:pt>
                <c:pt idx="39">
                  <c:v>6229.6</c:v>
                </c:pt>
                <c:pt idx="40">
                  <c:v>6643.2</c:v>
                </c:pt>
                <c:pt idx="41">
                  <c:v>6740.9</c:v>
                </c:pt>
                <c:pt idx="42">
                  <c:v>6681.5</c:v>
                </c:pt>
                <c:pt idx="43">
                  <c:v>6147.2</c:v>
                </c:pt>
                <c:pt idx="44">
                  <c:v>6392.3</c:v>
                </c:pt>
                <c:pt idx="45">
                  <c:v>6854.2</c:v>
                </c:pt>
                <c:pt idx="46">
                  <c:v>6124.8</c:v>
                </c:pt>
                <c:pt idx="47">
                  <c:v>5539</c:v>
                </c:pt>
                <c:pt idx="48">
                  <c:v>6024.3</c:v>
                </c:pt>
                <c:pt idx="49">
                  <c:v>5285</c:v>
                </c:pt>
                <c:pt idx="50">
                  <c:v>4926.9000000000005</c:v>
                </c:pt>
                <c:pt idx="51">
                  <c:v>4880.4000000000005</c:v>
                </c:pt>
                <c:pt idx="52">
                  <c:v>4608.2</c:v>
                </c:pt>
                <c:pt idx="53">
                  <c:v>4939.7</c:v>
                </c:pt>
                <c:pt idx="54">
                  <c:v>4380.5</c:v>
                </c:pt>
                <c:pt idx="55">
                  <c:v>4684.5</c:v>
                </c:pt>
                <c:pt idx="56">
                  <c:v>4692.9000000000005</c:v>
                </c:pt>
                <c:pt idx="57">
                  <c:v>4601.1000000000004</c:v>
                </c:pt>
                <c:pt idx="58">
                  <c:v>4761.7</c:v>
                </c:pt>
                <c:pt idx="59">
                  <c:v>4181.8</c:v>
                </c:pt>
                <c:pt idx="60">
                  <c:v>4540.6000000000004</c:v>
                </c:pt>
                <c:pt idx="61">
                  <c:v>4293.2</c:v>
                </c:pt>
                <c:pt idx="62">
                  <c:v>4090.7</c:v>
                </c:pt>
                <c:pt idx="63">
                  <c:v>4035.1</c:v>
                </c:pt>
                <c:pt idx="64">
                  <c:v>3750.9</c:v>
                </c:pt>
                <c:pt idx="65">
                  <c:v>4126.5</c:v>
                </c:pt>
                <c:pt idx="66">
                  <c:v>4016.7</c:v>
                </c:pt>
                <c:pt idx="67">
                  <c:v>3641.6</c:v>
                </c:pt>
                <c:pt idx="68">
                  <c:v>3581.4</c:v>
                </c:pt>
                <c:pt idx="69">
                  <c:v>3326.2</c:v>
                </c:pt>
                <c:pt idx="70">
                  <c:v>3281.7</c:v>
                </c:pt>
                <c:pt idx="71">
                  <c:v>3441.5</c:v>
                </c:pt>
                <c:pt idx="72">
                  <c:v>3627.1</c:v>
                </c:pt>
                <c:pt idx="73">
                  <c:v>3240.8</c:v>
                </c:pt>
                <c:pt idx="74">
                  <c:v>3088.4</c:v>
                </c:pt>
                <c:pt idx="75">
                  <c:v>2983.6</c:v>
                </c:pt>
                <c:pt idx="76">
                  <c:v>3023.8</c:v>
                </c:pt>
                <c:pt idx="77">
                  <c:v>2819.6</c:v>
                </c:pt>
                <c:pt idx="78">
                  <c:v>3206</c:v>
                </c:pt>
                <c:pt idx="79">
                  <c:v>3185.2</c:v>
                </c:pt>
                <c:pt idx="80">
                  <c:v>3182.8</c:v>
                </c:pt>
                <c:pt idx="81">
                  <c:v>3014.1</c:v>
                </c:pt>
                <c:pt idx="82">
                  <c:v>3018</c:v>
                </c:pt>
                <c:pt idx="83">
                  <c:v>2834.4</c:v>
                </c:pt>
                <c:pt idx="84">
                  <c:v>3129.5</c:v>
                </c:pt>
                <c:pt idx="85">
                  <c:v>3148.2</c:v>
                </c:pt>
                <c:pt idx="86">
                  <c:v>3820.5</c:v>
                </c:pt>
                <c:pt idx="87">
                  <c:v>3813</c:v>
                </c:pt>
                <c:pt idx="88">
                  <c:v>4350.9000000000005</c:v>
                </c:pt>
                <c:pt idx="89">
                  <c:v>3950.3</c:v>
                </c:pt>
                <c:pt idx="90">
                  <c:v>3333.5</c:v>
                </c:pt>
              </c:numCache>
            </c:numRef>
          </c:val>
        </c:ser>
        <c:ser>
          <c:idx val="78"/>
          <c:order val="7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Sheet1!$CB$11:$CB$101</c:f>
              <c:numCache>
                <c:formatCode>#,##0.00</c:formatCode>
                <c:ptCount val="91"/>
                <c:pt idx="0" formatCode="General">
                  <c:v>79</c:v>
                </c:pt>
                <c:pt idx="1">
                  <c:v>2977.1</c:v>
                </c:pt>
                <c:pt idx="2">
                  <c:v>3353.5</c:v>
                </c:pt>
                <c:pt idx="3">
                  <c:v>2911.4</c:v>
                </c:pt>
                <c:pt idx="4">
                  <c:v>3343.4</c:v>
                </c:pt>
                <c:pt idx="5">
                  <c:v>3146.4</c:v>
                </c:pt>
                <c:pt idx="6">
                  <c:v>3362.8</c:v>
                </c:pt>
                <c:pt idx="7">
                  <c:v>3290.7</c:v>
                </c:pt>
                <c:pt idx="8">
                  <c:v>3732.8</c:v>
                </c:pt>
                <c:pt idx="9">
                  <c:v>3432</c:v>
                </c:pt>
                <c:pt idx="10">
                  <c:v>3857.6</c:v>
                </c:pt>
                <c:pt idx="11">
                  <c:v>3968.2</c:v>
                </c:pt>
                <c:pt idx="12">
                  <c:v>3932.7</c:v>
                </c:pt>
                <c:pt idx="13">
                  <c:v>3718.6</c:v>
                </c:pt>
                <c:pt idx="14">
                  <c:v>3416.4</c:v>
                </c:pt>
                <c:pt idx="15">
                  <c:v>4216.2</c:v>
                </c:pt>
                <c:pt idx="16">
                  <c:v>4356.8</c:v>
                </c:pt>
                <c:pt idx="17">
                  <c:v>4425.9000000000005</c:v>
                </c:pt>
                <c:pt idx="18">
                  <c:v>4286.7</c:v>
                </c:pt>
                <c:pt idx="19">
                  <c:v>5343.5</c:v>
                </c:pt>
                <c:pt idx="20">
                  <c:v>4927.9000000000005</c:v>
                </c:pt>
                <c:pt idx="21">
                  <c:v>4656.4000000000005</c:v>
                </c:pt>
                <c:pt idx="22">
                  <c:v>5331.5</c:v>
                </c:pt>
                <c:pt idx="23">
                  <c:v>5939</c:v>
                </c:pt>
                <c:pt idx="24">
                  <c:v>7301.9</c:v>
                </c:pt>
                <c:pt idx="25">
                  <c:v>6182.5</c:v>
                </c:pt>
                <c:pt idx="26">
                  <c:v>5827.7</c:v>
                </c:pt>
                <c:pt idx="27">
                  <c:v>5572.1</c:v>
                </c:pt>
                <c:pt idx="28">
                  <c:v>6257.4</c:v>
                </c:pt>
                <c:pt idx="29">
                  <c:v>6197.3</c:v>
                </c:pt>
                <c:pt idx="30">
                  <c:v>6523.8</c:v>
                </c:pt>
                <c:pt idx="31">
                  <c:v>7211.9</c:v>
                </c:pt>
                <c:pt idx="32">
                  <c:v>9356.2000000000007</c:v>
                </c:pt>
                <c:pt idx="33">
                  <c:v>9387.2000000000007</c:v>
                </c:pt>
                <c:pt idx="34">
                  <c:v>8000.4</c:v>
                </c:pt>
                <c:pt idx="35">
                  <c:v>7566.9</c:v>
                </c:pt>
                <c:pt idx="36">
                  <c:v>7458.4</c:v>
                </c:pt>
                <c:pt idx="37">
                  <c:v>6299</c:v>
                </c:pt>
                <c:pt idx="38">
                  <c:v>6714.7</c:v>
                </c:pt>
                <c:pt idx="39">
                  <c:v>6341</c:v>
                </c:pt>
                <c:pt idx="40">
                  <c:v>5914.1</c:v>
                </c:pt>
                <c:pt idx="41">
                  <c:v>6112.7</c:v>
                </c:pt>
                <c:pt idx="42">
                  <c:v>5587.2</c:v>
                </c:pt>
                <c:pt idx="43">
                  <c:v>5781.9</c:v>
                </c:pt>
                <c:pt idx="44">
                  <c:v>5785.2</c:v>
                </c:pt>
                <c:pt idx="45">
                  <c:v>5778.7</c:v>
                </c:pt>
                <c:pt idx="46">
                  <c:v>5504.4</c:v>
                </c:pt>
                <c:pt idx="47">
                  <c:v>5466.7</c:v>
                </c:pt>
                <c:pt idx="48">
                  <c:v>4991.7</c:v>
                </c:pt>
                <c:pt idx="49">
                  <c:v>5206.8</c:v>
                </c:pt>
                <c:pt idx="50">
                  <c:v>5309.8</c:v>
                </c:pt>
                <c:pt idx="51">
                  <c:v>4615.4000000000005</c:v>
                </c:pt>
                <c:pt idx="52">
                  <c:v>4381.8</c:v>
                </c:pt>
                <c:pt idx="53">
                  <c:v>4219.8</c:v>
                </c:pt>
                <c:pt idx="54">
                  <c:v>4339.9000000000005</c:v>
                </c:pt>
                <c:pt idx="55">
                  <c:v>4423.1000000000004</c:v>
                </c:pt>
                <c:pt idx="56">
                  <c:v>4814.1000000000004</c:v>
                </c:pt>
                <c:pt idx="57">
                  <c:v>4615.4000000000005</c:v>
                </c:pt>
                <c:pt idx="58">
                  <c:v>4022.4</c:v>
                </c:pt>
                <c:pt idx="59">
                  <c:v>4339.4000000000005</c:v>
                </c:pt>
                <c:pt idx="60">
                  <c:v>3581.7</c:v>
                </c:pt>
                <c:pt idx="61">
                  <c:v>3626.9</c:v>
                </c:pt>
                <c:pt idx="62">
                  <c:v>4057.8</c:v>
                </c:pt>
                <c:pt idx="63">
                  <c:v>3917.8</c:v>
                </c:pt>
                <c:pt idx="64">
                  <c:v>3701.1</c:v>
                </c:pt>
                <c:pt idx="65">
                  <c:v>4116.3</c:v>
                </c:pt>
                <c:pt idx="66">
                  <c:v>3863</c:v>
                </c:pt>
                <c:pt idx="67">
                  <c:v>3647.4</c:v>
                </c:pt>
                <c:pt idx="68">
                  <c:v>3432.4</c:v>
                </c:pt>
                <c:pt idx="69">
                  <c:v>3260.2</c:v>
                </c:pt>
                <c:pt idx="70">
                  <c:v>2986.8</c:v>
                </c:pt>
                <c:pt idx="71">
                  <c:v>3193.2</c:v>
                </c:pt>
                <c:pt idx="72">
                  <c:v>3112.5</c:v>
                </c:pt>
                <c:pt idx="73">
                  <c:v>3077.8</c:v>
                </c:pt>
                <c:pt idx="74">
                  <c:v>3078.1</c:v>
                </c:pt>
                <c:pt idx="75">
                  <c:v>3302.2</c:v>
                </c:pt>
                <c:pt idx="76">
                  <c:v>3003.1</c:v>
                </c:pt>
                <c:pt idx="77">
                  <c:v>3030.6</c:v>
                </c:pt>
                <c:pt idx="78">
                  <c:v>2886.9</c:v>
                </c:pt>
                <c:pt idx="79">
                  <c:v>3117.4</c:v>
                </c:pt>
                <c:pt idx="80">
                  <c:v>3560.6</c:v>
                </c:pt>
                <c:pt idx="81">
                  <c:v>3372</c:v>
                </c:pt>
                <c:pt idx="82">
                  <c:v>3425.5</c:v>
                </c:pt>
                <c:pt idx="83">
                  <c:v>3192.3</c:v>
                </c:pt>
                <c:pt idx="84">
                  <c:v>3049.7</c:v>
                </c:pt>
                <c:pt idx="85">
                  <c:v>2806.9</c:v>
                </c:pt>
                <c:pt idx="86">
                  <c:v>2982.7</c:v>
                </c:pt>
                <c:pt idx="87">
                  <c:v>2965.8</c:v>
                </c:pt>
                <c:pt idx="88">
                  <c:v>3170.1</c:v>
                </c:pt>
                <c:pt idx="89">
                  <c:v>3537.6</c:v>
                </c:pt>
                <c:pt idx="90">
                  <c:v>2911</c:v>
                </c:pt>
              </c:numCache>
            </c:numRef>
          </c:val>
        </c:ser>
        <c:ser>
          <c:idx val="79"/>
          <c:order val="7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Sheet1!$CC$11:$CC$101</c:f>
              <c:numCache>
                <c:formatCode>#,##0.00</c:formatCode>
                <c:ptCount val="91"/>
                <c:pt idx="0" formatCode="General">
                  <c:v>80</c:v>
                </c:pt>
                <c:pt idx="1">
                  <c:v>2621.3000000000002</c:v>
                </c:pt>
                <c:pt idx="2">
                  <c:v>2960.9</c:v>
                </c:pt>
                <c:pt idx="3">
                  <c:v>2948.3</c:v>
                </c:pt>
                <c:pt idx="4">
                  <c:v>3129.9</c:v>
                </c:pt>
                <c:pt idx="5">
                  <c:v>3027.1</c:v>
                </c:pt>
                <c:pt idx="6">
                  <c:v>3138.5</c:v>
                </c:pt>
                <c:pt idx="7">
                  <c:v>2881.4</c:v>
                </c:pt>
                <c:pt idx="8">
                  <c:v>3310.6</c:v>
                </c:pt>
                <c:pt idx="9">
                  <c:v>3487.9</c:v>
                </c:pt>
                <c:pt idx="10">
                  <c:v>3195.7</c:v>
                </c:pt>
                <c:pt idx="11">
                  <c:v>3349.3</c:v>
                </c:pt>
                <c:pt idx="12">
                  <c:v>3630.7</c:v>
                </c:pt>
                <c:pt idx="13">
                  <c:v>3480.7</c:v>
                </c:pt>
                <c:pt idx="14">
                  <c:v>3772.3</c:v>
                </c:pt>
                <c:pt idx="15">
                  <c:v>3269.2</c:v>
                </c:pt>
                <c:pt idx="16">
                  <c:v>4060.4</c:v>
                </c:pt>
                <c:pt idx="17">
                  <c:v>4073</c:v>
                </c:pt>
                <c:pt idx="18">
                  <c:v>4388.7</c:v>
                </c:pt>
                <c:pt idx="19">
                  <c:v>4564.5</c:v>
                </c:pt>
                <c:pt idx="20">
                  <c:v>4471.4000000000005</c:v>
                </c:pt>
                <c:pt idx="21">
                  <c:v>4573.5</c:v>
                </c:pt>
                <c:pt idx="22">
                  <c:v>4941.2</c:v>
                </c:pt>
                <c:pt idx="23">
                  <c:v>5776.1</c:v>
                </c:pt>
                <c:pt idx="24">
                  <c:v>6738.2</c:v>
                </c:pt>
                <c:pt idx="25">
                  <c:v>5662.2</c:v>
                </c:pt>
                <c:pt idx="26">
                  <c:v>5668.3</c:v>
                </c:pt>
                <c:pt idx="27">
                  <c:v>5045.2</c:v>
                </c:pt>
                <c:pt idx="28">
                  <c:v>5638</c:v>
                </c:pt>
                <c:pt idx="29">
                  <c:v>5571.6</c:v>
                </c:pt>
                <c:pt idx="30">
                  <c:v>5526.5</c:v>
                </c:pt>
                <c:pt idx="31">
                  <c:v>6245.9</c:v>
                </c:pt>
                <c:pt idx="32">
                  <c:v>7510.7</c:v>
                </c:pt>
                <c:pt idx="33">
                  <c:v>7334.9</c:v>
                </c:pt>
                <c:pt idx="34">
                  <c:v>7484.1</c:v>
                </c:pt>
                <c:pt idx="35">
                  <c:v>8334.7000000000007</c:v>
                </c:pt>
                <c:pt idx="36">
                  <c:v>7431</c:v>
                </c:pt>
                <c:pt idx="37">
                  <c:v>6807.5</c:v>
                </c:pt>
                <c:pt idx="38">
                  <c:v>6635</c:v>
                </c:pt>
                <c:pt idx="39">
                  <c:v>6187.8</c:v>
                </c:pt>
                <c:pt idx="40">
                  <c:v>6047.5</c:v>
                </c:pt>
                <c:pt idx="41">
                  <c:v>5877</c:v>
                </c:pt>
                <c:pt idx="42">
                  <c:v>5416.2</c:v>
                </c:pt>
                <c:pt idx="43">
                  <c:v>5020.1000000000004</c:v>
                </c:pt>
                <c:pt idx="44">
                  <c:v>5478.6</c:v>
                </c:pt>
                <c:pt idx="45">
                  <c:v>5382.2</c:v>
                </c:pt>
                <c:pt idx="46">
                  <c:v>4894.8</c:v>
                </c:pt>
                <c:pt idx="47">
                  <c:v>5088</c:v>
                </c:pt>
                <c:pt idx="48">
                  <c:v>5002.3</c:v>
                </c:pt>
                <c:pt idx="49">
                  <c:v>4880.5</c:v>
                </c:pt>
                <c:pt idx="50">
                  <c:v>5052.8</c:v>
                </c:pt>
                <c:pt idx="51">
                  <c:v>4741.3</c:v>
                </c:pt>
                <c:pt idx="52">
                  <c:v>4633.7</c:v>
                </c:pt>
                <c:pt idx="53">
                  <c:v>4406</c:v>
                </c:pt>
                <c:pt idx="54">
                  <c:v>4082.9</c:v>
                </c:pt>
                <c:pt idx="55">
                  <c:v>4055.4</c:v>
                </c:pt>
                <c:pt idx="56">
                  <c:v>4118.7</c:v>
                </c:pt>
                <c:pt idx="57">
                  <c:v>4499.4000000000005</c:v>
                </c:pt>
                <c:pt idx="58">
                  <c:v>4107.8</c:v>
                </c:pt>
                <c:pt idx="59">
                  <c:v>4047.8</c:v>
                </c:pt>
                <c:pt idx="60">
                  <c:v>3614.5</c:v>
                </c:pt>
                <c:pt idx="61">
                  <c:v>3884.7</c:v>
                </c:pt>
                <c:pt idx="62">
                  <c:v>3700.7</c:v>
                </c:pt>
                <c:pt idx="63">
                  <c:v>3784.2</c:v>
                </c:pt>
                <c:pt idx="64">
                  <c:v>3647.6</c:v>
                </c:pt>
                <c:pt idx="65">
                  <c:v>3581.1</c:v>
                </c:pt>
                <c:pt idx="66">
                  <c:v>4061.6</c:v>
                </c:pt>
                <c:pt idx="67">
                  <c:v>3895.2</c:v>
                </c:pt>
                <c:pt idx="68">
                  <c:v>3469.2</c:v>
                </c:pt>
                <c:pt idx="69">
                  <c:v>3000</c:v>
                </c:pt>
                <c:pt idx="70">
                  <c:v>3267.3</c:v>
                </c:pt>
                <c:pt idx="71">
                  <c:v>3200.4</c:v>
                </c:pt>
                <c:pt idx="72">
                  <c:v>2904.7</c:v>
                </c:pt>
                <c:pt idx="73">
                  <c:v>3196.3</c:v>
                </c:pt>
                <c:pt idx="74">
                  <c:v>2987.6</c:v>
                </c:pt>
                <c:pt idx="75">
                  <c:v>3139.2</c:v>
                </c:pt>
                <c:pt idx="76">
                  <c:v>2739</c:v>
                </c:pt>
                <c:pt idx="77">
                  <c:v>3105.5</c:v>
                </c:pt>
                <c:pt idx="78">
                  <c:v>2845.3</c:v>
                </c:pt>
                <c:pt idx="79">
                  <c:v>3115.8</c:v>
                </c:pt>
                <c:pt idx="80">
                  <c:v>3196</c:v>
                </c:pt>
                <c:pt idx="81">
                  <c:v>3636</c:v>
                </c:pt>
                <c:pt idx="82">
                  <c:v>3074.3</c:v>
                </c:pt>
                <c:pt idx="83">
                  <c:v>2689.5</c:v>
                </c:pt>
                <c:pt idx="84">
                  <c:v>2849.7</c:v>
                </c:pt>
                <c:pt idx="85">
                  <c:v>3194.3</c:v>
                </c:pt>
                <c:pt idx="86">
                  <c:v>3005</c:v>
                </c:pt>
                <c:pt idx="87">
                  <c:v>2940.3</c:v>
                </c:pt>
                <c:pt idx="88">
                  <c:v>2976.1</c:v>
                </c:pt>
                <c:pt idx="89">
                  <c:v>3169</c:v>
                </c:pt>
                <c:pt idx="90">
                  <c:v>2688.9</c:v>
                </c:pt>
              </c:numCache>
            </c:numRef>
          </c:val>
        </c:ser>
        <c:ser>
          <c:idx val="80"/>
          <c:order val="8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Sheet1!$CD$11:$CD$101</c:f>
              <c:numCache>
                <c:formatCode>#,##0.00</c:formatCode>
                <c:ptCount val="91"/>
                <c:pt idx="0" formatCode="General">
                  <c:v>81</c:v>
                </c:pt>
                <c:pt idx="1">
                  <c:v>2903.8</c:v>
                </c:pt>
                <c:pt idx="2">
                  <c:v>2885.6</c:v>
                </c:pt>
                <c:pt idx="3">
                  <c:v>3264.2</c:v>
                </c:pt>
                <c:pt idx="4">
                  <c:v>3145.3</c:v>
                </c:pt>
                <c:pt idx="5">
                  <c:v>2835</c:v>
                </c:pt>
                <c:pt idx="6">
                  <c:v>2932.3</c:v>
                </c:pt>
                <c:pt idx="7">
                  <c:v>2828.6</c:v>
                </c:pt>
                <c:pt idx="8">
                  <c:v>3323</c:v>
                </c:pt>
                <c:pt idx="9">
                  <c:v>3717.2</c:v>
                </c:pt>
                <c:pt idx="10">
                  <c:v>3104.7</c:v>
                </c:pt>
                <c:pt idx="11">
                  <c:v>3275.2</c:v>
                </c:pt>
                <c:pt idx="12">
                  <c:v>3427.4</c:v>
                </c:pt>
                <c:pt idx="13">
                  <c:v>3172.9</c:v>
                </c:pt>
                <c:pt idx="14">
                  <c:v>3763.3</c:v>
                </c:pt>
                <c:pt idx="15">
                  <c:v>3696.5</c:v>
                </c:pt>
                <c:pt idx="16">
                  <c:v>3651.3</c:v>
                </c:pt>
                <c:pt idx="17">
                  <c:v>4059.5</c:v>
                </c:pt>
                <c:pt idx="18">
                  <c:v>4005.6</c:v>
                </c:pt>
                <c:pt idx="19">
                  <c:v>3987.9</c:v>
                </c:pt>
                <c:pt idx="20">
                  <c:v>3860.9</c:v>
                </c:pt>
                <c:pt idx="21">
                  <c:v>4090</c:v>
                </c:pt>
                <c:pt idx="22">
                  <c:v>4670.3</c:v>
                </c:pt>
                <c:pt idx="23">
                  <c:v>4891.2</c:v>
                </c:pt>
                <c:pt idx="24">
                  <c:v>4919.1000000000004</c:v>
                </c:pt>
                <c:pt idx="25">
                  <c:v>5413.7</c:v>
                </c:pt>
                <c:pt idx="26">
                  <c:v>5276.8</c:v>
                </c:pt>
                <c:pt idx="27">
                  <c:v>5409.7</c:v>
                </c:pt>
                <c:pt idx="28">
                  <c:v>4873.3</c:v>
                </c:pt>
                <c:pt idx="29">
                  <c:v>5717.2</c:v>
                </c:pt>
                <c:pt idx="30">
                  <c:v>5451.2</c:v>
                </c:pt>
                <c:pt idx="31">
                  <c:v>5747</c:v>
                </c:pt>
                <c:pt idx="32">
                  <c:v>6544.1</c:v>
                </c:pt>
                <c:pt idx="33">
                  <c:v>6843.4</c:v>
                </c:pt>
                <c:pt idx="34">
                  <c:v>7275.9</c:v>
                </c:pt>
                <c:pt idx="35">
                  <c:v>8368.7999999999975</c:v>
                </c:pt>
                <c:pt idx="36">
                  <c:v>7893.6</c:v>
                </c:pt>
                <c:pt idx="37">
                  <c:v>6655.6</c:v>
                </c:pt>
                <c:pt idx="38">
                  <c:v>5709.9</c:v>
                </c:pt>
                <c:pt idx="39">
                  <c:v>5572</c:v>
                </c:pt>
                <c:pt idx="40">
                  <c:v>5471.1</c:v>
                </c:pt>
                <c:pt idx="41">
                  <c:v>5767.6</c:v>
                </c:pt>
                <c:pt idx="42">
                  <c:v>4793.4000000000005</c:v>
                </c:pt>
                <c:pt idx="43">
                  <c:v>5488.5</c:v>
                </c:pt>
                <c:pt idx="44">
                  <c:v>5518.1</c:v>
                </c:pt>
                <c:pt idx="45">
                  <c:v>5600.3</c:v>
                </c:pt>
                <c:pt idx="46">
                  <c:v>4669</c:v>
                </c:pt>
                <c:pt idx="47">
                  <c:v>5830.6</c:v>
                </c:pt>
                <c:pt idx="48">
                  <c:v>5561.2</c:v>
                </c:pt>
                <c:pt idx="49">
                  <c:v>4819.9000000000005</c:v>
                </c:pt>
                <c:pt idx="50">
                  <c:v>5283.1</c:v>
                </c:pt>
                <c:pt idx="51">
                  <c:v>5290</c:v>
                </c:pt>
                <c:pt idx="52">
                  <c:v>4587.5</c:v>
                </c:pt>
                <c:pt idx="53">
                  <c:v>4263.3</c:v>
                </c:pt>
                <c:pt idx="54">
                  <c:v>4125.1000000000004</c:v>
                </c:pt>
                <c:pt idx="55">
                  <c:v>4058.8</c:v>
                </c:pt>
                <c:pt idx="56">
                  <c:v>4426.4000000000005</c:v>
                </c:pt>
                <c:pt idx="57">
                  <c:v>4014.6</c:v>
                </c:pt>
                <c:pt idx="58">
                  <c:v>3704.6</c:v>
                </c:pt>
                <c:pt idx="59">
                  <c:v>3935.6</c:v>
                </c:pt>
                <c:pt idx="60">
                  <c:v>3983.1</c:v>
                </c:pt>
                <c:pt idx="61">
                  <c:v>3710.3</c:v>
                </c:pt>
                <c:pt idx="62">
                  <c:v>3534.5</c:v>
                </c:pt>
                <c:pt idx="63">
                  <c:v>3370.2</c:v>
                </c:pt>
                <c:pt idx="64">
                  <c:v>3344.8</c:v>
                </c:pt>
                <c:pt idx="65">
                  <c:v>3218.2</c:v>
                </c:pt>
                <c:pt idx="66">
                  <c:v>3916.5</c:v>
                </c:pt>
                <c:pt idx="67">
                  <c:v>3621.6</c:v>
                </c:pt>
                <c:pt idx="68">
                  <c:v>3271.8</c:v>
                </c:pt>
                <c:pt idx="69">
                  <c:v>2986.7</c:v>
                </c:pt>
                <c:pt idx="70">
                  <c:v>2937.5</c:v>
                </c:pt>
                <c:pt idx="71">
                  <c:v>3408</c:v>
                </c:pt>
                <c:pt idx="72">
                  <c:v>3318.2</c:v>
                </c:pt>
                <c:pt idx="73">
                  <c:v>2989.7</c:v>
                </c:pt>
                <c:pt idx="74">
                  <c:v>2749.9</c:v>
                </c:pt>
                <c:pt idx="75">
                  <c:v>3272</c:v>
                </c:pt>
                <c:pt idx="76">
                  <c:v>2831.1</c:v>
                </c:pt>
                <c:pt idx="77">
                  <c:v>3118.6</c:v>
                </c:pt>
                <c:pt idx="78">
                  <c:v>2698</c:v>
                </c:pt>
                <c:pt idx="79">
                  <c:v>2840.2</c:v>
                </c:pt>
                <c:pt idx="80">
                  <c:v>2915.7</c:v>
                </c:pt>
                <c:pt idx="81">
                  <c:v>2647.1</c:v>
                </c:pt>
                <c:pt idx="82">
                  <c:v>2595.5</c:v>
                </c:pt>
                <c:pt idx="83">
                  <c:v>2810.1</c:v>
                </c:pt>
                <c:pt idx="84">
                  <c:v>2692.9</c:v>
                </c:pt>
                <c:pt idx="85">
                  <c:v>2970.3</c:v>
                </c:pt>
                <c:pt idx="86">
                  <c:v>2609</c:v>
                </c:pt>
                <c:pt idx="87">
                  <c:v>2821.4</c:v>
                </c:pt>
                <c:pt idx="88">
                  <c:v>2746.9</c:v>
                </c:pt>
                <c:pt idx="89">
                  <c:v>2855.4</c:v>
                </c:pt>
                <c:pt idx="90">
                  <c:v>3317.6</c:v>
                </c:pt>
              </c:numCache>
            </c:numRef>
          </c:val>
        </c:ser>
        <c:ser>
          <c:idx val="81"/>
          <c:order val="8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Sheet1!$CE$11:$CE$101</c:f>
              <c:numCache>
                <c:formatCode>#,##0.00</c:formatCode>
                <c:ptCount val="91"/>
                <c:pt idx="0" formatCode="General">
                  <c:v>82</c:v>
                </c:pt>
                <c:pt idx="1">
                  <c:v>2936</c:v>
                </c:pt>
                <c:pt idx="2">
                  <c:v>2838.5</c:v>
                </c:pt>
                <c:pt idx="3">
                  <c:v>2984.6</c:v>
                </c:pt>
                <c:pt idx="4">
                  <c:v>2785.1</c:v>
                </c:pt>
                <c:pt idx="5">
                  <c:v>2977.1</c:v>
                </c:pt>
                <c:pt idx="6">
                  <c:v>2975.7</c:v>
                </c:pt>
                <c:pt idx="7">
                  <c:v>2848.2</c:v>
                </c:pt>
                <c:pt idx="8">
                  <c:v>3192.9</c:v>
                </c:pt>
                <c:pt idx="9">
                  <c:v>3336.3</c:v>
                </c:pt>
                <c:pt idx="10">
                  <c:v>3328.2</c:v>
                </c:pt>
                <c:pt idx="11">
                  <c:v>3285.1</c:v>
                </c:pt>
                <c:pt idx="12">
                  <c:v>2898.8</c:v>
                </c:pt>
                <c:pt idx="13">
                  <c:v>3196.6</c:v>
                </c:pt>
                <c:pt idx="14">
                  <c:v>3324</c:v>
                </c:pt>
                <c:pt idx="15">
                  <c:v>3253.7</c:v>
                </c:pt>
                <c:pt idx="16">
                  <c:v>3665.7</c:v>
                </c:pt>
                <c:pt idx="17">
                  <c:v>3534.5</c:v>
                </c:pt>
                <c:pt idx="18">
                  <c:v>3429.7</c:v>
                </c:pt>
                <c:pt idx="19">
                  <c:v>3794.2</c:v>
                </c:pt>
                <c:pt idx="20">
                  <c:v>3823.6</c:v>
                </c:pt>
                <c:pt idx="21">
                  <c:v>3903.8</c:v>
                </c:pt>
                <c:pt idx="22">
                  <c:v>4257.7</c:v>
                </c:pt>
                <c:pt idx="23">
                  <c:v>4276.4000000000005</c:v>
                </c:pt>
                <c:pt idx="24">
                  <c:v>4266</c:v>
                </c:pt>
                <c:pt idx="25">
                  <c:v>4878.4000000000005</c:v>
                </c:pt>
                <c:pt idx="26">
                  <c:v>4666.7</c:v>
                </c:pt>
                <c:pt idx="27">
                  <c:v>5045.7</c:v>
                </c:pt>
                <c:pt idx="28">
                  <c:v>5116.4000000000005</c:v>
                </c:pt>
                <c:pt idx="29">
                  <c:v>5430.5</c:v>
                </c:pt>
                <c:pt idx="30">
                  <c:v>5177.6000000000004</c:v>
                </c:pt>
                <c:pt idx="31">
                  <c:v>4990</c:v>
                </c:pt>
                <c:pt idx="32">
                  <c:v>5292.1</c:v>
                </c:pt>
                <c:pt idx="33">
                  <c:v>6020.6</c:v>
                </c:pt>
                <c:pt idx="34">
                  <c:v>7697.1</c:v>
                </c:pt>
                <c:pt idx="35">
                  <c:v>8323.6</c:v>
                </c:pt>
                <c:pt idx="36">
                  <c:v>7160.2</c:v>
                </c:pt>
                <c:pt idx="37">
                  <c:v>6569.7</c:v>
                </c:pt>
                <c:pt idx="38">
                  <c:v>5709.5</c:v>
                </c:pt>
                <c:pt idx="39">
                  <c:v>4974.9000000000005</c:v>
                </c:pt>
                <c:pt idx="40">
                  <c:v>5197.7</c:v>
                </c:pt>
                <c:pt idx="41">
                  <c:v>5283.4</c:v>
                </c:pt>
                <c:pt idx="42">
                  <c:v>5262.3</c:v>
                </c:pt>
                <c:pt idx="43">
                  <c:v>4939.8</c:v>
                </c:pt>
                <c:pt idx="44">
                  <c:v>5519.1</c:v>
                </c:pt>
                <c:pt idx="45">
                  <c:v>5155.7</c:v>
                </c:pt>
                <c:pt idx="46">
                  <c:v>5140.8</c:v>
                </c:pt>
                <c:pt idx="47">
                  <c:v>6170.9</c:v>
                </c:pt>
                <c:pt idx="48">
                  <c:v>6632.5</c:v>
                </c:pt>
                <c:pt idx="49">
                  <c:v>5245.4</c:v>
                </c:pt>
                <c:pt idx="50">
                  <c:v>4667.1000000000004</c:v>
                </c:pt>
                <c:pt idx="51">
                  <c:v>4843</c:v>
                </c:pt>
                <c:pt idx="52">
                  <c:v>4235.1000000000004</c:v>
                </c:pt>
                <c:pt idx="53">
                  <c:v>4439.4000000000005</c:v>
                </c:pt>
                <c:pt idx="54">
                  <c:v>4333.2</c:v>
                </c:pt>
                <c:pt idx="55">
                  <c:v>4418.7</c:v>
                </c:pt>
                <c:pt idx="56">
                  <c:v>3837.4</c:v>
                </c:pt>
                <c:pt idx="57">
                  <c:v>3659.8</c:v>
                </c:pt>
                <c:pt idx="58">
                  <c:v>3702.9</c:v>
                </c:pt>
                <c:pt idx="59">
                  <c:v>3708.7</c:v>
                </c:pt>
                <c:pt idx="60">
                  <c:v>4165.7</c:v>
                </c:pt>
                <c:pt idx="61">
                  <c:v>3586.3</c:v>
                </c:pt>
                <c:pt idx="62">
                  <c:v>3474.8</c:v>
                </c:pt>
                <c:pt idx="63">
                  <c:v>3471.4</c:v>
                </c:pt>
                <c:pt idx="64">
                  <c:v>3426.9</c:v>
                </c:pt>
                <c:pt idx="65">
                  <c:v>3165.4</c:v>
                </c:pt>
                <c:pt idx="66">
                  <c:v>3114.6</c:v>
                </c:pt>
                <c:pt idx="67">
                  <c:v>3516.9</c:v>
                </c:pt>
                <c:pt idx="68">
                  <c:v>3297.9</c:v>
                </c:pt>
                <c:pt idx="69">
                  <c:v>3172.9</c:v>
                </c:pt>
                <c:pt idx="70">
                  <c:v>3264.7</c:v>
                </c:pt>
                <c:pt idx="71">
                  <c:v>2901.1</c:v>
                </c:pt>
                <c:pt idx="72">
                  <c:v>2901.3</c:v>
                </c:pt>
                <c:pt idx="73">
                  <c:v>2987.9</c:v>
                </c:pt>
                <c:pt idx="74">
                  <c:v>2642.1</c:v>
                </c:pt>
                <c:pt idx="75">
                  <c:v>2832.6</c:v>
                </c:pt>
                <c:pt idx="76">
                  <c:v>3110.8</c:v>
                </c:pt>
                <c:pt idx="77">
                  <c:v>3122.3</c:v>
                </c:pt>
                <c:pt idx="78">
                  <c:v>2906.8</c:v>
                </c:pt>
                <c:pt idx="79">
                  <c:v>3069.7</c:v>
                </c:pt>
                <c:pt idx="80">
                  <c:v>2932.7</c:v>
                </c:pt>
                <c:pt idx="81">
                  <c:v>2723.7</c:v>
                </c:pt>
                <c:pt idx="82">
                  <c:v>2564.6</c:v>
                </c:pt>
                <c:pt idx="83">
                  <c:v>2607.4</c:v>
                </c:pt>
                <c:pt idx="84">
                  <c:v>2773.9</c:v>
                </c:pt>
                <c:pt idx="85">
                  <c:v>2625.1</c:v>
                </c:pt>
                <c:pt idx="86">
                  <c:v>2486.1999999999998</c:v>
                </c:pt>
                <c:pt idx="87">
                  <c:v>2669.9</c:v>
                </c:pt>
                <c:pt idx="88">
                  <c:v>2743.1</c:v>
                </c:pt>
                <c:pt idx="89">
                  <c:v>2780.1</c:v>
                </c:pt>
                <c:pt idx="90">
                  <c:v>3053.6</c:v>
                </c:pt>
              </c:numCache>
            </c:numRef>
          </c:val>
        </c:ser>
        <c:ser>
          <c:idx val="82"/>
          <c:order val="8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Sheet1!$CF$11:$CF$101</c:f>
              <c:numCache>
                <c:formatCode>#,##0.00</c:formatCode>
                <c:ptCount val="91"/>
                <c:pt idx="0" formatCode="General">
                  <c:v>83</c:v>
                </c:pt>
                <c:pt idx="1">
                  <c:v>2616</c:v>
                </c:pt>
                <c:pt idx="2">
                  <c:v>2711.3</c:v>
                </c:pt>
                <c:pt idx="3">
                  <c:v>2941.9</c:v>
                </c:pt>
                <c:pt idx="4">
                  <c:v>2936.4</c:v>
                </c:pt>
                <c:pt idx="5">
                  <c:v>2793.3</c:v>
                </c:pt>
                <c:pt idx="6">
                  <c:v>2813.9</c:v>
                </c:pt>
                <c:pt idx="7">
                  <c:v>3226.5</c:v>
                </c:pt>
                <c:pt idx="8">
                  <c:v>3014.1</c:v>
                </c:pt>
                <c:pt idx="9">
                  <c:v>3485.4</c:v>
                </c:pt>
                <c:pt idx="10">
                  <c:v>3550.7</c:v>
                </c:pt>
                <c:pt idx="11">
                  <c:v>2914.5</c:v>
                </c:pt>
                <c:pt idx="12">
                  <c:v>3352.9</c:v>
                </c:pt>
                <c:pt idx="13">
                  <c:v>3264.6</c:v>
                </c:pt>
                <c:pt idx="14">
                  <c:v>2927.8</c:v>
                </c:pt>
                <c:pt idx="15">
                  <c:v>3568.4</c:v>
                </c:pt>
                <c:pt idx="16">
                  <c:v>3460.1</c:v>
                </c:pt>
                <c:pt idx="17">
                  <c:v>3118</c:v>
                </c:pt>
                <c:pt idx="18">
                  <c:v>3763.4</c:v>
                </c:pt>
                <c:pt idx="19">
                  <c:v>3669.8</c:v>
                </c:pt>
                <c:pt idx="20">
                  <c:v>3827.7</c:v>
                </c:pt>
                <c:pt idx="21">
                  <c:v>3797.6</c:v>
                </c:pt>
                <c:pt idx="22">
                  <c:v>4043.2</c:v>
                </c:pt>
                <c:pt idx="23">
                  <c:v>4338.9000000000005</c:v>
                </c:pt>
                <c:pt idx="24">
                  <c:v>4502.3</c:v>
                </c:pt>
                <c:pt idx="25">
                  <c:v>4672.6000000000004</c:v>
                </c:pt>
                <c:pt idx="26">
                  <c:v>4991.4000000000005</c:v>
                </c:pt>
                <c:pt idx="27">
                  <c:v>5593.9</c:v>
                </c:pt>
                <c:pt idx="28">
                  <c:v>5012.6000000000004</c:v>
                </c:pt>
                <c:pt idx="29">
                  <c:v>4868</c:v>
                </c:pt>
                <c:pt idx="30">
                  <c:v>4948.9000000000005</c:v>
                </c:pt>
                <c:pt idx="31">
                  <c:v>5482.1</c:v>
                </c:pt>
                <c:pt idx="32">
                  <c:v>5995.3</c:v>
                </c:pt>
                <c:pt idx="33">
                  <c:v>6235.8</c:v>
                </c:pt>
                <c:pt idx="34">
                  <c:v>6373.1</c:v>
                </c:pt>
                <c:pt idx="35">
                  <c:v>6558</c:v>
                </c:pt>
                <c:pt idx="36">
                  <c:v>5817.1</c:v>
                </c:pt>
                <c:pt idx="37">
                  <c:v>5941.8</c:v>
                </c:pt>
                <c:pt idx="38">
                  <c:v>5092.8</c:v>
                </c:pt>
                <c:pt idx="39">
                  <c:v>4904.2</c:v>
                </c:pt>
                <c:pt idx="40">
                  <c:v>4470.5</c:v>
                </c:pt>
                <c:pt idx="41">
                  <c:v>4554.7</c:v>
                </c:pt>
                <c:pt idx="42">
                  <c:v>4695.3</c:v>
                </c:pt>
                <c:pt idx="43">
                  <c:v>4470.3</c:v>
                </c:pt>
                <c:pt idx="44">
                  <c:v>4850.5</c:v>
                </c:pt>
                <c:pt idx="45">
                  <c:v>5121.6000000000004</c:v>
                </c:pt>
                <c:pt idx="46">
                  <c:v>4323.1000000000004</c:v>
                </c:pt>
                <c:pt idx="47">
                  <c:v>5241</c:v>
                </c:pt>
                <c:pt idx="48">
                  <c:v>4970.9000000000005</c:v>
                </c:pt>
                <c:pt idx="49">
                  <c:v>4771.3</c:v>
                </c:pt>
                <c:pt idx="50">
                  <c:v>4185.1000000000004</c:v>
                </c:pt>
                <c:pt idx="51">
                  <c:v>4086.3</c:v>
                </c:pt>
                <c:pt idx="52">
                  <c:v>4087.7</c:v>
                </c:pt>
                <c:pt idx="53">
                  <c:v>3858</c:v>
                </c:pt>
                <c:pt idx="54">
                  <c:v>4499.5</c:v>
                </c:pt>
                <c:pt idx="55">
                  <c:v>4037.7</c:v>
                </c:pt>
                <c:pt idx="56">
                  <c:v>3699.9</c:v>
                </c:pt>
                <c:pt idx="57">
                  <c:v>3935</c:v>
                </c:pt>
                <c:pt idx="58">
                  <c:v>3986</c:v>
                </c:pt>
                <c:pt idx="59">
                  <c:v>3936.2</c:v>
                </c:pt>
                <c:pt idx="60">
                  <c:v>3770.5</c:v>
                </c:pt>
                <c:pt idx="61">
                  <c:v>3531.9</c:v>
                </c:pt>
                <c:pt idx="62">
                  <c:v>3638.9</c:v>
                </c:pt>
                <c:pt idx="63">
                  <c:v>3586.8</c:v>
                </c:pt>
                <c:pt idx="64">
                  <c:v>3225.6</c:v>
                </c:pt>
                <c:pt idx="65">
                  <c:v>2974.2</c:v>
                </c:pt>
                <c:pt idx="66">
                  <c:v>3195.5</c:v>
                </c:pt>
                <c:pt idx="67">
                  <c:v>3076.5</c:v>
                </c:pt>
                <c:pt idx="68">
                  <c:v>3161.1</c:v>
                </c:pt>
                <c:pt idx="69">
                  <c:v>3235.3</c:v>
                </c:pt>
                <c:pt idx="70">
                  <c:v>3151.2</c:v>
                </c:pt>
                <c:pt idx="71">
                  <c:v>2887.2</c:v>
                </c:pt>
                <c:pt idx="72">
                  <c:v>2969.2</c:v>
                </c:pt>
                <c:pt idx="73">
                  <c:v>2680.2</c:v>
                </c:pt>
                <c:pt idx="74">
                  <c:v>2644.8</c:v>
                </c:pt>
                <c:pt idx="75">
                  <c:v>3037</c:v>
                </c:pt>
                <c:pt idx="76">
                  <c:v>2800.2</c:v>
                </c:pt>
                <c:pt idx="77">
                  <c:v>2524.1</c:v>
                </c:pt>
                <c:pt idx="78">
                  <c:v>2820.1</c:v>
                </c:pt>
                <c:pt idx="79">
                  <c:v>2978.6</c:v>
                </c:pt>
                <c:pt idx="80">
                  <c:v>2923.1</c:v>
                </c:pt>
                <c:pt idx="81">
                  <c:v>2764.2</c:v>
                </c:pt>
                <c:pt idx="82">
                  <c:v>2742</c:v>
                </c:pt>
                <c:pt idx="83">
                  <c:v>2591</c:v>
                </c:pt>
                <c:pt idx="84">
                  <c:v>2943.8</c:v>
                </c:pt>
                <c:pt idx="85">
                  <c:v>2821.6</c:v>
                </c:pt>
                <c:pt idx="86">
                  <c:v>2578.6</c:v>
                </c:pt>
                <c:pt idx="87">
                  <c:v>2945.2</c:v>
                </c:pt>
                <c:pt idx="88">
                  <c:v>2987.6</c:v>
                </c:pt>
                <c:pt idx="89">
                  <c:v>2446.3000000000002</c:v>
                </c:pt>
                <c:pt idx="90">
                  <c:v>2469</c:v>
                </c:pt>
              </c:numCache>
            </c:numRef>
          </c:val>
        </c:ser>
        <c:ser>
          <c:idx val="83"/>
          <c:order val="8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Sheet1!$CG$11:$CG$101</c:f>
              <c:numCache>
                <c:formatCode>#,##0.00</c:formatCode>
                <c:ptCount val="91"/>
                <c:pt idx="0" formatCode="General">
                  <c:v>84</c:v>
                </c:pt>
                <c:pt idx="1">
                  <c:v>2521.4</c:v>
                </c:pt>
                <c:pt idx="2">
                  <c:v>2630.5</c:v>
                </c:pt>
                <c:pt idx="3">
                  <c:v>2732.1</c:v>
                </c:pt>
                <c:pt idx="4">
                  <c:v>2752.7</c:v>
                </c:pt>
                <c:pt idx="5">
                  <c:v>2803.1</c:v>
                </c:pt>
                <c:pt idx="6">
                  <c:v>2942.1</c:v>
                </c:pt>
                <c:pt idx="7">
                  <c:v>2961.8</c:v>
                </c:pt>
                <c:pt idx="8">
                  <c:v>2887.2</c:v>
                </c:pt>
                <c:pt idx="9">
                  <c:v>2734</c:v>
                </c:pt>
                <c:pt idx="10">
                  <c:v>3142.9</c:v>
                </c:pt>
                <c:pt idx="11">
                  <c:v>2809.9</c:v>
                </c:pt>
                <c:pt idx="12">
                  <c:v>2920.8</c:v>
                </c:pt>
                <c:pt idx="13">
                  <c:v>3301.3</c:v>
                </c:pt>
                <c:pt idx="14">
                  <c:v>3608.2</c:v>
                </c:pt>
                <c:pt idx="15">
                  <c:v>3536.6</c:v>
                </c:pt>
                <c:pt idx="16">
                  <c:v>3110.2</c:v>
                </c:pt>
                <c:pt idx="17">
                  <c:v>3689.9</c:v>
                </c:pt>
                <c:pt idx="18">
                  <c:v>3293.9</c:v>
                </c:pt>
                <c:pt idx="19">
                  <c:v>3391.9</c:v>
                </c:pt>
                <c:pt idx="20">
                  <c:v>3864.3</c:v>
                </c:pt>
                <c:pt idx="21">
                  <c:v>3420.5</c:v>
                </c:pt>
                <c:pt idx="22">
                  <c:v>3750.1</c:v>
                </c:pt>
                <c:pt idx="23">
                  <c:v>3847.3</c:v>
                </c:pt>
                <c:pt idx="24">
                  <c:v>4072.7</c:v>
                </c:pt>
                <c:pt idx="25">
                  <c:v>4382.2</c:v>
                </c:pt>
                <c:pt idx="26">
                  <c:v>4425.6000000000004</c:v>
                </c:pt>
                <c:pt idx="27">
                  <c:v>4549.2</c:v>
                </c:pt>
                <c:pt idx="28">
                  <c:v>4674</c:v>
                </c:pt>
                <c:pt idx="29">
                  <c:v>4948.1000000000004</c:v>
                </c:pt>
                <c:pt idx="30">
                  <c:v>4956.2</c:v>
                </c:pt>
                <c:pt idx="31">
                  <c:v>5058.8</c:v>
                </c:pt>
                <c:pt idx="32">
                  <c:v>5401.2</c:v>
                </c:pt>
                <c:pt idx="33">
                  <c:v>4652.9000000000005</c:v>
                </c:pt>
                <c:pt idx="34">
                  <c:v>5029.3</c:v>
                </c:pt>
                <c:pt idx="35">
                  <c:v>4900.8</c:v>
                </c:pt>
                <c:pt idx="36">
                  <c:v>4804.4000000000005</c:v>
                </c:pt>
                <c:pt idx="37">
                  <c:v>4608.9000000000005</c:v>
                </c:pt>
                <c:pt idx="38">
                  <c:v>4378.3</c:v>
                </c:pt>
                <c:pt idx="39">
                  <c:v>4370</c:v>
                </c:pt>
                <c:pt idx="40">
                  <c:v>4675.8</c:v>
                </c:pt>
                <c:pt idx="41">
                  <c:v>4396</c:v>
                </c:pt>
                <c:pt idx="42">
                  <c:v>4577.1000000000004</c:v>
                </c:pt>
                <c:pt idx="43">
                  <c:v>3985.9</c:v>
                </c:pt>
                <c:pt idx="44">
                  <c:v>4481.1000000000004</c:v>
                </c:pt>
                <c:pt idx="45">
                  <c:v>4535.3</c:v>
                </c:pt>
                <c:pt idx="46">
                  <c:v>4154.7</c:v>
                </c:pt>
                <c:pt idx="47">
                  <c:v>4863.9000000000005</c:v>
                </c:pt>
                <c:pt idx="48">
                  <c:v>4297.5</c:v>
                </c:pt>
                <c:pt idx="49">
                  <c:v>4281</c:v>
                </c:pt>
                <c:pt idx="50">
                  <c:v>4203.3</c:v>
                </c:pt>
                <c:pt idx="51">
                  <c:v>4056.5</c:v>
                </c:pt>
                <c:pt idx="52">
                  <c:v>4034</c:v>
                </c:pt>
                <c:pt idx="53">
                  <c:v>4177</c:v>
                </c:pt>
                <c:pt idx="54">
                  <c:v>3310.6</c:v>
                </c:pt>
                <c:pt idx="55">
                  <c:v>3813.9</c:v>
                </c:pt>
                <c:pt idx="56">
                  <c:v>3756.4</c:v>
                </c:pt>
                <c:pt idx="57">
                  <c:v>3694</c:v>
                </c:pt>
                <c:pt idx="58">
                  <c:v>3245.4</c:v>
                </c:pt>
                <c:pt idx="59">
                  <c:v>3664.1</c:v>
                </c:pt>
                <c:pt idx="60">
                  <c:v>3271</c:v>
                </c:pt>
                <c:pt idx="61">
                  <c:v>3314.1</c:v>
                </c:pt>
                <c:pt idx="62">
                  <c:v>3354</c:v>
                </c:pt>
                <c:pt idx="63">
                  <c:v>3345.8</c:v>
                </c:pt>
                <c:pt idx="64">
                  <c:v>3008.4</c:v>
                </c:pt>
                <c:pt idx="65">
                  <c:v>2917.3</c:v>
                </c:pt>
                <c:pt idx="66">
                  <c:v>3138.4</c:v>
                </c:pt>
                <c:pt idx="67">
                  <c:v>2912.7</c:v>
                </c:pt>
                <c:pt idx="68">
                  <c:v>3078.1</c:v>
                </c:pt>
                <c:pt idx="69">
                  <c:v>2826.8</c:v>
                </c:pt>
                <c:pt idx="70">
                  <c:v>2800.6</c:v>
                </c:pt>
                <c:pt idx="71">
                  <c:v>2840.2</c:v>
                </c:pt>
                <c:pt idx="72">
                  <c:v>2770.5</c:v>
                </c:pt>
                <c:pt idx="73">
                  <c:v>3041.6</c:v>
                </c:pt>
                <c:pt idx="74">
                  <c:v>3110.4</c:v>
                </c:pt>
                <c:pt idx="75">
                  <c:v>3010</c:v>
                </c:pt>
                <c:pt idx="76">
                  <c:v>2793.1</c:v>
                </c:pt>
                <c:pt idx="77">
                  <c:v>2808.5</c:v>
                </c:pt>
                <c:pt idx="78">
                  <c:v>2983.6</c:v>
                </c:pt>
                <c:pt idx="79">
                  <c:v>2804</c:v>
                </c:pt>
                <c:pt idx="80">
                  <c:v>2823.3</c:v>
                </c:pt>
                <c:pt idx="81">
                  <c:v>2622.9</c:v>
                </c:pt>
                <c:pt idx="82">
                  <c:v>3072.7</c:v>
                </c:pt>
                <c:pt idx="83">
                  <c:v>2788.2</c:v>
                </c:pt>
                <c:pt idx="84">
                  <c:v>2901</c:v>
                </c:pt>
                <c:pt idx="85">
                  <c:v>2783.4</c:v>
                </c:pt>
                <c:pt idx="86">
                  <c:v>2641.9</c:v>
                </c:pt>
                <c:pt idx="87">
                  <c:v>2830.2</c:v>
                </c:pt>
                <c:pt idx="88">
                  <c:v>2536.6999999999998</c:v>
                </c:pt>
                <c:pt idx="89">
                  <c:v>2683.3</c:v>
                </c:pt>
                <c:pt idx="90">
                  <c:v>2440.6</c:v>
                </c:pt>
              </c:numCache>
            </c:numRef>
          </c:val>
        </c:ser>
        <c:ser>
          <c:idx val="84"/>
          <c:order val="8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Sheet1!$CH$11:$CH$101</c:f>
              <c:numCache>
                <c:formatCode>#,##0.00</c:formatCode>
                <c:ptCount val="91"/>
                <c:pt idx="0" formatCode="General">
                  <c:v>85</c:v>
                </c:pt>
                <c:pt idx="1">
                  <c:v>3095.5</c:v>
                </c:pt>
                <c:pt idx="2">
                  <c:v>2938.9</c:v>
                </c:pt>
                <c:pt idx="3">
                  <c:v>3121.5</c:v>
                </c:pt>
                <c:pt idx="4">
                  <c:v>2845.6</c:v>
                </c:pt>
                <c:pt idx="5">
                  <c:v>2954</c:v>
                </c:pt>
                <c:pt idx="6">
                  <c:v>3063.9</c:v>
                </c:pt>
                <c:pt idx="7">
                  <c:v>2984.3</c:v>
                </c:pt>
                <c:pt idx="8">
                  <c:v>2893.4</c:v>
                </c:pt>
                <c:pt idx="9">
                  <c:v>3029.7</c:v>
                </c:pt>
                <c:pt idx="10">
                  <c:v>3114.2</c:v>
                </c:pt>
                <c:pt idx="11">
                  <c:v>3153.9</c:v>
                </c:pt>
                <c:pt idx="12">
                  <c:v>3019.6</c:v>
                </c:pt>
                <c:pt idx="13">
                  <c:v>3458.5</c:v>
                </c:pt>
                <c:pt idx="14">
                  <c:v>3008</c:v>
                </c:pt>
                <c:pt idx="15">
                  <c:v>3107.1</c:v>
                </c:pt>
                <c:pt idx="16">
                  <c:v>3408.8</c:v>
                </c:pt>
                <c:pt idx="17">
                  <c:v>3508</c:v>
                </c:pt>
                <c:pt idx="18">
                  <c:v>3008.8</c:v>
                </c:pt>
                <c:pt idx="19">
                  <c:v>3262.4</c:v>
                </c:pt>
                <c:pt idx="20">
                  <c:v>3836.4</c:v>
                </c:pt>
                <c:pt idx="21">
                  <c:v>4001.1</c:v>
                </c:pt>
                <c:pt idx="22">
                  <c:v>3784.5</c:v>
                </c:pt>
                <c:pt idx="23">
                  <c:v>4045.3</c:v>
                </c:pt>
                <c:pt idx="24">
                  <c:v>4146.8</c:v>
                </c:pt>
                <c:pt idx="25">
                  <c:v>4276.3</c:v>
                </c:pt>
                <c:pt idx="26">
                  <c:v>4249</c:v>
                </c:pt>
                <c:pt idx="27">
                  <c:v>4897.3</c:v>
                </c:pt>
                <c:pt idx="28">
                  <c:v>5032.8</c:v>
                </c:pt>
                <c:pt idx="29">
                  <c:v>4539</c:v>
                </c:pt>
                <c:pt idx="30">
                  <c:v>4261.7</c:v>
                </c:pt>
                <c:pt idx="31">
                  <c:v>4634.7</c:v>
                </c:pt>
                <c:pt idx="32">
                  <c:v>4614.6000000000004</c:v>
                </c:pt>
                <c:pt idx="33">
                  <c:v>4742.7</c:v>
                </c:pt>
                <c:pt idx="34">
                  <c:v>4422.5</c:v>
                </c:pt>
                <c:pt idx="35">
                  <c:v>4466.4000000000005</c:v>
                </c:pt>
                <c:pt idx="36">
                  <c:v>4715</c:v>
                </c:pt>
                <c:pt idx="37">
                  <c:v>4147.4000000000005</c:v>
                </c:pt>
                <c:pt idx="38">
                  <c:v>5015.1000000000004</c:v>
                </c:pt>
                <c:pt idx="39">
                  <c:v>4436.2</c:v>
                </c:pt>
                <c:pt idx="40">
                  <c:v>4977.1000000000004</c:v>
                </c:pt>
                <c:pt idx="41">
                  <c:v>4305.3</c:v>
                </c:pt>
                <c:pt idx="42">
                  <c:v>4611.2</c:v>
                </c:pt>
                <c:pt idx="43">
                  <c:v>4261.2</c:v>
                </c:pt>
                <c:pt idx="44">
                  <c:v>4319.5</c:v>
                </c:pt>
                <c:pt idx="45">
                  <c:v>4160.5</c:v>
                </c:pt>
                <c:pt idx="46">
                  <c:v>3880.7</c:v>
                </c:pt>
                <c:pt idx="47">
                  <c:v>3966.6</c:v>
                </c:pt>
                <c:pt idx="48">
                  <c:v>3835.1</c:v>
                </c:pt>
                <c:pt idx="49">
                  <c:v>4132.4000000000005</c:v>
                </c:pt>
                <c:pt idx="50">
                  <c:v>3937.4</c:v>
                </c:pt>
                <c:pt idx="51">
                  <c:v>3831.8</c:v>
                </c:pt>
                <c:pt idx="52">
                  <c:v>3611</c:v>
                </c:pt>
                <c:pt idx="53">
                  <c:v>3775.8</c:v>
                </c:pt>
                <c:pt idx="54">
                  <c:v>3863.5</c:v>
                </c:pt>
                <c:pt idx="55">
                  <c:v>3933</c:v>
                </c:pt>
                <c:pt idx="56">
                  <c:v>3512.3</c:v>
                </c:pt>
                <c:pt idx="57">
                  <c:v>3450</c:v>
                </c:pt>
                <c:pt idx="58">
                  <c:v>3227.2</c:v>
                </c:pt>
                <c:pt idx="59">
                  <c:v>3192</c:v>
                </c:pt>
                <c:pt idx="60">
                  <c:v>3149.2</c:v>
                </c:pt>
                <c:pt idx="61">
                  <c:v>3092.8</c:v>
                </c:pt>
                <c:pt idx="62">
                  <c:v>3389.9</c:v>
                </c:pt>
                <c:pt idx="63">
                  <c:v>2968.4</c:v>
                </c:pt>
                <c:pt idx="64">
                  <c:v>2815.2</c:v>
                </c:pt>
                <c:pt idx="65">
                  <c:v>3195</c:v>
                </c:pt>
                <c:pt idx="66">
                  <c:v>3084.8</c:v>
                </c:pt>
                <c:pt idx="67">
                  <c:v>3056.2</c:v>
                </c:pt>
                <c:pt idx="68">
                  <c:v>2906.3</c:v>
                </c:pt>
                <c:pt idx="69">
                  <c:v>2881</c:v>
                </c:pt>
                <c:pt idx="70">
                  <c:v>3265.2</c:v>
                </c:pt>
                <c:pt idx="71">
                  <c:v>3002.4</c:v>
                </c:pt>
                <c:pt idx="72">
                  <c:v>2859.5</c:v>
                </c:pt>
                <c:pt idx="73">
                  <c:v>2956.3</c:v>
                </c:pt>
                <c:pt idx="74">
                  <c:v>3100.3</c:v>
                </c:pt>
                <c:pt idx="75">
                  <c:v>2783.5</c:v>
                </c:pt>
                <c:pt idx="76">
                  <c:v>3171.6</c:v>
                </c:pt>
                <c:pt idx="77">
                  <c:v>2860.3</c:v>
                </c:pt>
                <c:pt idx="78">
                  <c:v>3006.5</c:v>
                </c:pt>
                <c:pt idx="79">
                  <c:v>3034.6</c:v>
                </c:pt>
                <c:pt idx="80">
                  <c:v>2614.6999999999998</c:v>
                </c:pt>
                <c:pt idx="81">
                  <c:v>2961.6</c:v>
                </c:pt>
                <c:pt idx="82">
                  <c:v>3028.8</c:v>
                </c:pt>
                <c:pt idx="83">
                  <c:v>3004.5</c:v>
                </c:pt>
                <c:pt idx="84">
                  <c:v>2569.1</c:v>
                </c:pt>
                <c:pt idx="85">
                  <c:v>2847.3</c:v>
                </c:pt>
                <c:pt idx="86">
                  <c:v>2623.6</c:v>
                </c:pt>
                <c:pt idx="87">
                  <c:v>2602.6999999999998</c:v>
                </c:pt>
                <c:pt idx="88">
                  <c:v>2738.4</c:v>
                </c:pt>
                <c:pt idx="89">
                  <c:v>2770</c:v>
                </c:pt>
                <c:pt idx="90">
                  <c:v>2480.8000000000002</c:v>
                </c:pt>
              </c:numCache>
            </c:numRef>
          </c:val>
        </c:ser>
        <c:bandFmts>
          <c:bandFmt>
            <c:idx val="0"/>
          </c:bandFmt>
          <c:bandFmt>
            <c:idx val="1"/>
          </c:bandFmt>
          <c:bandFmt>
            <c:idx val="2"/>
          </c:bandFmt>
          <c:bandFmt>
            <c:idx val="3"/>
          </c:bandFmt>
          <c:bandFmt>
            <c:idx val="4"/>
          </c:bandFmt>
          <c:bandFmt>
            <c:idx val="5"/>
          </c:bandFmt>
          <c:bandFmt>
            <c:idx val="6"/>
          </c:bandFmt>
          <c:bandFmt>
            <c:idx val="7"/>
          </c:bandFmt>
          <c:bandFmt>
            <c:idx val="8"/>
          </c:bandFmt>
          <c:bandFmt>
            <c:idx val="9"/>
          </c:bandFmt>
          <c:bandFmt>
            <c:idx val="10"/>
          </c:bandFmt>
          <c:bandFmt>
            <c:idx val="11"/>
          </c:bandFmt>
        </c:bandFmts>
        <c:axId val="61577472"/>
        <c:axId val="61587840"/>
        <c:axId val="61531904"/>
      </c:surface3DChart>
      <c:catAx>
        <c:axId val="61577472"/>
        <c:scaling>
          <c:orientation val="minMax"/>
        </c:scaling>
        <c:axPos val="b"/>
        <c:title>
          <c:tx>
            <c:rich>
              <a:bodyPr/>
              <a:lstStyle/>
              <a:p>
                <a:pPr>
                  <a:defRPr/>
                </a:pPr>
                <a:r>
                  <a:rPr lang="en-US"/>
                  <a:t>East</a:t>
                </a:r>
              </a:p>
            </c:rich>
          </c:tx>
          <c:layout/>
        </c:title>
        <c:tickLblPos val="none"/>
        <c:crossAx val="61587840"/>
        <c:crosses val="autoZero"/>
        <c:auto val="1"/>
        <c:lblAlgn val="ctr"/>
        <c:lblOffset val="100"/>
      </c:catAx>
      <c:valAx>
        <c:axId val="61587840"/>
        <c:scaling>
          <c:orientation val="minMax"/>
        </c:scaling>
        <c:axPos val="l"/>
        <c:majorGridlines/>
        <c:numFmt formatCode="General" sourceLinked="1"/>
        <c:tickLblPos val="nextTo"/>
        <c:crossAx val="61577472"/>
        <c:crosses val="autoZero"/>
        <c:crossBetween val="midCat"/>
        <c:majorUnit val="100000"/>
      </c:valAx>
      <c:serAx>
        <c:axId val="61531904"/>
        <c:scaling>
          <c:orientation val="minMax"/>
        </c:scaling>
        <c:axPos val="b"/>
        <c:title>
          <c:tx>
            <c:rich>
              <a:bodyPr rot="0" vert="horz"/>
              <a:lstStyle/>
              <a:p>
                <a:pPr>
                  <a:defRPr/>
                </a:pPr>
                <a:r>
                  <a:rPr lang="en-US"/>
                  <a:t>Down</a:t>
                </a:r>
              </a:p>
            </c:rich>
          </c:tx>
          <c:layout/>
        </c:title>
        <c:tickLblPos val="none"/>
        <c:spPr>
          <a:ln w="3175">
            <a:solidFill>
              <a:srgbClr val="808080"/>
            </a:solidFill>
            <a:prstDash val="solid"/>
          </a:ln>
        </c:spPr>
        <c:crossAx val="61587840"/>
        <c:crosses val="autoZero"/>
        <c:tickMarkSkip val="1"/>
      </c:serAx>
      <c:spPr>
        <a:noFill/>
        <a:ln w="25400">
          <a:noFill/>
        </a:ln>
      </c:spPr>
    </c:plotArea>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depthPercent val="100"/>
      <c:perspective val="30"/>
    </c:view3D>
    <c:plotArea>
      <c:layout>
        <c:manualLayout>
          <c:layoutTarget val="inner"/>
          <c:xMode val="edge"/>
          <c:yMode val="edge"/>
          <c:x val="7.4279599665426438E-2"/>
          <c:y val="2.2395400272394089E-2"/>
          <c:w val="0.89836751175333818"/>
          <c:h val="0.9526356709193502"/>
        </c:manualLayout>
      </c:layout>
      <c:surface3DChart>
        <c:ser>
          <c:idx val="0"/>
          <c:order val="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Sheet1!$B$11:$B$101</c:f>
              <c:numCache>
                <c:formatCode>#,##0.00</c:formatCode>
                <c:ptCount val="91"/>
                <c:pt idx="0" formatCode="General">
                  <c:v>1</c:v>
                </c:pt>
                <c:pt idx="1">
                  <c:v>3220.3</c:v>
                </c:pt>
                <c:pt idx="2">
                  <c:v>3315.6</c:v>
                </c:pt>
                <c:pt idx="3">
                  <c:v>4125.4000000000005</c:v>
                </c:pt>
                <c:pt idx="4">
                  <c:v>4926.2</c:v>
                </c:pt>
                <c:pt idx="5">
                  <c:v>3694</c:v>
                </c:pt>
                <c:pt idx="6">
                  <c:v>3671</c:v>
                </c:pt>
                <c:pt idx="7">
                  <c:v>2475.6</c:v>
                </c:pt>
                <c:pt idx="8">
                  <c:v>2116.4</c:v>
                </c:pt>
                <c:pt idx="9">
                  <c:v>2179.3000000000002</c:v>
                </c:pt>
                <c:pt idx="10">
                  <c:v>2367.5</c:v>
                </c:pt>
                <c:pt idx="11">
                  <c:v>2705.4</c:v>
                </c:pt>
                <c:pt idx="12">
                  <c:v>2464.6</c:v>
                </c:pt>
                <c:pt idx="13">
                  <c:v>2781.3</c:v>
                </c:pt>
                <c:pt idx="14">
                  <c:v>2757.7</c:v>
                </c:pt>
                <c:pt idx="15">
                  <c:v>2499.5</c:v>
                </c:pt>
                <c:pt idx="16">
                  <c:v>2533.6999999999998</c:v>
                </c:pt>
                <c:pt idx="17">
                  <c:v>3331.9</c:v>
                </c:pt>
                <c:pt idx="18">
                  <c:v>3498.1</c:v>
                </c:pt>
                <c:pt idx="19">
                  <c:v>3228.2</c:v>
                </c:pt>
                <c:pt idx="20">
                  <c:v>2807.9</c:v>
                </c:pt>
                <c:pt idx="21">
                  <c:v>3185.1</c:v>
                </c:pt>
                <c:pt idx="22">
                  <c:v>2959</c:v>
                </c:pt>
                <c:pt idx="23">
                  <c:v>3683.5</c:v>
                </c:pt>
                <c:pt idx="24">
                  <c:v>3376.6</c:v>
                </c:pt>
                <c:pt idx="25">
                  <c:v>3736.1</c:v>
                </c:pt>
                <c:pt idx="26">
                  <c:v>3511.9</c:v>
                </c:pt>
                <c:pt idx="27">
                  <c:v>3348.9</c:v>
                </c:pt>
                <c:pt idx="28">
                  <c:v>3289.5</c:v>
                </c:pt>
                <c:pt idx="29">
                  <c:v>3599.1</c:v>
                </c:pt>
                <c:pt idx="30">
                  <c:v>3664.2</c:v>
                </c:pt>
                <c:pt idx="31">
                  <c:v>3145.9</c:v>
                </c:pt>
                <c:pt idx="32">
                  <c:v>3165.2</c:v>
                </c:pt>
                <c:pt idx="33">
                  <c:v>3456</c:v>
                </c:pt>
                <c:pt idx="34">
                  <c:v>3701.1</c:v>
                </c:pt>
                <c:pt idx="35">
                  <c:v>3423</c:v>
                </c:pt>
                <c:pt idx="36">
                  <c:v>3359</c:v>
                </c:pt>
                <c:pt idx="37">
                  <c:v>3520.9</c:v>
                </c:pt>
                <c:pt idx="38">
                  <c:v>3320.8</c:v>
                </c:pt>
                <c:pt idx="39">
                  <c:v>3335.1</c:v>
                </c:pt>
                <c:pt idx="40">
                  <c:v>3343.7</c:v>
                </c:pt>
                <c:pt idx="41">
                  <c:v>3619.3</c:v>
                </c:pt>
                <c:pt idx="42">
                  <c:v>3308.3</c:v>
                </c:pt>
                <c:pt idx="43">
                  <c:v>3550.6</c:v>
                </c:pt>
                <c:pt idx="44">
                  <c:v>3621.1</c:v>
                </c:pt>
                <c:pt idx="45">
                  <c:v>3035.4</c:v>
                </c:pt>
                <c:pt idx="46">
                  <c:v>3448.6</c:v>
                </c:pt>
                <c:pt idx="47">
                  <c:v>3137.5</c:v>
                </c:pt>
                <c:pt idx="48">
                  <c:v>3538.4</c:v>
                </c:pt>
                <c:pt idx="49">
                  <c:v>3320.9</c:v>
                </c:pt>
                <c:pt idx="50">
                  <c:v>3175.1</c:v>
                </c:pt>
                <c:pt idx="51">
                  <c:v>2877.9</c:v>
                </c:pt>
                <c:pt idx="52">
                  <c:v>3208.6</c:v>
                </c:pt>
                <c:pt idx="53">
                  <c:v>3115.9</c:v>
                </c:pt>
                <c:pt idx="54">
                  <c:v>2638.4</c:v>
                </c:pt>
                <c:pt idx="55">
                  <c:v>2892</c:v>
                </c:pt>
                <c:pt idx="56">
                  <c:v>2968.8</c:v>
                </c:pt>
                <c:pt idx="57">
                  <c:v>3278.2</c:v>
                </c:pt>
                <c:pt idx="58">
                  <c:v>3362.7</c:v>
                </c:pt>
                <c:pt idx="59">
                  <c:v>3411.8</c:v>
                </c:pt>
                <c:pt idx="60">
                  <c:v>3436.5</c:v>
                </c:pt>
                <c:pt idx="61">
                  <c:v>2918.8</c:v>
                </c:pt>
                <c:pt idx="62">
                  <c:v>3527.1</c:v>
                </c:pt>
                <c:pt idx="63">
                  <c:v>3610.1</c:v>
                </c:pt>
                <c:pt idx="64">
                  <c:v>3653.4</c:v>
                </c:pt>
                <c:pt idx="65">
                  <c:v>3420</c:v>
                </c:pt>
                <c:pt idx="66">
                  <c:v>2966.7</c:v>
                </c:pt>
                <c:pt idx="67">
                  <c:v>2492.6999999999998</c:v>
                </c:pt>
                <c:pt idx="68">
                  <c:v>2438.1999999999998</c:v>
                </c:pt>
                <c:pt idx="69">
                  <c:v>2523.6</c:v>
                </c:pt>
                <c:pt idx="70">
                  <c:v>3952.4</c:v>
                </c:pt>
                <c:pt idx="71">
                  <c:v>5391.3</c:v>
                </c:pt>
                <c:pt idx="72">
                  <c:v>4094.5</c:v>
                </c:pt>
                <c:pt idx="73">
                  <c:v>3455.4</c:v>
                </c:pt>
                <c:pt idx="74">
                  <c:v>3109.2</c:v>
                </c:pt>
                <c:pt idx="75">
                  <c:v>3212.8</c:v>
                </c:pt>
                <c:pt idx="76">
                  <c:v>2990.4</c:v>
                </c:pt>
                <c:pt idx="77">
                  <c:v>2316.8000000000002</c:v>
                </c:pt>
                <c:pt idx="78">
                  <c:v>2339.6999999999998</c:v>
                </c:pt>
                <c:pt idx="79">
                  <c:v>2666.6</c:v>
                </c:pt>
                <c:pt idx="80">
                  <c:v>2622.4</c:v>
                </c:pt>
                <c:pt idx="81">
                  <c:v>2991.7</c:v>
                </c:pt>
                <c:pt idx="82">
                  <c:v>3400.9</c:v>
                </c:pt>
                <c:pt idx="83">
                  <c:v>4227.6000000000004</c:v>
                </c:pt>
                <c:pt idx="84">
                  <c:v>3857.9</c:v>
                </c:pt>
                <c:pt idx="85">
                  <c:v>4530.8</c:v>
                </c:pt>
                <c:pt idx="86">
                  <c:v>4616.9000000000005</c:v>
                </c:pt>
                <c:pt idx="87">
                  <c:v>4490.2</c:v>
                </c:pt>
                <c:pt idx="88">
                  <c:v>3389</c:v>
                </c:pt>
                <c:pt idx="89">
                  <c:v>2643.4</c:v>
                </c:pt>
                <c:pt idx="90">
                  <c:v>2958.1</c:v>
                </c:pt>
              </c:numCache>
            </c:numRef>
          </c:val>
        </c:ser>
        <c:ser>
          <c:idx val="1"/>
          <c:order val="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Sheet1!$C$11:$C$101</c:f>
              <c:numCache>
                <c:formatCode>#,##0.00</c:formatCode>
                <c:ptCount val="91"/>
                <c:pt idx="0" formatCode="General">
                  <c:v>2</c:v>
                </c:pt>
                <c:pt idx="1">
                  <c:v>2765.4</c:v>
                </c:pt>
                <c:pt idx="2">
                  <c:v>2710.6</c:v>
                </c:pt>
                <c:pt idx="3">
                  <c:v>2761.9</c:v>
                </c:pt>
                <c:pt idx="4">
                  <c:v>3019.6</c:v>
                </c:pt>
                <c:pt idx="5">
                  <c:v>3354.3</c:v>
                </c:pt>
                <c:pt idx="6">
                  <c:v>2770.2</c:v>
                </c:pt>
                <c:pt idx="7">
                  <c:v>2488.9</c:v>
                </c:pt>
                <c:pt idx="8">
                  <c:v>2363.4</c:v>
                </c:pt>
                <c:pt idx="9">
                  <c:v>2569.6999999999998</c:v>
                </c:pt>
                <c:pt idx="10">
                  <c:v>2422.9</c:v>
                </c:pt>
                <c:pt idx="11">
                  <c:v>2726.9</c:v>
                </c:pt>
                <c:pt idx="12">
                  <c:v>2558.4</c:v>
                </c:pt>
                <c:pt idx="13">
                  <c:v>2541.4</c:v>
                </c:pt>
                <c:pt idx="14">
                  <c:v>2667.8</c:v>
                </c:pt>
                <c:pt idx="15">
                  <c:v>2314</c:v>
                </c:pt>
                <c:pt idx="16">
                  <c:v>2451.4</c:v>
                </c:pt>
                <c:pt idx="17">
                  <c:v>2710.6</c:v>
                </c:pt>
                <c:pt idx="18">
                  <c:v>2727.6</c:v>
                </c:pt>
                <c:pt idx="19">
                  <c:v>2742.5</c:v>
                </c:pt>
                <c:pt idx="20">
                  <c:v>2859.6</c:v>
                </c:pt>
                <c:pt idx="21">
                  <c:v>2964.2</c:v>
                </c:pt>
                <c:pt idx="22">
                  <c:v>3168.5</c:v>
                </c:pt>
                <c:pt idx="23">
                  <c:v>3639.1</c:v>
                </c:pt>
                <c:pt idx="24">
                  <c:v>3515.2</c:v>
                </c:pt>
                <c:pt idx="25">
                  <c:v>3695.3</c:v>
                </c:pt>
                <c:pt idx="26">
                  <c:v>3779.7</c:v>
                </c:pt>
                <c:pt idx="27">
                  <c:v>3395.1</c:v>
                </c:pt>
                <c:pt idx="28">
                  <c:v>3155.1</c:v>
                </c:pt>
                <c:pt idx="29">
                  <c:v>3878</c:v>
                </c:pt>
                <c:pt idx="30">
                  <c:v>3980</c:v>
                </c:pt>
                <c:pt idx="31">
                  <c:v>4114.6000000000004</c:v>
                </c:pt>
                <c:pt idx="32">
                  <c:v>3323.2</c:v>
                </c:pt>
                <c:pt idx="33">
                  <c:v>3316.5</c:v>
                </c:pt>
                <c:pt idx="34">
                  <c:v>3303.3</c:v>
                </c:pt>
                <c:pt idx="35">
                  <c:v>4146</c:v>
                </c:pt>
                <c:pt idx="36">
                  <c:v>3748.2</c:v>
                </c:pt>
                <c:pt idx="37">
                  <c:v>3997.6</c:v>
                </c:pt>
                <c:pt idx="38">
                  <c:v>5412.3</c:v>
                </c:pt>
                <c:pt idx="39">
                  <c:v>4126</c:v>
                </c:pt>
                <c:pt idx="40">
                  <c:v>3671.1</c:v>
                </c:pt>
                <c:pt idx="41">
                  <c:v>3359.1</c:v>
                </c:pt>
                <c:pt idx="42">
                  <c:v>3130</c:v>
                </c:pt>
                <c:pt idx="43">
                  <c:v>3270.4</c:v>
                </c:pt>
                <c:pt idx="44">
                  <c:v>3148.4</c:v>
                </c:pt>
                <c:pt idx="45">
                  <c:v>3153.4</c:v>
                </c:pt>
                <c:pt idx="46">
                  <c:v>2971.7</c:v>
                </c:pt>
                <c:pt idx="47">
                  <c:v>3216.4</c:v>
                </c:pt>
                <c:pt idx="48">
                  <c:v>3544.6</c:v>
                </c:pt>
                <c:pt idx="49">
                  <c:v>3174.2</c:v>
                </c:pt>
                <c:pt idx="50">
                  <c:v>3588.3</c:v>
                </c:pt>
                <c:pt idx="51">
                  <c:v>3746.4</c:v>
                </c:pt>
                <c:pt idx="52">
                  <c:v>3395.6</c:v>
                </c:pt>
                <c:pt idx="53">
                  <c:v>3359.8</c:v>
                </c:pt>
                <c:pt idx="54">
                  <c:v>2670.9</c:v>
                </c:pt>
                <c:pt idx="55">
                  <c:v>2933.5</c:v>
                </c:pt>
                <c:pt idx="56">
                  <c:v>3128.2</c:v>
                </c:pt>
                <c:pt idx="57">
                  <c:v>3583.9</c:v>
                </c:pt>
                <c:pt idx="58">
                  <c:v>3462.4</c:v>
                </c:pt>
                <c:pt idx="59">
                  <c:v>3541.7</c:v>
                </c:pt>
                <c:pt idx="60">
                  <c:v>3529.9</c:v>
                </c:pt>
                <c:pt idx="61">
                  <c:v>2778.1</c:v>
                </c:pt>
                <c:pt idx="62">
                  <c:v>2868.7</c:v>
                </c:pt>
                <c:pt idx="63">
                  <c:v>3089.9</c:v>
                </c:pt>
                <c:pt idx="64">
                  <c:v>3009.4</c:v>
                </c:pt>
                <c:pt idx="65">
                  <c:v>3095.2</c:v>
                </c:pt>
                <c:pt idx="66">
                  <c:v>2348.9</c:v>
                </c:pt>
                <c:pt idx="67">
                  <c:v>2559.6</c:v>
                </c:pt>
                <c:pt idx="68">
                  <c:v>2322.5</c:v>
                </c:pt>
                <c:pt idx="69">
                  <c:v>2267.1999999999998</c:v>
                </c:pt>
                <c:pt idx="70">
                  <c:v>2421.1999999999998</c:v>
                </c:pt>
                <c:pt idx="71">
                  <c:v>2650.4</c:v>
                </c:pt>
                <c:pt idx="72">
                  <c:v>2722.9</c:v>
                </c:pt>
                <c:pt idx="73">
                  <c:v>2314.9</c:v>
                </c:pt>
                <c:pt idx="74">
                  <c:v>2253.1999999999998</c:v>
                </c:pt>
                <c:pt idx="75">
                  <c:v>2621.8</c:v>
                </c:pt>
                <c:pt idx="76">
                  <c:v>2602.4</c:v>
                </c:pt>
                <c:pt idx="77">
                  <c:v>3170.9</c:v>
                </c:pt>
                <c:pt idx="78">
                  <c:v>3047.5</c:v>
                </c:pt>
                <c:pt idx="79">
                  <c:v>2668.1</c:v>
                </c:pt>
                <c:pt idx="80">
                  <c:v>2273.1999999999998</c:v>
                </c:pt>
                <c:pt idx="81">
                  <c:v>2497.1</c:v>
                </c:pt>
                <c:pt idx="82">
                  <c:v>2299.4</c:v>
                </c:pt>
                <c:pt idx="83">
                  <c:v>2519.4</c:v>
                </c:pt>
                <c:pt idx="84">
                  <c:v>2238.1</c:v>
                </c:pt>
                <c:pt idx="85">
                  <c:v>2821.6</c:v>
                </c:pt>
                <c:pt idx="86">
                  <c:v>2826.7</c:v>
                </c:pt>
                <c:pt idx="87">
                  <c:v>3044.6</c:v>
                </c:pt>
                <c:pt idx="88">
                  <c:v>3546</c:v>
                </c:pt>
                <c:pt idx="89">
                  <c:v>3691</c:v>
                </c:pt>
                <c:pt idx="90">
                  <c:v>4421.1000000000004</c:v>
                </c:pt>
              </c:numCache>
            </c:numRef>
          </c:val>
        </c:ser>
        <c:ser>
          <c:idx val="2"/>
          <c:order val="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Sheet1!$D$11:$D$101</c:f>
              <c:numCache>
                <c:formatCode>#,##0.00</c:formatCode>
                <c:ptCount val="91"/>
                <c:pt idx="0" formatCode="General">
                  <c:v>3</c:v>
                </c:pt>
                <c:pt idx="1">
                  <c:v>3033.3</c:v>
                </c:pt>
                <c:pt idx="2">
                  <c:v>2423</c:v>
                </c:pt>
                <c:pt idx="3">
                  <c:v>3054.7</c:v>
                </c:pt>
                <c:pt idx="4">
                  <c:v>2536.9</c:v>
                </c:pt>
                <c:pt idx="5">
                  <c:v>3046.1</c:v>
                </c:pt>
                <c:pt idx="6">
                  <c:v>2617.5</c:v>
                </c:pt>
                <c:pt idx="7">
                  <c:v>2720.5</c:v>
                </c:pt>
                <c:pt idx="8">
                  <c:v>2419.3000000000002</c:v>
                </c:pt>
                <c:pt idx="9">
                  <c:v>2332.9</c:v>
                </c:pt>
                <c:pt idx="10">
                  <c:v>2680.3</c:v>
                </c:pt>
                <c:pt idx="11">
                  <c:v>2611</c:v>
                </c:pt>
                <c:pt idx="12">
                  <c:v>2793.7</c:v>
                </c:pt>
                <c:pt idx="13">
                  <c:v>2538.6</c:v>
                </c:pt>
                <c:pt idx="14">
                  <c:v>2625.5</c:v>
                </c:pt>
                <c:pt idx="15">
                  <c:v>2449.5</c:v>
                </c:pt>
                <c:pt idx="16">
                  <c:v>2730.7</c:v>
                </c:pt>
                <c:pt idx="17">
                  <c:v>2988.6</c:v>
                </c:pt>
                <c:pt idx="18">
                  <c:v>2742.3</c:v>
                </c:pt>
                <c:pt idx="19">
                  <c:v>3207.4</c:v>
                </c:pt>
                <c:pt idx="20">
                  <c:v>3378.8</c:v>
                </c:pt>
                <c:pt idx="21">
                  <c:v>3224</c:v>
                </c:pt>
                <c:pt idx="22">
                  <c:v>3735</c:v>
                </c:pt>
                <c:pt idx="23">
                  <c:v>3316.2</c:v>
                </c:pt>
                <c:pt idx="24">
                  <c:v>3611.6</c:v>
                </c:pt>
                <c:pt idx="25">
                  <c:v>3862.3</c:v>
                </c:pt>
                <c:pt idx="26">
                  <c:v>4117.1000000000004</c:v>
                </c:pt>
                <c:pt idx="27">
                  <c:v>3677.9</c:v>
                </c:pt>
                <c:pt idx="28">
                  <c:v>4633</c:v>
                </c:pt>
                <c:pt idx="29">
                  <c:v>3960.4</c:v>
                </c:pt>
                <c:pt idx="30">
                  <c:v>4085.9</c:v>
                </c:pt>
                <c:pt idx="31">
                  <c:v>4469.6000000000004</c:v>
                </c:pt>
                <c:pt idx="32">
                  <c:v>4481.6000000000004</c:v>
                </c:pt>
                <c:pt idx="33">
                  <c:v>4352.7</c:v>
                </c:pt>
                <c:pt idx="34">
                  <c:v>3912.7</c:v>
                </c:pt>
                <c:pt idx="35">
                  <c:v>4365.8</c:v>
                </c:pt>
                <c:pt idx="36">
                  <c:v>4255.1000000000004</c:v>
                </c:pt>
                <c:pt idx="37">
                  <c:v>4873.8</c:v>
                </c:pt>
                <c:pt idx="38">
                  <c:v>4878.9000000000005</c:v>
                </c:pt>
                <c:pt idx="39">
                  <c:v>4203.5</c:v>
                </c:pt>
                <c:pt idx="40">
                  <c:v>4223.1000000000004</c:v>
                </c:pt>
                <c:pt idx="41">
                  <c:v>3611.3</c:v>
                </c:pt>
                <c:pt idx="42">
                  <c:v>3405</c:v>
                </c:pt>
                <c:pt idx="43">
                  <c:v>3382.9</c:v>
                </c:pt>
                <c:pt idx="44">
                  <c:v>3271.2</c:v>
                </c:pt>
                <c:pt idx="45">
                  <c:v>3334.3</c:v>
                </c:pt>
                <c:pt idx="46">
                  <c:v>3629.5</c:v>
                </c:pt>
                <c:pt idx="47">
                  <c:v>3313</c:v>
                </c:pt>
                <c:pt idx="48">
                  <c:v>3587.2</c:v>
                </c:pt>
                <c:pt idx="49">
                  <c:v>3341.3</c:v>
                </c:pt>
                <c:pt idx="50">
                  <c:v>3940.8</c:v>
                </c:pt>
                <c:pt idx="51">
                  <c:v>4038.9</c:v>
                </c:pt>
                <c:pt idx="52">
                  <c:v>3267.6</c:v>
                </c:pt>
                <c:pt idx="53">
                  <c:v>3061.4</c:v>
                </c:pt>
                <c:pt idx="54">
                  <c:v>3185.8</c:v>
                </c:pt>
                <c:pt idx="55">
                  <c:v>2597.1</c:v>
                </c:pt>
                <c:pt idx="56">
                  <c:v>3133</c:v>
                </c:pt>
                <c:pt idx="57">
                  <c:v>3409.8</c:v>
                </c:pt>
                <c:pt idx="58">
                  <c:v>4084.6</c:v>
                </c:pt>
                <c:pt idx="59">
                  <c:v>4440.8</c:v>
                </c:pt>
                <c:pt idx="60">
                  <c:v>4108.9000000000005</c:v>
                </c:pt>
                <c:pt idx="61">
                  <c:v>2800.2</c:v>
                </c:pt>
                <c:pt idx="62">
                  <c:v>2318.9</c:v>
                </c:pt>
                <c:pt idx="63">
                  <c:v>2742.1</c:v>
                </c:pt>
                <c:pt idx="64">
                  <c:v>2837.1</c:v>
                </c:pt>
                <c:pt idx="65">
                  <c:v>2961.9</c:v>
                </c:pt>
                <c:pt idx="66">
                  <c:v>3152</c:v>
                </c:pt>
                <c:pt idx="67">
                  <c:v>2862.6</c:v>
                </c:pt>
                <c:pt idx="68">
                  <c:v>2090.5</c:v>
                </c:pt>
                <c:pt idx="69">
                  <c:v>2470</c:v>
                </c:pt>
                <c:pt idx="70">
                  <c:v>2484.6999999999998</c:v>
                </c:pt>
                <c:pt idx="71">
                  <c:v>2342.5</c:v>
                </c:pt>
                <c:pt idx="72">
                  <c:v>2322.1999999999998</c:v>
                </c:pt>
                <c:pt idx="73">
                  <c:v>2199.4</c:v>
                </c:pt>
                <c:pt idx="74">
                  <c:v>2189.5</c:v>
                </c:pt>
                <c:pt idx="75">
                  <c:v>2112.1</c:v>
                </c:pt>
                <c:pt idx="76">
                  <c:v>2204.3000000000002</c:v>
                </c:pt>
                <c:pt idx="77">
                  <c:v>2754.7</c:v>
                </c:pt>
                <c:pt idx="78">
                  <c:v>3019.4</c:v>
                </c:pt>
                <c:pt idx="79">
                  <c:v>2678.6</c:v>
                </c:pt>
                <c:pt idx="80">
                  <c:v>2275.8000000000002</c:v>
                </c:pt>
                <c:pt idx="81">
                  <c:v>2621.4</c:v>
                </c:pt>
                <c:pt idx="82">
                  <c:v>2346.3000000000002</c:v>
                </c:pt>
                <c:pt idx="83">
                  <c:v>2544.6999999999998</c:v>
                </c:pt>
                <c:pt idx="84">
                  <c:v>2136.4</c:v>
                </c:pt>
                <c:pt idx="85">
                  <c:v>2568.6999999999998</c:v>
                </c:pt>
                <c:pt idx="86">
                  <c:v>2324.6999999999998</c:v>
                </c:pt>
                <c:pt idx="87">
                  <c:v>2981.2</c:v>
                </c:pt>
                <c:pt idx="88">
                  <c:v>3526</c:v>
                </c:pt>
                <c:pt idx="89">
                  <c:v>6520.6</c:v>
                </c:pt>
                <c:pt idx="90">
                  <c:v>10380.700000000003</c:v>
                </c:pt>
              </c:numCache>
            </c:numRef>
          </c:val>
        </c:ser>
        <c:ser>
          <c:idx val="3"/>
          <c:order val="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Sheet1!$E$11:$E$101</c:f>
              <c:numCache>
                <c:formatCode>#,##0.00</c:formatCode>
                <c:ptCount val="91"/>
                <c:pt idx="0" formatCode="General">
                  <c:v>4</c:v>
                </c:pt>
                <c:pt idx="1">
                  <c:v>3153.8</c:v>
                </c:pt>
                <c:pt idx="2">
                  <c:v>2981.8</c:v>
                </c:pt>
                <c:pt idx="3">
                  <c:v>3143.1</c:v>
                </c:pt>
                <c:pt idx="4">
                  <c:v>2728</c:v>
                </c:pt>
                <c:pt idx="5">
                  <c:v>2770.9</c:v>
                </c:pt>
                <c:pt idx="6">
                  <c:v>3209.5</c:v>
                </c:pt>
                <c:pt idx="7">
                  <c:v>3241.8</c:v>
                </c:pt>
                <c:pt idx="8">
                  <c:v>2648.3</c:v>
                </c:pt>
                <c:pt idx="9">
                  <c:v>2747.8</c:v>
                </c:pt>
                <c:pt idx="10">
                  <c:v>3002.6</c:v>
                </c:pt>
                <c:pt idx="11">
                  <c:v>2970.5</c:v>
                </c:pt>
                <c:pt idx="12">
                  <c:v>2924.8</c:v>
                </c:pt>
                <c:pt idx="13">
                  <c:v>2777.5</c:v>
                </c:pt>
                <c:pt idx="14">
                  <c:v>2763.4</c:v>
                </c:pt>
                <c:pt idx="15">
                  <c:v>2587.3000000000002</c:v>
                </c:pt>
                <c:pt idx="16">
                  <c:v>2993.1</c:v>
                </c:pt>
                <c:pt idx="17">
                  <c:v>2978.1</c:v>
                </c:pt>
                <c:pt idx="18">
                  <c:v>2843</c:v>
                </c:pt>
                <c:pt idx="19">
                  <c:v>2606.6999999999998</c:v>
                </c:pt>
                <c:pt idx="20">
                  <c:v>3089.3</c:v>
                </c:pt>
                <c:pt idx="21">
                  <c:v>3455.3</c:v>
                </c:pt>
                <c:pt idx="22">
                  <c:v>3447</c:v>
                </c:pt>
                <c:pt idx="23">
                  <c:v>3254.9</c:v>
                </c:pt>
                <c:pt idx="24">
                  <c:v>3764</c:v>
                </c:pt>
                <c:pt idx="25">
                  <c:v>3494.9</c:v>
                </c:pt>
                <c:pt idx="26">
                  <c:v>4073.7</c:v>
                </c:pt>
                <c:pt idx="27">
                  <c:v>4557.6000000000004</c:v>
                </c:pt>
                <c:pt idx="28">
                  <c:v>4530.1000000000004</c:v>
                </c:pt>
                <c:pt idx="29">
                  <c:v>4680</c:v>
                </c:pt>
                <c:pt idx="30">
                  <c:v>5026.9000000000005</c:v>
                </c:pt>
                <c:pt idx="31">
                  <c:v>5209.9000000000005</c:v>
                </c:pt>
                <c:pt idx="32">
                  <c:v>5764.7</c:v>
                </c:pt>
                <c:pt idx="33">
                  <c:v>5314.7</c:v>
                </c:pt>
                <c:pt idx="34">
                  <c:v>5647.6</c:v>
                </c:pt>
                <c:pt idx="35">
                  <c:v>5943.9</c:v>
                </c:pt>
                <c:pt idx="36">
                  <c:v>6034.8</c:v>
                </c:pt>
                <c:pt idx="37">
                  <c:v>5750.2</c:v>
                </c:pt>
                <c:pt idx="38">
                  <c:v>5717.7</c:v>
                </c:pt>
                <c:pt idx="39">
                  <c:v>4807.5</c:v>
                </c:pt>
                <c:pt idx="40">
                  <c:v>5240.4000000000005</c:v>
                </c:pt>
                <c:pt idx="41">
                  <c:v>4368.5</c:v>
                </c:pt>
                <c:pt idx="42">
                  <c:v>4501.2</c:v>
                </c:pt>
                <c:pt idx="43">
                  <c:v>4460.4000000000005</c:v>
                </c:pt>
                <c:pt idx="44">
                  <c:v>3855.9</c:v>
                </c:pt>
                <c:pt idx="45">
                  <c:v>3670.1</c:v>
                </c:pt>
                <c:pt idx="46">
                  <c:v>4050.3</c:v>
                </c:pt>
                <c:pt idx="47">
                  <c:v>3902.9</c:v>
                </c:pt>
                <c:pt idx="48">
                  <c:v>3860.7</c:v>
                </c:pt>
                <c:pt idx="49">
                  <c:v>3321.3</c:v>
                </c:pt>
                <c:pt idx="50">
                  <c:v>3939.8</c:v>
                </c:pt>
                <c:pt idx="51">
                  <c:v>3658.3</c:v>
                </c:pt>
                <c:pt idx="52">
                  <c:v>3299.3</c:v>
                </c:pt>
                <c:pt idx="53">
                  <c:v>3576.6</c:v>
                </c:pt>
                <c:pt idx="54">
                  <c:v>3538.2</c:v>
                </c:pt>
                <c:pt idx="55">
                  <c:v>3039.3</c:v>
                </c:pt>
                <c:pt idx="56">
                  <c:v>2963.7</c:v>
                </c:pt>
                <c:pt idx="57">
                  <c:v>2552.6</c:v>
                </c:pt>
                <c:pt idx="58">
                  <c:v>3474.7</c:v>
                </c:pt>
                <c:pt idx="59">
                  <c:v>4032.6</c:v>
                </c:pt>
                <c:pt idx="60">
                  <c:v>2723.4</c:v>
                </c:pt>
                <c:pt idx="61">
                  <c:v>2780.3</c:v>
                </c:pt>
                <c:pt idx="62">
                  <c:v>2712.8</c:v>
                </c:pt>
                <c:pt idx="63">
                  <c:v>2889.3</c:v>
                </c:pt>
                <c:pt idx="64">
                  <c:v>3494.8</c:v>
                </c:pt>
                <c:pt idx="65">
                  <c:v>3354.7</c:v>
                </c:pt>
                <c:pt idx="66">
                  <c:v>2939.5</c:v>
                </c:pt>
                <c:pt idx="67">
                  <c:v>2859.8</c:v>
                </c:pt>
                <c:pt idx="68">
                  <c:v>3354</c:v>
                </c:pt>
                <c:pt idx="69">
                  <c:v>2851.2</c:v>
                </c:pt>
                <c:pt idx="70">
                  <c:v>3079.2</c:v>
                </c:pt>
                <c:pt idx="71">
                  <c:v>2811.1</c:v>
                </c:pt>
                <c:pt idx="72">
                  <c:v>2215.5</c:v>
                </c:pt>
                <c:pt idx="73">
                  <c:v>2283.1</c:v>
                </c:pt>
                <c:pt idx="74">
                  <c:v>2143.1999999999998</c:v>
                </c:pt>
                <c:pt idx="75">
                  <c:v>2001.3</c:v>
                </c:pt>
                <c:pt idx="76">
                  <c:v>2143.1</c:v>
                </c:pt>
                <c:pt idx="77">
                  <c:v>2475.6999999999998</c:v>
                </c:pt>
                <c:pt idx="78">
                  <c:v>3295.1</c:v>
                </c:pt>
                <c:pt idx="79">
                  <c:v>2612.1999999999998</c:v>
                </c:pt>
                <c:pt idx="80">
                  <c:v>2191.1</c:v>
                </c:pt>
                <c:pt idx="81">
                  <c:v>2116.8000000000002</c:v>
                </c:pt>
                <c:pt idx="82">
                  <c:v>2041.3</c:v>
                </c:pt>
                <c:pt idx="83">
                  <c:v>2248.1999999999998</c:v>
                </c:pt>
                <c:pt idx="84">
                  <c:v>2055.1999999999998</c:v>
                </c:pt>
                <c:pt idx="85">
                  <c:v>2130.1</c:v>
                </c:pt>
                <c:pt idx="86">
                  <c:v>2804.6</c:v>
                </c:pt>
                <c:pt idx="87">
                  <c:v>3264.3</c:v>
                </c:pt>
                <c:pt idx="88">
                  <c:v>3916.5</c:v>
                </c:pt>
                <c:pt idx="89">
                  <c:v>10349.6</c:v>
                </c:pt>
                <c:pt idx="90">
                  <c:v>38443.699999999997</c:v>
                </c:pt>
              </c:numCache>
            </c:numRef>
          </c:val>
        </c:ser>
        <c:ser>
          <c:idx val="4"/>
          <c:order val="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Sheet1!$F$11:$F$101</c:f>
              <c:numCache>
                <c:formatCode>#,##0.00</c:formatCode>
                <c:ptCount val="91"/>
                <c:pt idx="0" formatCode="General">
                  <c:v>5</c:v>
                </c:pt>
                <c:pt idx="1">
                  <c:v>3643.8</c:v>
                </c:pt>
                <c:pt idx="2">
                  <c:v>2448</c:v>
                </c:pt>
                <c:pt idx="3">
                  <c:v>2521.1999999999998</c:v>
                </c:pt>
                <c:pt idx="4">
                  <c:v>2675.7</c:v>
                </c:pt>
                <c:pt idx="5">
                  <c:v>2544.1</c:v>
                </c:pt>
                <c:pt idx="6">
                  <c:v>2880.4</c:v>
                </c:pt>
                <c:pt idx="7">
                  <c:v>3461.3</c:v>
                </c:pt>
                <c:pt idx="8">
                  <c:v>3405.7</c:v>
                </c:pt>
                <c:pt idx="9">
                  <c:v>3352.3</c:v>
                </c:pt>
                <c:pt idx="10">
                  <c:v>3511.1</c:v>
                </c:pt>
                <c:pt idx="11">
                  <c:v>4284.8</c:v>
                </c:pt>
                <c:pt idx="12">
                  <c:v>2904.8</c:v>
                </c:pt>
                <c:pt idx="13">
                  <c:v>2732.8</c:v>
                </c:pt>
                <c:pt idx="14">
                  <c:v>2724.5</c:v>
                </c:pt>
                <c:pt idx="15">
                  <c:v>2801.9</c:v>
                </c:pt>
                <c:pt idx="16">
                  <c:v>3199.1</c:v>
                </c:pt>
                <c:pt idx="17">
                  <c:v>2983.2</c:v>
                </c:pt>
                <c:pt idx="18">
                  <c:v>3133.4</c:v>
                </c:pt>
                <c:pt idx="19">
                  <c:v>3081.8</c:v>
                </c:pt>
                <c:pt idx="20">
                  <c:v>3934.3</c:v>
                </c:pt>
                <c:pt idx="21">
                  <c:v>3382.3</c:v>
                </c:pt>
                <c:pt idx="22">
                  <c:v>3584.9</c:v>
                </c:pt>
                <c:pt idx="23">
                  <c:v>3827.8</c:v>
                </c:pt>
                <c:pt idx="24">
                  <c:v>3646.5</c:v>
                </c:pt>
                <c:pt idx="25">
                  <c:v>4067.5</c:v>
                </c:pt>
                <c:pt idx="26">
                  <c:v>4468.3</c:v>
                </c:pt>
                <c:pt idx="27">
                  <c:v>4994.6000000000004</c:v>
                </c:pt>
                <c:pt idx="28">
                  <c:v>4919.5</c:v>
                </c:pt>
                <c:pt idx="29">
                  <c:v>5702.1</c:v>
                </c:pt>
                <c:pt idx="30">
                  <c:v>7164.4</c:v>
                </c:pt>
                <c:pt idx="31">
                  <c:v>7876.8</c:v>
                </c:pt>
                <c:pt idx="32">
                  <c:v>7972.2</c:v>
                </c:pt>
                <c:pt idx="33">
                  <c:v>8294.9</c:v>
                </c:pt>
                <c:pt idx="34">
                  <c:v>7928.3</c:v>
                </c:pt>
                <c:pt idx="35">
                  <c:v>7980.3</c:v>
                </c:pt>
                <c:pt idx="36">
                  <c:v>7879</c:v>
                </c:pt>
                <c:pt idx="37">
                  <c:v>7959.6</c:v>
                </c:pt>
                <c:pt idx="38">
                  <c:v>7849.7</c:v>
                </c:pt>
                <c:pt idx="39">
                  <c:v>6797.1</c:v>
                </c:pt>
                <c:pt idx="40">
                  <c:v>6567.7</c:v>
                </c:pt>
                <c:pt idx="41">
                  <c:v>6216.2</c:v>
                </c:pt>
                <c:pt idx="42">
                  <c:v>5859</c:v>
                </c:pt>
                <c:pt idx="43">
                  <c:v>5299.7</c:v>
                </c:pt>
                <c:pt idx="44">
                  <c:v>5419.7</c:v>
                </c:pt>
                <c:pt idx="45">
                  <c:v>4765.3</c:v>
                </c:pt>
                <c:pt idx="46">
                  <c:v>4998.1000000000004</c:v>
                </c:pt>
                <c:pt idx="47">
                  <c:v>4153</c:v>
                </c:pt>
                <c:pt idx="48">
                  <c:v>4422.4000000000005</c:v>
                </c:pt>
                <c:pt idx="49">
                  <c:v>3857.4</c:v>
                </c:pt>
                <c:pt idx="50">
                  <c:v>3777.5</c:v>
                </c:pt>
                <c:pt idx="51">
                  <c:v>3693.8</c:v>
                </c:pt>
                <c:pt idx="52">
                  <c:v>3938.7</c:v>
                </c:pt>
                <c:pt idx="53">
                  <c:v>3284.2</c:v>
                </c:pt>
                <c:pt idx="54">
                  <c:v>2932.3</c:v>
                </c:pt>
                <c:pt idx="55">
                  <c:v>3377.5</c:v>
                </c:pt>
                <c:pt idx="56">
                  <c:v>3049</c:v>
                </c:pt>
                <c:pt idx="57">
                  <c:v>3145.6</c:v>
                </c:pt>
                <c:pt idx="58">
                  <c:v>2996.4</c:v>
                </c:pt>
                <c:pt idx="59">
                  <c:v>2805.8</c:v>
                </c:pt>
                <c:pt idx="60">
                  <c:v>2955.3</c:v>
                </c:pt>
                <c:pt idx="61">
                  <c:v>2612.6999999999998</c:v>
                </c:pt>
                <c:pt idx="62">
                  <c:v>2575.8000000000002</c:v>
                </c:pt>
                <c:pt idx="63">
                  <c:v>2992.9</c:v>
                </c:pt>
                <c:pt idx="64">
                  <c:v>3104.4</c:v>
                </c:pt>
                <c:pt idx="65">
                  <c:v>3206.3</c:v>
                </c:pt>
                <c:pt idx="66">
                  <c:v>3380.4</c:v>
                </c:pt>
                <c:pt idx="67">
                  <c:v>3591.7</c:v>
                </c:pt>
                <c:pt idx="68">
                  <c:v>3456.3</c:v>
                </c:pt>
                <c:pt idx="69">
                  <c:v>3530.1</c:v>
                </c:pt>
                <c:pt idx="70">
                  <c:v>3803.1</c:v>
                </c:pt>
                <c:pt idx="71">
                  <c:v>3717.7</c:v>
                </c:pt>
                <c:pt idx="72">
                  <c:v>3067.2</c:v>
                </c:pt>
                <c:pt idx="73">
                  <c:v>2818.8</c:v>
                </c:pt>
                <c:pt idx="74">
                  <c:v>2685.6</c:v>
                </c:pt>
                <c:pt idx="75">
                  <c:v>2181.6</c:v>
                </c:pt>
                <c:pt idx="76">
                  <c:v>2104.5</c:v>
                </c:pt>
                <c:pt idx="77">
                  <c:v>2193.3000000000002</c:v>
                </c:pt>
                <c:pt idx="78">
                  <c:v>2408.5</c:v>
                </c:pt>
                <c:pt idx="79">
                  <c:v>2956</c:v>
                </c:pt>
                <c:pt idx="80">
                  <c:v>2347.1999999999998</c:v>
                </c:pt>
                <c:pt idx="81">
                  <c:v>2375.6</c:v>
                </c:pt>
                <c:pt idx="82">
                  <c:v>2109.1999999999998</c:v>
                </c:pt>
                <c:pt idx="83">
                  <c:v>1967.8</c:v>
                </c:pt>
                <c:pt idx="84">
                  <c:v>1966</c:v>
                </c:pt>
                <c:pt idx="85">
                  <c:v>2496.6999999999998</c:v>
                </c:pt>
                <c:pt idx="86">
                  <c:v>2946.6</c:v>
                </c:pt>
                <c:pt idx="87">
                  <c:v>3918.2</c:v>
                </c:pt>
                <c:pt idx="88">
                  <c:v>4816.3</c:v>
                </c:pt>
                <c:pt idx="89">
                  <c:v>12047.3</c:v>
                </c:pt>
                <c:pt idx="90">
                  <c:v>51424.2</c:v>
                </c:pt>
              </c:numCache>
            </c:numRef>
          </c:val>
        </c:ser>
        <c:ser>
          <c:idx val="5"/>
          <c:order val="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Sheet1!$G$11:$G$101</c:f>
              <c:numCache>
                <c:formatCode>#,##0.00</c:formatCode>
                <c:ptCount val="91"/>
                <c:pt idx="0" formatCode="General">
                  <c:v>6</c:v>
                </c:pt>
                <c:pt idx="1">
                  <c:v>3197.6</c:v>
                </c:pt>
                <c:pt idx="2">
                  <c:v>2619.6999999999998</c:v>
                </c:pt>
                <c:pt idx="3">
                  <c:v>2768.5</c:v>
                </c:pt>
                <c:pt idx="4">
                  <c:v>2447.1</c:v>
                </c:pt>
                <c:pt idx="5">
                  <c:v>2586.3000000000002</c:v>
                </c:pt>
                <c:pt idx="6">
                  <c:v>2492.8000000000002</c:v>
                </c:pt>
                <c:pt idx="7">
                  <c:v>2749.5</c:v>
                </c:pt>
                <c:pt idx="8">
                  <c:v>3306.9</c:v>
                </c:pt>
                <c:pt idx="9">
                  <c:v>3311.6</c:v>
                </c:pt>
                <c:pt idx="10">
                  <c:v>3110.7</c:v>
                </c:pt>
                <c:pt idx="11">
                  <c:v>4342.5</c:v>
                </c:pt>
                <c:pt idx="12">
                  <c:v>3096.7</c:v>
                </c:pt>
                <c:pt idx="13">
                  <c:v>2776.7</c:v>
                </c:pt>
                <c:pt idx="14">
                  <c:v>2851.2</c:v>
                </c:pt>
                <c:pt idx="15">
                  <c:v>2680.6</c:v>
                </c:pt>
                <c:pt idx="16">
                  <c:v>3023.2</c:v>
                </c:pt>
                <c:pt idx="17">
                  <c:v>2808.7</c:v>
                </c:pt>
                <c:pt idx="18">
                  <c:v>3458.7</c:v>
                </c:pt>
                <c:pt idx="19">
                  <c:v>3356.2</c:v>
                </c:pt>
                <c:pt idx="20">
                  <c:v>3928.9</c:v>
                </c:pt>
                <c:pt idx="21">
                  <c:v>3523.9</c:v>
                </c:pt>
                <c:pt idx="22">
                  <c:v>3774.5</c:v>
                </c:pt>
                <c:pt idx="23">
                  <c:v>4846.6000000000004</c:v>
                </c:pt>
                <c:pt idx="24">
                  <c:v>4976.3</c:v>
                </c:pt>
                <c:pt idx="25">
                  <c:v>5029.5</c:v>
                </c:pt>
                <c:pt idx="26">
                  <c:v>5641.3</c:v>
                </c:pt>
                <c:pt idx="27">
                  <c:v>5956.9</c:v>
                </c:pt>
                <c:pt idx="28">
                  <c:v>8303.2000000000007</c:v>
                </c:pt>
                <c:pt idx="29">
                  <c:v>8938.5</c:v>
                </c:pt>
                <c:pt idx="30">
                  <c:v>9566.2999999999975</c:v>
                </c:pt>
                <c:pt idx="31">
                  <c:v>10332</c:v>
                </c:pt>
                <c:pt idx="32">
                  <c:v>10300.5</c:v>
                </c:pt>
                <c:pt idx="33">
                  <c:v>10669.4</c:v>
                </c:pt>
                <c:pt idx="34">
                  <c:v>10875</c:v>
                </c:pt>
                <c:pt idx="35">
                  <c:v>11256.6</c:v>
                </c:pt>
                <c:pt idx="36">
                  <c:v>11180.8</c:v>
                </c:pt>
                <c:pt idx="37">
                  <c:v>9554.4</c:v>
                </c:pt>
                <c:pt idx="38">
                  <c:v>9088.1</c:v>
                </c:pt>
                <c:pt idx="39">
                  <c:v>8575.4</c:v>
                </c:pt>
                <c:pt idx="40">
                  <c:v>7854.9</c:v>
                </c:pt>
                <c:pt idx="41">
                  <c:v>7280.2</c:v>
                </c:pt>
                <c:pt idx="42">
                  <c:v>6987.4</c:v>
                </c:pt>
                <c:pt idx="43">
                  <c:v>6505.7</c:v>
                </c:pt>
                <c:pt idx="44">
                  <c:v>6003.6</c:v>
                </c:pt>
                <c:pt idx="45">
                  <c:v>5745.8</c:v>
                </c:pt>
                <c:pt idx="46">
                  <c:v>5470.5</c:v>
                </c:pt>
                <c:pt idx="47">
                  <c:v>4699.6000000000004</c:v>
                </c:pt>
                <c:pt idx="48">
                  <c:v>4406.8</c:v>
                </c:pt>
                <c:pt idx="49">
                  <c:v>4371.7</c:v>
                </c:pt>
                <c:pt idx="50">
                  <c:v>4049.2</c:v>
                </c:pt>
                <c:pt idx="51">
                  <c:v>4088.7</c:v>
                </c:pt>
                <c:pt idx="52">
                  <c:v>4128.4000000000005</c:v>
                </c:pt>
                <c:pt idx="53">
                  <c:v>3665.6</c:v>
                </c:pt>
                <c:pt idx="54">
                  <c:v>3419.6</c:v>
                </c:pt>
                <c:pt idx="55">
                  <c:v>3714.5</c:v>
                </c:pt>
                <c:pt idx="56">
                  <c:v>3568.8</c:v>
                </c:pt>
                <c:pt idx="57">
                  <c:v>3306.5</c:v>
                </c:pt>
                <c:pt idx="58">
                  <c:v>3723.6</c:v>
                </c:pt>
                <c:pt idx="59">
                  <c:v>3007.1</c:v>
                </c:pt>
                <c:pt idx="60">
                  <c:v>2781.9</c:v>
                </c:pt>
                <c:pt idx="61">
                  <c:v>2512.1999999999998</c:v>
                </c:pt>
                <c:pt idx="62">
                  <c:v>3098.7</c:v>
                </c:pt>
                <c:pt idx="63">
                  <c:v>3594.9</c:v>
                </c:pt>
                <c:pt idx="64">
                  <c:v>4054.1</c:v>
                </c:pt>
                <c:pt idx="65">
                  <c:v>3325.7</c:v>
                </c:pt>
                <c:pt idx="66">
                  <c:v>3164.8</c:v>
                </c:pt>
                <c:pt idx="67">
                  <c:v>2884.4</c:v>
                </c:pt>
                <c:pt idx="68">
                  <c:v>2649.5</c:v>
                </c:pt>
                <c:pt idx="69">
                  <c:v>3289.7</c:v>
                </c:pt>
                <c:pt idx="70">
                  <c:v>3210.6</c:v>
                </c:pt>
                <c:pt idx="71">
                  <c:v>3341.9</c:v>
                </c:pt>
                <c:pt idx="72">
                  <c:v>2807.1</c:v>
                </c:pt>
                <c:pt idx="73">
                  <c:v>3008.8</c:v>
                </c:pt>
                <c:pt idx="74">
                  <c:v>2553.3000000000002</c:v>
                </c:pt>
                <c:pt idx="75">
                  <c:v>2422.9</c:v>
                </c:pt>
                <c:pt idx="76">
                  <c:v>2443.1</c:v>
                </c:pt>
                <c:pt idx="77">
                  <c:v>2298.6</c:v>
                </c:pt>
                <c:pt idx="78">
                  <c:v>2092</c:v>
                </c:pt>
                <c:pt idx="79">
                  <c:v>2394.4</c:v>
                </c:pt>
                <c:pt idx="80">
                  <c:v>2438.1999999999998</c:v>
                </c:pt>
                <c:pt idx="81">
                  <c:v>2358.8000000000002</c:v>
                </c:pt>
                <c:pt idx="82">
                  <c:v>2304.1999999999998</c:v>
                </c:pt>
                <c:pt idx="83">
                  <c:v>2289.1</c:v>
                </c:pt>
                <c:pt idx="84">
                  <c:v>1936.1</c:v>
                </c:pt>
                <c:pt idx="85">
                  <c:v>2425.3000000000002</c:v>
                </c:pt>
                <c:pt idx="86">
                  <c:v>2803.6</c:v>
                </c:pt>
                <c:pt idx="87">
                  <c:v>3516</c:v>
                </c:pt>
                <c:pt idx="88">
                  <c:v>4780.9000000000005</c:v>
                </c:pt>
                <c:pt idx="89">
                  <c:v>9162.2000000000007</c:v>
                </c:pt>
                <c:pt idx="90">
                  <c:v>35048.9</c:v>
                </c:pt>
              </c:numCache>
            </c:numRef>
          </c:val>
        </c:ser>
        <c:ser>
          <c:idx val="6"/>
          <c:order val="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Sheet1!$H$11:$H$101</c:f>
              <c:numCache>
                <c:formatCode>#,##0.00</c:formatCode>
                <c:ptCount val="91"/>
                <c:pt idx="0" formatCode="General">
                  <c:v>7</c:v>
                </c:pt>
                <c:pt idx="1">
                  <c:v>2928.4</c:v>
                </c:pt>
                <c:pt idx="2">
                  <c:v>2879.1</c:v>
                </c:pt>
                <c:pt idx="3">
                  <c:v>2652.2</c:v>
                </c:pt>
                <c:pt idx="4">
                  <c:v>2263.8000000000002</c:v>
                </c:pt>
                <c:pt idx="5">
                  <c:v>2344.9</c:v>
                </c:pt>
                <c:pt idx="6">
                  <c:v>2423.6</c:v>
                </c:pt>
                <c:pt idx="7">
                  <c:v>2595.5</c:v>
                </c:pt>
                <c:pt idx="8">
                  <c:v>2653.4</c:v>
                </c:pt>
                <c:pt idx="9">
                  <c:v>3259.3</c:v>
                </c:pt>
                <c:pt idx="10">
                  <c:v>3903.7</c:v>
                </c:pt>
                <c:pt idx="11">
                  <c:v>3817.3</c:v>
                </c:pt>
                <c:pt idx="12">
                  <c:v>3694.5</c:v>
                </c:pt>
                <c:pt idx="13">
                  <c:v>3622.8</c:v>
                </c:pt>
                <c:pt idx="14">
                  <c:v>3664.8</c:v>
                </c:pt>
                <c:pt idx="15">
                  <c:v>3325.3</c:v>
                </c:pt>
                <c:pt idx="16">
                  <c:v>3563.1</c:v>
                </c:pt>
                <c:pt idx="17">
                  <c:v>3228.2</c:v>
                </c:pt>
                <c:pt idx="18">
                  <c:v>4398.3</c:v>
                </c:pt>
                <c:pt idx="19">
                  <c:v>4096.9000000000005</c:v>
                </c:pt>
                <c:pt idx="20">
                  <c:v>4104.5</c:v>
                </c:pt>
                <c:pt idx="21">
                  <c:v>4483.2</c:v>
                </c:pt>
                <c:pt idx="22">
                  <c:v>4327.5</c:v>
                </c:pt>
                <c:pt idx="23">
                  <c:v>5604.8</c:v>
                </c:pt>
                <c:pt idx="24">
                  <c:v>5591.8</c:v>
                </c:pt>
                <c:pt idx="25">
                  <c:v>5728.5</c:v>
                </c:pt>
                <c:pt idx="26">
                  <c:v>7121.2</c:v>
                </c:pt>
                <c:pt idx="27">
                  <c:v>8432.4</c:v>
                </c:pt>
                <c:pt idx="28">
                  <c:v>10069.9</c:v>
                </c:pt>
                <c:pt idx="29">
                  <c:v>11117.7</c:v>
                </c:pt>
                <c:pt idx="30">
                  <c:v>10832.5</c:v>
                </c:pt>
                <c:pt idx="31">
                  <c:v>11706.3</c:v>
                </c:pt>
                <c:pt idx="32">
                  <c:v>11933.5</c:v>
                </c:pt>
                <c:pt idx="33">
                  <c:v>12449.3</c:v>
                </c:pt>
                <c:pt idx="34">
                  <c:v>12279.9</c:v>
                </c:pt>
                <c:pt idx="35">
                  <c:v>12524.1</c:v>
                </c:pt>
                <c:pt idx="36">
                  <c:v>12747.9</c:v>
                </c:pt>
                <c:pt idx="37">
                  <c:v>11666.7</c:v>
                </c:pt>
                <c:pt idx="38">
                  <c:v>10531.5</c:v>
                </c:pt>
                <c:pt idx="39">
                  <c:v>10056.700000000003</c:v>
                </c:pt>
                <c:pt idx="40">
                  <c:v>9385</c:v>
                </c:pt>
                <c:pt idx="41">
                  <c:v>8497.4</c:v>
                </c:pt>
                <c:pt idx="42">
                  <c:v>7531.5</c:v>
                </c:pt>
                <c:pt idx="43">
                  <c:v>6882.5</c:v>
                </c:pt>
                <c:pt idx="44">
                  <c:v>6554.1</c:v>
                </c:pt>
                <c:pt idx="45">
                  <c:v>6252.3</c:v>
                </c:pt>
                <c:pt idx="46">
                  <c:v>5141.5</c:v>
                </c:pt>
                <c:pt idx="47">
                  <c:v>5203.1000000000004</c:v>
                </c:pt>
                <c:pt idx="48">
                  <c:v>5174.4000000000005</c:v>
                </c:pt>
                <c:pt idx="49">
                  <c:v>4874.3</c:v>
                </c:pt>
                <c:pt idx="50">
                  <c:v>4367.9000000000005</c:v>
                </c:pt>
                <c:pt idx="51">
                  <c:v>4299.9000000000005</c:v>
                </c:pt>
                <c:pt idx="52">
                  <c:v>4418.5</c:v>
                </c:pt>
                <c:pt idx="53">
                  <c:v>3641</c:v>
                </c:pt>
                <c:pt idx="54">
                  <c:v>3500.5</c:v>
                </c:pt>
                <c:pt idx="55">
                  <c:v>3506.1</c:v>
                </c:pt>
                <c:pt idx="56">
                  <c:v>3109.5</c:v>
                </c:pt>
                <c:pt idx="57">
                  <c:v>3277</c:v>
                </c:pt>
                <c:pt idx="58">
                  <c:v>3438.5</c:v>
                </c:pt>
                <c:pt idx="59">
                  <c:v>2932.8</c:v>
                </c:pt>
                <c:pt idx="60">
                  <c:v>2993.7</c:v>
                </c:pt>
                <c:pt idx="61">
                  <c:v>2675.4</c:v>
                </c:pt>
                <c:pt idx="62">
                  <c:v>2937.2</c:v>
                </c:pt>
                <c:pt idx="63">
                  <c:v>2977.5</c:v>
                </c:pt>
                <c:pt idx="64">
                  <c:v>3378.3</c:v>
                </c:pt>
                <c:pt idx="65">
                  <c:v>3678.7</c:v>
                </c:pt>
                <c:pt idx="66">
                  <c:v>3092</c:v>
                </c:pt>
                <c:pt idx="67">
                  <c:v>3163.6</c:v>
                </c:pt>
                <c:pt idx="68">
                  <c:v>2756.4</c:v>
                </c:pt>
                <c:pt idx="69">
                  <c:v>3534.9</c:v>
                </c:pt>
                <c:pt idx="70">
                  <c:v>4207.7</c:v>
                </c:pt>
                <c:pt idx="71">
                  <c:v>3472.8</c:v>
                </c:pt>
                <c:pt idx="72">
                  <c:v>2685.7</c:v>
                </c:pt>
                <c:pt idx="73">
                  <c:v>3003</c:v>
                </c:pt>
                <c:pt idx="74">
                  <c:v>2425.6</c:v>
                </c:pt>
                <c:pt idx="75">
                  <c:v>2324</c:v>
                </c:pt>
                <c:pt idx="76">
                  <c:v>2286.6999999999998</c:v>
                </c:pt>
                <c:pt idx="77">
                  <c:v>2194</c:v>
                </c:pt>
                <c:pt idx="78">
                  <c:v>2223.1999999999998</c:v>
                </c:pt>
                <c:pt idx="79">
                  <c:v>2037.9</c:v>
                </c:pt>
                <c:pt idx="80">
                  <c:v>1846.7</c:v>
                </c:pt>
                <c:pt idx="81">
                  <c:v>2052.5</c:v>
                </c:pt>
                <c:pt idx="82">
                  <c:v>2032.4</c:v>
                </c:pt>
                <c:pt idx="83">
                  <c:v>1982.1</c:v>
                </c:pt>
                <c:pt idx="84">
                  <c:v>2200.3000000000002</c:v>
                </c:pt>
                <c:pt idx="85">
                  <c:v>2730.4</c:v>
                </c:pt>
                <c:pt idx="86">
                  <c:v>2821.3</c:v>
                </c:pt>
                <c:pt idx="87">
                  <c:v>3021.1</c:v>
                </c:pt>
                <c:pt idx="88">
                  <c:v>4257.1000000000004</c:v>
                </c:pt>
                <c:pt idx="89">
                  <c:v>6751.2</c:v>
                </c:pt>
                <c:pt idx="90">
                  <c:v>29562.400000000001</c:v>
                </c:pt>
              </c:numCache>
            </c:numRef>
          </c:val>
        </c:ser>
        <c:ser>
          <c:idx val="7"/>
          <c:order val="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Sheet1!$I$11:$I$101</c:f>
              <c:numCache>
                <c:formatCode>#,##0.00</c:formatCode>
                <c:ptCount val="91"/>
                <c:pt idx="0" formatCode="General">
                  <c:v>8</c:v>
                </c:pt>
                <c:pt idx="1">
                  <c:v>2737.8</c:v>
                </c:pt>
                <c:pt idx="2">
                  <c:v>2870.7</c:v>
                </c:pt>
                <c:pt idx="3">
                  <c:v>2800.5</c:v>
                </c:pt>
                <c:pt idx="4">
                  <c:v>2574.8000000000002</c:v>
                </c:pt>
                <c:pt idx="5">
                  <c:v>2558.3000000000002</c:v>
                </c:pt>
                <c:pt idx="6">
                  <c:v>2757.8</c:v>
                </c:pt>
                <c:pt idx="7">
                  <c:v>2600.1</c:v>
                </c:pt>
                <c:pt idx="8">
                  <c:v>2802.2</c:v>
                </c:pt>
                <c:pt idx="9">
                  <c:v>3203.6</c:v>
                </c:pt>
                <c:pt idx="10">
                  <c:v>4063.7</c:v>
                </c:pt>
                <c:pt idx="11">
                  <c:v>5152.7</c:v>
                </c:pt>
                <c:pt idx="12">
                  <c:v>4614.5</c:v>
                </c:pt>
                <c:pt idx="13">
                  <c:v>4492.8</c:v>
                </c:pt>
                <c:pt idx="14">
                  <c:v>4501.6000000000004</c:v>
                </c:pt>
                <c:pt idx="15">
                  <c:v>4108.8</c:v>
                </c:pt>
                <c:pt idx="16">
                  <c:v>3988.5</c:v>
                </c:pt>
                <c:pt idx="17">
                  <c:v>3935</c:v>
                </c:pt>
                <c:pt idx="18">
                  <c:v>4449.9000000000005</c:v>
                </c:pt>
                <c:pt idx="19">
                  <c:v>4608.2</c:v>
                </c:pt>
                <c:pt idx="20">
                  <c:v>5232.1000000000004</c:v>
                </c:pt>
                <c:pt idx="21">
                  <c:v>5044.7</c:v>
                </c:pt>
                <c:pt idx="22">
                  <c:v>5906.8</c:v>
                </c:pt>
                <c:pt idx="23">
                  <c:v>6479.6</c:v>
                </c:pt>
                <c:pt idx="24">
                  <c:v>7069.7</c:v>
                </c:pt>
                <c:pt idx="25">
                  <c:v>8037.3</c:v>
                </c:pt>
                <c:pt idx="26">
                  <c:v>8291.6</c:v>
                </c:pt>
                <c:pt idx="27">
                  <c:v>9896</c:v>
                </c:pt>
                <c:pt idx="28">
                  <c:v>10819.1</c:v>
                </c:pt>
                <c:pt idx="29">
                  <c:v>11671.2</c:v>
                </c:pt>
                <c:pt idx="30">
                  <c:v>11549.5</c:v>
                </c:pt>
                <c:pt idx="31">
                  <c:v>13692</c:v>
                </c:pt>
                <c:pt idx="32">
                  <c:v>12982.7</c:v>
                </c:pt>
                <c:pt idx="33">
                  <c:v>15054.7</c:v>
                </c:pt>
                <c:pt idx="34">
                  <c:v>14569.6</c:v>
                </c:pt>
                <c:pt idx="35">
                  <c:v>13633.7</c:v>
                </c:pt>
                <c:pt idx="36">
                  <c:v>12975.7</c:v>
                </c:pt>
                <c:pt idx="37">
                  <c:v>12197.5</c:v>
                </c:pt>
                <c:pt idx="38">
                  <c:v>11056.1</c:v>
                </c:pt>
                <c:pt idx="39">
                  <c:v>10558.4</c:v>
                </c:pt>
                <c:pt idx="40">
                  <c:v>10112.4</c:v>
                </c:pt>
                <c:pt idx="41">
                  <c:v>8332.6</c:v>
                </c:pt>
                <c:pt idx="42">
                  <c:v>8253.7000000000007</c:v>
                </c:pt>
                <c:pt idx="43">
                  <c:v>7306.9</c:v>
                </c:pt>
                <c:pt idx="44">
                  <c:v>6910.1</c:v>
                </c:pt>
                <c:pt idx="45">
                  <c:v>5953.9</c:v>
                </c:pt>
                <c:pt idx="46">
                  <c:v>5775.3</c:v>
                </c:pt>
                <c:pt idx="47">
                  <c:v>5517.2</c:v>
                </c:pt>
                <c:pt idx="48">
                  <c:v>5114.1000000000004</c:v>
                </c:pt>
                <c:pt idx="49">
                  <c:v>4584.7</c:v>
                </c:pt>
                <c:pt idx="50">
                  <c:v>4659.2</c:v>
                </c:pt>
                <c:pt idx="51">
                  <c:v>4020.2</c:v>
                </c:pt>
                <c:pt idx="52">
                  <c:v>4109.1000000000004</c:v>
                </c:pt>
                <c:pt idx="53">
                  <c:v>3837.1</c:v>
                </c:pt>
                <c:pt idx="54">
                  <c:v>4070.1</c:v>
                </c:pt>
                <c:pt idx="55">
                  <c:v>3722.7</c:v>
                </c:pt>
                <c:pt idx="56">
                  <c:v>4163.3</c:v>
                </c:pt>
                <c:pt idx="57">
                  <c:v>3912.5</c:v>
                </c:pt>
                <c:pt idx="58">
                  <c:v>3163.5</c:v>
                </c:pt>
                <c:pt idx="59">
                  <c:v>3330.2</c:v>
                </c:pt>
                <c:pt idx="60">
                  <c:v>3296.3</c:v>
                </c:pt>
                <c:pt idx="61">
                  <c:v>3230.8</c:v>
                </c:pt>
                <c:pt idx="62">
                  <c:v>2784.3</c:v>
                </c:pt>
                <c:pt idx="63">
                  <c:v>2872.9</c:v>
                </c:pt>
                <c:pt idx="64">
                  <c:v>2910.2</c:v>
                </c:pt>
                <c:pt idx="65">
                  <c:v>2657.4</c:v>
                </c:pt>
                <c:pt idx="66">
                  <c:v>3097.8</c:v>
                </c:pt>
                <c:pt idx="67">
                  <c:v>2525.4</c:v>
                </c:pt>
                <c:pt idx="68">
                  <c:v>3210.6</c:v>
                </c:pt>
                <c:pt idx="69">
                  <c:v>2655.2</c:v>
                </c:pt>
                <c:pt idx="70">
                  <c:v>2621</c:v>
                </c:pt>
                <c:pt idx="71">
                  <c:v>2417.5</c:v>
                </c:pt>
                <c:pt idx="72">
                  <c:v>2515.6</c:v>
                </c:pt>
                <c:pt idx="73">
                  <c:v>2664</c:v>
                </c:pt>
                <c:pt idx="74">
                  <c:v>2560.3000000000002</c:v>
                </c:pt>
                <c:pt idx="75">
                  <c:v>2653.6</c:v>
                </c:pt>
                <c:pt idx="76">
                  <c:v>2704.9</c:v>
                </c:pt>
                <c:pt idx="77">
                  <c:v>2346.5</c:v>
                </c:pt>
                <c:pt idx="78">
                  <c:v>2260.6999999999998</c:v>
                </c:pt>
                <c:pt idx="79">
                  <c:v>2107.1999999999998</c:v>
                </c:pt>
                <c:pt idx="80">
                  <c:v>2272.8000000000002</c:v>
                </c:pt>
                <c:pt idx="81">
                  <c:v>2241.4</c:v>
                </c:pt>
                <c:pt idx="82">
                  <c:v>2166.4</c:v>
                </c:pt>
                <c:pt idx="83">
                  <c:v>2022.6</c:v>
                </c:pt>
                <c:pt idx="84">
                  <c:v>2245.3000000000002</c:v>
                </c:pt>
                <c:pt idx="85">
                  <c:v>2291.3000000000002</c:v>
                </c:pt>
                <c:pt idx="86">
                  <c:v>2500.8000000000002</c:v>
                </c:pt>
                <c:pt idx="87">
                  <c:v>2691.4</c:v>
                </c:pt>
                <c:pt idx="88">
                  <c:v>3429.6</c:v>
                </c:pt>
                <c:pt idx="89">
                  <c:v>4975.1000000000004</c:v>
                </c:pt>
                <c:pt idx="90">
                  <c:v>16988</c:v>
                </c:pt>
              </c:numCache>
            </c:numRef>
          </c:val>
        </c:ser>
        <c:ser>
          <c:idx val="8"/>
          <c:order val="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Sheet1!$J$11:$J$101</c:f>
              <c:numCache>
                <c:formatCode>#,##0.00</c:formatCode>
                <c:ptCount val="91"/>
                <c:pt idx="0" formatCode="General">
                  <c:v>9</c:v>
                </c:pt>
                <c:pt idx="1">
                  <c:v>4064.3</c:v>
                </c:pt>
                <c:pt idx="2">
                  <c:v>2913.8</c:v>
                </c:pt>
                <c:pt idx="3">
                  <c:v>2685.3</c:v>
                </c:pt>
                <c:pt idx="4">
                  <c:v>2688.2</c:v>
                </c:pt>
                <c:pt idx="5">
                  <c:v>2335.1999999999998</c:v>
                </c:pt>
                <c:pt idx="6">
                  <c:v>2880.7</c:v>
                </c:pt>
                <c:pt idx="7">
                  <c:v>2851.3</c:v>
                </c:pt>
                <c:pt idx="8">
                  <c:v>3096.7</c:v>
                </c:pt>
                <c:pt idx="9">
                  <c:v>3184.8</c:v>
                </c:pt>
                <c:pt idx="10">
                  <c:v>3982.1</c:v>
                </c:pt>
                <c:pt idx="11">
                  <c:v>4536.5</c:v>
                </c:pt>
                <c:pt idx="12">
                  <c:v>7572</c:v>
                </c:pt>
                <c:pt idx="13">
                  <c:v>9278.2999999999975</c:v>
                </c:pt>
                <c:pt idx="14">
                  <c:v>5991.3</c:v>
                </c:pt>
                <c:pt idx="15">
                  <c:v>5658.5</c:v>
                </c:pt>
                <c:pt idx="16">
                  <c:v>4926</c:v>
                </c:pt>
                <c:pt idx="17">
                  <c:v>4904.6000000000004</c:v>
                </c:pt>
                <c:pt idx="18">
                  <c:v>4940.3</c:v>
                </c:pt>
                <c:pt idx="19">
                  <c:v>5509.6</c:v>
                </c:pt>
                <c:pt idx="20">
                  <c:v>5800.4</c:v>
                </c:pt>
                <c:pt idx="21">
                  <c:v>6774.1</c:v>
                </c:pt>
                <c:pt idx="22">
                  <c:v>7029.3</c:v>
                </c:pt>
                <c:pt idx="23">
                  <c:v>6900.8</c:v>
                </c:pt>
                <c:pt idx="24">
                  <c:v>7773.4</c:v>
                </c:pt>
                <c:pt idx="25">
                  <c:v>8138.8</c:v>
                </c:pt>
                <c:pt idx="26">
                  <c:v>9712.4</c:v>
                </c:pt>
                <c:pt idx="27">
                  <c:v>10356.6</c:v>
                </c:pt>
                <c:pt idx="28">
                  <c:v>12074.5</c:v>
                </c:pt>
                <c:pt idx="29">
                  <c:v>13642.2</c:v>
                </c:pt>
                <c:pt idx="30">
                  <c:v>14231.8</c:v>
                </c:pt>
                <c:pt idx="31">
                  <c:v>15022.3</c:v>
                </c:pt>
                <c:pt idx="32">
                  <c:v>15208.8</c:v>
                </c:pt>
                <c:pt idx="33">
                  <c:v>16326.1</c:v>
                </c:pt>
                <c:pt idx="34">
                  <c:v>16574.8</c:v>
                </c:pt>
                <c:pt idx="35">
                  <c:v>15659.8</c:v>
                </c:pt>
                <c:pt idx="36">
                  <c:v>15175.7</c:v>
                </c:pt>
                <c:pt idx="37">
                  <c:v>14671.8</c:v>
                </c:pt>
                <c:pt idx="38">
                  <c:v>12884.9</c:v>
                </c:pt>
                <c:pt idx="39">
                  <c:v>12432.1</c:v>
                </c:pt>
                <c:pt idx="40">
                  <c:v>10796.6</c:v>
                </c:pt>
                <c:pt idx="41">
                  <c:v>10004.299999999997</c:v>
                </c:pt>
                <c:pt idx="42">
                  <c:v>9707.4</c:v>
                </c:pt>
                <c:pt idx="43">
                  <c:v>8736.4</c:v>
                </c:pt>
                <c:pt idx="44">
                  <c:v>7887.6</c:v>
                </c:pt>
                <c:pt idx="45">
                  <c:v>7080.3</c:v>
                </c:pt>
                <c:pt idx="46">
                  <c:v>6099.1</c:v>
                </c:pt>
                <c:pt idx="47">
                  <c:v>5517.7</c:v>
                </c:pt>
                <c:pt idx="48">
                  <c:v>5800.8</c:v>
                </c:pt>
                <c:pt idx="49">
                  <c:v>4773.2</c:v>
                </c:pt>
                <c:pt idx="50">
                  <c:v>4744</c:v>
                </c:pt>
                <c:pt idx="51">
                  <c:v>4633.2</c:v>
                </c:pt>
                <c:pt idx="52">
                  <c:v>4262.6000000000004</c:v>
                </c:pt>
                <c:pt idx="53">
                  <c:v>4455.6000000000004</c:v>
                </c:pt>
                <c:pt idx="54">
                  <c:v>4691.8</c:v>
                </c:pt>
                <c:pt idx="55">
                  <c:v>4113.6000000000004</c:v>
                </c:pt>
                <c:pt idx="56">
                  <c:v>4106.3</c:v>
                </c:pt>
                <c:pt idx="57">
                  <c:v>3907.5</c:v>
                </c:pt>
                <c:pt idx="58">
                  <c:v>3166.1</c:v>
                </c:pt>
                <c:pt idx="59">
                  <c:v>4061.2</c:v>
                </c:pt>
                <c:pt idx="60">
                  <c:v>3958.4</c:v>
                </c:pt>
                <c:pt idx="61">
                  <c:v>3420.9</c:v>
                </c:pt>
                <c:pt idx="62">
                  <c:v>3013.8</c:v>
                </c:pt>
                <c:pt idx="63">
                  <c:v>3107</c:v>
                </c:pt>
                <c:pt idx="64">
                  <c:v>2882.4</c:v>
                </c:pt>
                <c:pt idx="65">
                  <c:v>2645.8</c:v>
                </c:pt>
                <c:pt idx="66">
                  <c:v>2812.1</c:v>
                </c:pt>
                <c:pt idx="67">
                  <c:v>2677.6</c:v>
                </c:pt>
                <c:pt idx="68">
                  <c:v>3218.1</c:v>
                </c:pt>
                <c:pt idx="69">
                  <c:v>2453.8000000000002</c:v>
                </c:pt>
                <c:pt idx="70">
                  <c:v>2787.6</c:v>
                </c:pt>
                <c:pt idx="71">
                  <c:v>2582.6999999999998</c:v>
                </c:pt>
                <c:pt idx="72">
                  <c:v>2303.5</c:v>
                </c:pt>
                <c:pt idx="73">
                  <c:v>2642</c:v>
                </c:pt>
                <c:pt idx="74">
                  <c:v>3893.5</c:v>
                </c:pt>
                <c:pt idx="75">
                  <c:v>3535.5</c:v>
                </c:pt>
                <c:pt idx="76">
                  <c:v>2815.8</c:v>
                </c:pt>
                <c:pt idx="77">
                  <c:v>2372.3000000000002</c:v>
                </c:pt>
                <c:pt idx="78">
                  <c:v>2154</c:v>
                </c:pt>
                <c:pt idx="79">
                  <c:v>2111.1999999999998</c:v>
                </c:pt>
                <c:pt idx="80">
                  <c:v>2134.4</c:v>
                </c:pt>
                <c:pt idx="81">
                  <c:v>2188.5</c:v>
                </c:pt>
                <c:pt idx="82">
                  <c:v>2168.1</c:v>
                </c:pt>
                <c:pt idx="83">
                  <c:v>2470.6999999999998</c:v>
                </c:pt>
                <c:pt idx="84">
                  <c:v>2323.1999999999998</c:v>
                </c:pt>
                <c:pt idx="85">
                  <c:v>2480.3000000000002</c:v>
                </c:pt>
                <c:pt idx="86">
                  <c:v>2910.5</c:v>
                </c:pt>
                <c:pt idx="87">
                  <c:v>2826.8</c:v>
                </c:pt>
                <c:pt idx="88">
                  <c:v>2995.4</c:v>
                </c:pt>
                <c:pt idx="89">
                  <c:v>4966.8</c:v>
                </c:pt>
                <c:pt idx="90">
                  <c:v>14887.8</c:v>
                </c:pt>
              </c:numCache>
            </c:numRef>
          </c:val>
        </c:ser>
        <c:ser>
          <c:idx val="9"/>
          <c:order val="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Sheet1!$K$11:$K$101</c:f>
              <c:numCache>
                <c:formatCode>#,##0.00</c:formatCode>
                <c:ptCount val="91"/>
                <c:pt idx="0" formatCode="General">
                  <c:v>10</c:v>
                </c:pt>
                <c:pt idx="1">
                  <c:v>3367.5</c:v>
                </c:pt>
                <c:pt idx="2">
                  <c:v>2663.9</c:v>
                </c:pt>
                <c:pt idx="3">
                  <c:v>2657.3</c:v>
                </c:pt>
                <c:pt idx="4">
                  <c:v>2466.9</c:v>
                </c:pt>
                <c:pt idx="5">
                  <c:v>2688.4</c:v>
                </c:pt>
                <c:pt idx="6">
                  <c:v>2923.7</c:v>
                </c:pt>
                <c:pt idx="7">
                  <c:v>2872.5</c:v>
                </c:pt>
                <c:pt idx="8">
                  <c:v>3056.9</c:v>
                </c:pt>
                <c:pt idx="9">
                  <c:v>3151.7</c:v>
                </c:pt>
                <c:pt idx="10">
                  <c:v>3784.1</c:v>
                </c:pt>
                <c:pt idx="11">
                  <c:v>3953.9</c:v>
                </c:pt>
                <c:pt idx="12">
                  <c:v>5000.1000000000004</c:v>
                </c:pt>
                <c:pt idx="13">
                  <c:v>8883.2000000000007</c:v>
                </c:pt>
                <c:pt idx="14">
                  <c:v>9898.9</c:v>
                </c:pt>
                <c:pt idx="15">
                  <c:v>8513.2999999999975</c:v>
                </c:pt>
                <c:pt idx="16">
                  <c:v>6057.6</c:v>
                </c:pt>
                <c:pt idx="17">
                  <c:v>5563.4</c:v>
                </c:pt>
                <c:pt idx="18">
                  <c:v>5550.4</c:v>
                </c:pt>
                <c:pt idx="19">
                  <c:v>6439.5</c:v>
                </c:pt>
                <c:pt idx="20">
                  <c:v>6935.9</c:v>
                </c:pt>
                <c:pt idx="21">
                  <c:v>6696.3</c:v>
                </c:pt>
                <c:pt idx="22">
                  <c:v>7321.2</c:v>
                </c:pt>
                <c:pt idx="23">
                  <c:v>7505</c:v>
                </c:pt>
                <c:pt idx="24">
                  <c:v>8401.1</c:v>
                </c:pt>
                <c:pt idx="25">
                  <c:v>9312.7000000000007</c:v>
                </c:pt>
                <c:pt idx="26">
                  <c:v>11556.4</c:v>
                </c:pt>
                <c:pt idx="27">
                  <c:v>12813.7</c:v>
                </c:pt>
                <c:pt idx="28">
                  <c:v>14017.2</c:v>
                </c:pt>
                <c:pt idx="29">
                  <c:v>15913.1</c:v>
                </c:pt>
                <c:pt idx="30">
                  <c:v>16355.5</c:v>
                </c:pt>
                <c:pt idx="31">
                  <c:v>16594.400000000001</c:v>
                </c:pt>
                <c:pt idx="32">
                  <c:v>17202.2</c:v>
                </c:pt>
                <c:pt idx="33">
                  <c:v>18375.5</c:v>
                </c:pt>
                <c:pt idx="34">
                  <c:v>18275.099999999995</c:v>
                </c:pt>
                <c:pt idx="35">
                  <c:v>17942.2</c:v>
                </c:pt>
                <c:pt idx="36">
                  <c:v>16641.2</c:v>
                </c:pt>
                <c:pt idx="37">
                  <c:v>16130.3</c:v>
                </c:pt>
                <c:pt idx="38">
                  <c:v>16059.3</c:v>
                </c:pt>
                <c:pt idx="39">
                  <c:v>15325.3</c:v>
                </c:pt>
                <c:pt idx="40">
                  <c:v>14585.9</c:v>
                </c:pt>
                <c:pt idx="41">
                  <c:v>13093.6</c:v>
                </c:pt>
                <c:pt idx="42">
                  <c:v>12858.7</c:v>
                </c:pt>
                <c:pt idx="43">
                  <c:v>11478.4</c:v>
                </c:pt>
                <c:pt idx="44">
                  <c:v>9216.7000000000007</c:v>
                </c:pt>
                <c:pt idx="45">
                  <c:v>7792.5</c:v>
                </c:pt>
                <c:pt idx="46">
                  <c:v>6670.4</c:v>
                </c:pt>
                <c:pt idx="47">
                  <c:v>6696.1</c:v>
                </c:pt>
                <c:pt idx="48">
                  <c:v>6407.7</c:v>
                </c:pt>
                <c:pt idx="49">
                  <c:v>5220.5</c:v>
                </c:pt>
                <c:pt idx="50">
                  <c:v>4619.3</c:v>
                </c:pt>
                <c:pt idx="51">
                  <c:v>4856.3</c:v>
                </c:pt>
                <c:pt idx="52">
                  <c:v>4724.6000000000004</c:v>
                </c:pt>
                <c:pt idx="53">
                  <c:v>5122.9000000000005</c:v>
                </c:pt>
                <c:pt idx="54">
                  <c:v>4898.1000000000004</c:v>
                </c:pt>
                <c:pt idx="55">
                  <c:v>4559.5</c:v>
                </c:pt>
                <c:pt idx="56">
                  <c:v>4044.9</c:v>
                </c:pt>
                <c:pt idx="57">
                  <c:v>3513.9</c:v>
                </c:pt>
                <c:pt idx="58">
                  <c:v>3515.5</c:v>
                </c:pt>
                <c:pt idx="59">
                  <c:v>3675.1</c:v>
                </c:pt>
                <c:pt idx="60">
                  <c:v>3909.1</c:v>
                </c:pt>
                <c:pt idx="61">
                  <c:v>3273.7</c:v>
                </c:pt>
                <c:pt idx="62">
                  <c:v>3091.3</c:v>
                </c:pt>
                <c:pt idx="63">
                  <c:v>3227.8</c:v>
                </c:pt>
                <c:pt idx="64">
                  <c:v>2725.8</c:v>
                </c:pt>
                <c:pt idx="65">
                  <c:v>2955.1</c:v>
                </c:pt>
                <c:pt idx="66">
                  <c:v>2903.8</c:v>
                </c:pt>
                <c:pt idx="67">
                  <c:v>2759.7</c:v>
                </c:pt>
                <c:pt idx="68">
                  <c:v>2442.6</c:v>
                </c:pt>
                <c:pt idx="69">
                  <c:v>2668</c:v>
                </c:pt>
                <c:pt idx="70">
                  <c:v>2608</c:v>
                </c:pt>
                <c:pt idx="71">
                  <c:v>2951</c:v>
                </c:pt>
                <c:pt idx="72">
                  <c:v>2617.4</c:v>
                </c:pt>
                <c:pt idx="73">
                  <c:v>2877.4</c:v>
                </c:pt>
                <c:pt idx="74">
                  <c:v>2966.2</c:v>
                </c:pt>
                <c:pt idx="75">
                  <c:v>2756.1</c:v>
                </c:pt>
                <c:pt idx="76">
                  <c:v>2584.3000000000002</c:v>
                </c:pt>
                <c:pt idx="77">
                  <c:v>2398.8000000000002</c:v>
                </c:pt>
                <c:pt idx="78">
                  <c:v>2390.6999999999998</c:v>
                </c:pt>
                <c:pt idx="79">
                  <c:v>2229.8000000000002</c:v>
                </c:pt>
                <c:pt idx="80">
                  <c:v>2018.6</c:v>
                </c:pt>
                <c:pt idx="81">
                  <c:v>2510.1999999999998</c:v>
                </c:pt>
                <c:pt idx="82">
                  <c:v>1995.1</c:v>
                </c:pt>
                <c:pt idx="83">
                  <c:v>2661.9</c:v>
                </c:pt>
                <c:pt idx="84">
                  <c:v>2284</c:v>
                </c:pt>
                <c:pt idx="85">
                  <c:v>2661.8</c:v>
                </c:pt>
                <c:pt idx="86">
                  <c:v>3022.8</c:v>
                </c:pt>
                <c:pt idx="87">
                  <c:v>2343.1999999999998</c:v>
                </c:pt>
                <c:pt idx="88">
                  <c:v>2474.3000000000002</c:v>
                </c:pt>
                <c:pt idx="89">
                  <c:v>3795.4</c:v>
                </c:pt>
                <c:pt idx="90">
                  <c:v>8766.1</c:v>
                </c:pt>
              </c:numCache>
            </c:numRef>
          </c:val>
        </c:ser>
        <c:ser>
          <c:idx val="10"/>
          <c:order val="1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Sheet1!$L$11:$L$101</c:f>
              <c:numCache>
                <c:formatCode>#,##0.00</c:formatCode>
                <c:ptCount val="91"/>
                <c:pt idx="0" formatCode="General">
                  <c:v>11</c:v>
                </c:pt>
                <c:pt idx="1">
                  <c:v>3239.4</c:v>
                </c:pt>
                <c:pt idx="2">
                  <c:v>2379.8000000000002</c:v>
                </c:pt>
                <c:pt idx="3">
                  <c:v>2693.8</c:v>
                </c:pt>
                <c:pt idx="4">
                  <c:v>2632.7</c:v>
                </c:pt>
                <c:pt idx="5">
                  <c:v>2790.1</c:v>
                </c:pt>
                <c:pt idx="6">
                  <c:v>3470.8</c:v>
                </c:pt>
                <c:pt idx="7">
                  <c:v>3875.9</c:v>
                </c:pt>
                <c:pt idx="8">
                  <c:v>4215.1000000000004</c:v>
                </c:pt>
                <c:pt idx="9">
                  <c:v>3234.9</c:v>
                </c:pt>
                <c:pt idx="10">
                  <c:v>3426.9</c:v>
                </c:pt>
                <c:pt idx="11">
                  <c:v>3921</c:v>
                </c:pt>
                <c:pt idx="12">
                  <c:v>4202.7</c:v>
                </c:pt>
                <c:pt idx="13">
                  <c:v>5600.6</c:v>
                </c:pt>
                <c:pt idx="14">
                  <c:v>6171.7</c:v>
                </c:pt>
                <c:pt idx="15">
                  <c:v>9751.2000000000007</c:v>
                </c:pt>
                <c:pt idx="16">
                  <c:v>9116.5</c:v>
                </c:pt>
                <c:pt idx="17">
                  <c:v>7100.7</c:v>
                </c:pt>
                <c:pt idx="18">
                  <c:v>6879.9</c:v>
                </c:pt>
                <c:pt idx="19">
                  <c:v>7154.2</c:v>
                </c:pt>
                <c:pt idx="20">
                  <c:v>7168</c:v>
                </c:pt>
                <c:pt idx="21">
                  <c:v>7094.1</c:v>
                </c:pt>
                <c:pt idx="22">
                  <c:v>7110.4</c:v>
                </c:pt>
                <c:pt idx="23">
                  <c:v>8634.9</c:v>
                </c:pt>
                <c:pt idx="24">
                  <c:v>9946</c:v>
                </c:pt>
                <c:pt idx="25">
                  <c:v>10877</c:v>
                </c:pt>
                <c:pt idx="26">
                  <c:v>11452.7</c:v>
                </c:pt>
                <c:pt idx="27">
                  <c:v>14400.9</c:v>
                </c:pt>
                <c:pt idx="28">
                  <c:v>15471.5</c:v>
                </c:pt>
                <c:pt idx="29">
                  <c:v>16585.2</c:v>
                </c:pt>
                <c:pt idx="30">
                  <c:v>17670.3</c:v>
                </c:pt>
                <c:pt idx="31">
                  <c:v>20569.3</c:v>
                </c:pt>
                <c:pt idx="32">
                  <c:v>20290.8</c:v>
                </c:pt>
                <c:pt idx="33">
                  <c:v>20937.8</c:v>
                </c:pt>
                <c:pt idx="34">
                  <c:v>21883.599999999995</c:v>
                </c:pt>
                <c:pt idx="35">
                  <c:v>21799.4</c:v>
                </c:pt>
                <c:pt idx="36">
                  <c:v>21566.2</c:v>
                </c:pt>
                <c:pt idx="37">
                  <c:v>21037.8</c:v>
                </c:pt>
                <c:pt idx="38">
                  <c:v>18373.8</c:v>
                </c:pt>
                <c:pt idx="39">
                  <c:v>18155.599999999995</c:v>
                </c:pt>
                <c:pt idx="40">
                  <c:v>18048.900000000001</c:v>
                </c:pt>
                <c:pt idx="41">
                  <c:v>16622.400000000001</c:v>
                </c:pt>
                <c:pt idx="42">
                  <c:v>13702.6</c:v>
                </c:pt>
                <c:pt idx="43">
                  <c:v>13976.5</c:v>
                </c:pt>
                <c:pt idx="44">
                  <c:v>12701.1</c:v>
                </c:pt>
                <c:pt idx="45">
                  <c:v>8470.2999999999975</c:v>
                </c:pt>
                <c:pt idx="46">
                  <c:v>7287.8</c:v>
                </c:pt>
                <c:pt idx="47">
                  <c:v>6758.3</c:v>
                </c:pt>
                <c:pt idx="48">
                  <c:v>6261.2</c:v>
                </c:pt>
                <c:pt idx="49">
                  <c:v>5810.4</c:v>
                </c:pt>
                <c:pt idx="50">
                  <c:v>5855.8</c:v>
                </c:pt>
                <c:pt idx="51">
                  <c:v>5173.3</c:v>
                </c:pt>
                <c:pt idx="52">
                  <c:v>5507.6</c:v>
                </c:pt>
                <c:pt idx="53">
                  <c:v>4794.6000000000004</c:v>
                </c:pt>
                <c:pt idx="54">
                  <c:v>4660.3</c:v>
                </c:pt>
                <c:pt idx="55">
                  <c:v>4791</c:v>
                </c:pt>
                <c:pt idx="56">
                  <c:v>4093</c:v>
                </c:pt>
                <c:pt idx="57">
                  <c:v>4382.6000000000004</c:v>
                </c:pt>
                <c:pt idx="58">
                  <c:v>3792.4</c:v>
                </c:pt>
                <c:pt idx="59">
                  <c:v>4588.1000000000004</c:v>
                </c:pt>
                <c:pt idx="60">
                  <c:v>4427.2</c:v>
                </c:pt>
                <c:pt idx="61">
                  <c:v>3724.2</c:v>
                </c:pt>
                <c:pt idx="62">
                  <c:v>3345.4</c:v>
                </c:pt>
                <c:pt idx="63">
                  <c:v>3135.8</c:v>
                </c:pt>
                <c:pt idx="64">
                  <c:v>3145.8</c:v>
                </c:pt>
                <c:pt idx="65">
                  <c:v>2720</c:v>
                </c:pt>
                <c:pt idx="66">
                  <c:v>2779.9</c:v>
                </c:pt>
                <c:pt idx="67">
                  <c:v>2695.7</c:v>
                </c:pt>
                <c:pt idx="68">
                  <c:v>3162.6</c:v>
                </c:pt>
                <c:pt idx="69">
                  <c:v>3348</c:v>
                </c:pt>
                <c:pt idx="70">
                  <c:v>2760.8</c:v>
                </c:pt>
                <c:pt idx="71">
                  <c:v>2924</c:v>
                </c:pt>
                <c:pt idx="72">
                  <c:v>3500</c:v>
                </c:pt>
                <c:pt idx="73">
                  <c:v>3195.2</c:v>
                </c:pt>
                <c:pt idx="74">
                  <c:v>2446.3000000000002</c:v>
                </c:pt>
                <c:pt idx="75">
                  <c:v>2519.6</c:v>
                </c:pt>
                <c:pt idx="76">
                  <c:v>2752.3</c:v>
                </c:pt>
                <c:pt idx="77">
                  <c:v>2419.4</c:v>
                </c:pt>
                <c:pt idx="78">
                  <c:v>2420.1999999999998</c:v>
                </c:pt>
                <c:pt idx="79">
                  <c:v>2241.4</c:v>
                </c:pt>
                <c:pt idx="80">
                  <c:v>2308.6</c:v>
                </c:pt>
                <c:pt idx="81">
                  <c:v>2374</c:v>
                </c:pt>
                <c:pt idx="82">
                  <c:v>2450.4</c:v>
                </c:pt>
                <c:pt idx="83">
                  <c:v>2693.4</c:v>
                </c:pt>
                <c:pt idx="84">
                  <c:v>2837.3</c:v>
                </c:pt>
                <c:pt idx="85">
                  <c:v>2468.6</c:v>
                </c:pt>
                <c:pt idx="86">
                  <c:v>2723.8</c:v>
                </c:pt>
                <c:pt idx="87">
                  <c:v>2306.1</c:v>
                </c:pt>
                <c:pt idx="88">
                  <c:v>2959.4</c:v>
                </c:pt>
                <c:pt idx="89">
                  <c:v>3128.8</c:v>
                </c:pt>
                <c:pt idx="90">
                  <c:v>5433.2</c:v>
                </c:pt>
              </c:numCache>
            </c:numRef>
          </c:val>
        </c:ser>
        <c:ser>
          <c:idx val="11"/>
          <c:order val="1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Sheet1!$M$11:$M$101</c:f>
              <c:numCache>
                <c:formatCode>#,##0.00</c:formatCode>
                <c:ptCount val="91"/>
                <c:pt idx="0" formatCode="General">
                  <c:v>12</c:v>
                </c:pt>
                <c:pt idx="1">
                  <c:v>2925.4</c:v>
                </c:pt>
                <c:pt idx="2">
                  <c:v>2545.6999999999998</c:v>
                </c:pt>
                <c:pt idx="3">
                  <c:v>2759.8</c:v>
                </c:pt>
                <c:pt idx="4">
                  <c:v>2564.9</c:v>
                </c:pt>
                <c:pt idx="5">
                  <c:v>3894.5</c:v>
                </c:pt>
                <c:pt idx="6">
                  <c:v>4271</c:v>
                </c:pt>
                <c:pt idx="7">
                  <c:v>5085.5</c:v>
                </c:pt>
                <c:pt idx="8">
                  <c:v>4495.3</c:v>
                </c:pt>
                <c:pt idx="9">
                  <c:v>4169.2</c:v>
                </c:pt>
                <c:pt idx="10">
                  <c:v>4445.3</c:v>
                </c:pt>
                <c:pt idx="11">
                  <c:v>3792.1</c:v>
                </c:pt>
                <c:pt idx="12">
                  <c:v>3946</c:v>
                </c:pt>
                <c:pt idx="13">
                  <c:v>3896.6</c:v>
                </c:pt>
                <c:pt idx="14">
                  <c:v>4788.6000000000004</c:v>
                </c:pt>
                <c:pt idx="15">
                  <c:v>4363.6000000000004</c:v>
                </c:pt>
                <c:pt idx="16">
                  <c:v>4936.4000000000005</c:v>
                </c:pt>
                <c:pt idx="17">
                  <c:v>6653.6</c:v>
                </c:pt>
                <c:pt idx="18">
                  <c:v>7632.5</c:v>
                </c:pt>
                <c:pt idx="19">
                  <c:v>7080.3</c:v>
                </c:pt>
                <c:pt idx="20">
                  <c:v>6911.1</c:v>
                </c:pt>
                <c:pt idx="21">
                  <c:v>6907.1</c:v>
                </c:pt>
                <c:pt idx="22">
                  <c:v>8288.6</c:v>
                </c:pt>
                <c:pt idx="23">
                  <c:v>9718.7000000000007</c:v>
                </c:pt>
                <c:pt idx="24">
                  <c:v>10954.8</c:v>
                </c:pt>
                <c:pt idx="25">
                  <c:v>12182.1</c:v>
                </c:pt>
                <c:pt idx="26">
                  <c:v>13699.3</c:v>
                </c:pt>
                <c:pt idx="27">
                  <c:v>16264.4</c:v>
                </c:pt>
                <c:pt idx="28">
                  <c:v>17058.400000000001</c:v>
                </c:pt>
                <c:pt idx="29">
                  <c:v>20203.8</c:v>
                </c:pt>
                <c:pt idx="30">
                  <c:v>20934.400000000001</c:v>
                </c:pt>
                <c:pt idx="31">
                  <c:v>23587.4</c:v>
                </c:pt>
                <c:pt idx="32">
                  <c:v>24152.6</c:v>
                </c:pt>
                <c:pt idx="33">
                  <c:v>25791.3</c:v>
                </c:pt>
                <c:pt idx="34">
                  <c:v>24928.3</c:v>
                </c:pt>
                <c:pt idx="35">
                  <c:v>24987.1</c:v>
                </c:pt>
                <c:pt idx="36">
                  <c:v>25175.200000000001</c:v>
                </c:pt>
                <c:pt idx="37">
                  <c:v>24294.6</c:v>
                </c:pt>
                <c:pt idx="38">
                  <c:v>20977</c:v>
                </c:pt>
                <c:pt idx="39">
                  <c:v>20285.8</c:v>
                </c:pt>
                <c:pt idx="40">
                  <c:v>21669.8</c:v>
                </c:pt>
                <c:pt idx="41">
                  <c:v>18562.599999999995</c:v>
                </c:pt>
                <c:pt idx="42">
                  <c:v>15968.4</c:v>
                </c:pt>
                <c:pt idx="43">
                  <c:v>15657.3</c:v>
                </c:pt>
                <c:pt idx="44">
                  <c:v>13392</c:v>
                </c:pt>
                <c:pt idx="45">
                  <c:v>10141.299999999997</c:v>
                </c:pt>
                <c:pt idx="46">
                  <c:v>9196.1</c:v>
                </c:pt>
                <c:pt idx="47">
                  <c:v>8328.5</c:v>
                </c:pt>
                <c:pt idx="48">
                  <c:v>6837</c:v>
                </c:pt>
                <c:pt idx="49">
                  <c:v>6726.7</c:v>
                </c:pt>
                <c:pt idx="50">
                  <c:v>6017.7</c:v>
                </c:pt>
                <c:pt idx="51">
                  <c:v>5989.3</c:v>
                </c:pt>
                <c:pt idx="52">
                  <c:v>4928.9000000000005</c:v>
                </c:pt>
                <c:pt idx="53">
                  <c:v>5214.6000000000004</c:v>
                </c:pt>
                <c:pt idx="54">
                  <c:v>4510.2</c:v>
                </c:pt>
                <c:pt idx="55">
                  <c:v>4484.5</c:v>
                </c:pt>
                <c:pt idx="56">
                  <c:v>4722.9000000000005</c:v>
                </c:pt>
                <c:pt idx="57">
                  <c:v>3803.8</c:v>
                </c:pt>
                <c:pt idx="58">
                  <c:v>3838.4</c:v>
                </c:pt>
                <c:pt idx="59">
                  <c:v>4761.3</c:v>
                </c:pt>
                <c:pt idx="60">
                  <c:v>4341.5</c:v>
                </c:pt>
                <c:pt idx="61">
                  <c:v>3651.9</c:v>
                </c:pt>
                <c:pt idx="62">
                  <c:v>3402.7</c:v>
                </c:pt>
                <c:pt idx="63">
                  <c:v>3510.4</c:v>
                </c:pt>
                <c:pt idx="64">
                  <c:v>3160.4</c:v>
                </c:pt>
                <c:pt idx="65">
                  <c:v>2840.5</c:v>
                </c:pt>
                <c:pt idx="66">
                  <c:v>2928.2</c:v>
                </c:pt>
                <c:pt idx="67">
                  <c:v>3126.8</c:v>
                </c:pt>
                <c:pt idx="68">
                  <c:v>2870.9</c:v>
                </c:pt>
                <c:pt idx="69">
                  <c:v>2859.9</c:v>
                </c:pt>
                <c:pt idx="70">
                  <c:v>2834.3</c:v>
                </c:pt>
                <c:pt idx="71">
                  <c:v>3673.1</c:v>
                </c:pt>
                <c:pt idx="72">
                  <c:v>3582.3</c:v>
                </c:pt>
                <c:pt idx="73">
                  <c:v>3326.7</c:v>
                </c:pt>
                <c:pt idx="74">
                  <c:v>2713.7</c:v>
                </c:pt>
                <c:pt idx="75">
                  <c:v>2650.8</c:v>
                </c:pt>
                <c:pt idx="76">
                  <c:v>2694.8</c:v>
                </c:pt>
                <c:pt idx="77">
                  <c:v>2442.1999999999998</c:v>
                </c:pt>
                <c:pt idx="78">
                  <c:v>2631.9</c:v>
                </c:pt>
                <c:pt idx="79">
                  <c:v>2422.9</c:v>
                </c:pt>
                <c:pt idx="80">
                  <c:v>2396.8000000000002</c:v>
                </c:pt>
                <c:pt idx="81">
                  <c:v>2055.6</c:v>
                </c:pt>
                <c:pt idx="82">
                  <c:v>2359</c:v>
                </c:pt>
                <c:pt idx="83">
                  <c:v>2750</c:v>
                </c:pt>
                <c:pt idx="84">
                  <c:v>2530.6</c:v>
                </c:pt>
                <c:pt idx="85">
                  <c:v>2594.6</c:v>
                </c:pt>
                <c:pt idx="86">
                  <c:v>2105.9</c:v>
                </c:pt>
                <c:pt idx="87">
                  <c:v>2523.6</c:v>
                </c:pt>
                <c:pt idx="88">
                  <c:v>3052.1</c:v>
                </c:pt>
                <c:pt idx="89">
                  <c:v>3434.7</c:v>
                </c:pt>
                <c:pt idx="90">
                  <c:v>3830.2</c:v>
                </c:pt>
              </c:numCache>
            </c:numRef>
          </c:val>
        </c:ser>
        <c:ser>
          <c:idx val="12"/>
          <c:order val="1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Sheet1!$N$11:$N$101</c:f>
              <c:numCache>
                <c:formatCode>#,##0.00</c:formatCode>
                <c:ptCount val="91"/>
                <c:pt idx="0" formatCode="General">
                  <c:v>13</c:v>
                </c:pt>
                <c:pt idx="1">
                  <c:v>2458.1</c:v>
                </c:pt>
                <c:pt idx="2">
                  <c:v>2692.3</c:v>
                </c:pt>
                <c:pt idx="3">
                  <c:v>2889.3</c:v>
                </c:pt>
                <c:pt idx="4">
                  <c:v>2726.9</c:v>
                </c:pt>
                <c:pt idx="5">
                  <c:v>3113.1</c:v>
                </c:pt>
                <c:pt idx="6">
                  <c:v>3132.9</c:v>
                </c:pt>
                <c:pt idx="7">
                  <c:v>3855.7</c:v>
                </c:pt>
                <c:pt idx="8">
                  <c:v>3772.6</c:v>
                </c:pt>
                <c:pt idx="9">
                  <c:v>3970.8</c:v>
                </c:pt>
                <c:pt idx="10">
                  <c:v>3852</c:v>
                </c:pt>
                <c:pt idx="11">
                  <c:v>3642.2</c:v>
                </c:pt>
                <c:pt idx="12">
                  <c:v>3872.9</c:v>
                </c:pt>
                <c:pt idx="13">
                  <c:v>3742.6</c:v>
                </c:pt>
                <c:pt idx="14">
                  <c:v>4450.9000000000005</c:v>
                </c:pt>
                <c:pt idx="15">
                  <c:v>4892.3</c:v>
                </c:pt>
                <c:pt idx="16">
                  <c:v>4663.6000000000004</c:v>
                </c:pt>
                <c:pt idx="17">
                  <c:v>5619.1</c:v>
                </c:pt>
                <c:pt idx="18">
                  <c:v>7567.3</c:v>
                </c:pt>
                <c:pt idx="19">
                  <c:v>6729.3</c:v>
                </c:pt>
                <c:pt idx="20">
                  <c:v>7265.3</c:v>
                </c:pt>
                <c:pt idx="21">
                  <c:v>8397.5</c:v>
                </c:pt>
                <c:pt idx="22">
                  <c:v>8612.2999999999975</c:v>
                </c:pt>
                <c:pt idx="23">
                  <c:v>9871</c:v>
                </c:pt>
                <c:pt idx="24">
                  <c:v>11532.6</c:v>
                </c:pt>
                <c:pt idx="25">
                  <c:v>13137.1</c:v>
                </c:pt>
                <c:pt idx="26">
                  <c:v>14549.7</c:v>
                </c:pt>
                <c:pt idx="27">
                  <c:v>16737.3</c:v>
                </c:pt>
                <c:pt idx="28">
                  <c:v>20798.7</c:v>
                </c:pt>
                <c:pt idx="29">
                  <c:v>22358.5</c:v>
                </c:pt>
                <c:pt idx="30">
                  <c:v>22682.9</c:v>
                </c:pt>
                <c:pt idx="31">
                  <c:v>26407.4</c:v>
                </c:pt>
                <c:pt idx="32">
                  <c:v>28620.7</c:v>
                </c:pt>
                <c:pt idx="33">
                  <c:v>30974.3</c:v>
                </c:pt>
                <c:pt idx="34">
                  <c:v>30021.200000000001</c:v>
                </c:pt>
                <c:pt idx="35">
                  <c:v>28086.400000000001</c:v>
                </c:pt>
                <c:pt idx="36">
                  <c:v>28702.799999999996</c:v>
                </c:pt>
                <c:pt idx="37">
                  <c:v>27693.8</c:v>
                </c:pt>
                <c:pt idx="38">
                  <c:v>25687.5</c:v>
                </c:pt>
                <c:pt idx="39">
                  <c:v>23281.7</c:v>
                </c:pt>
                <c:pt idx="40">
                  <c:v>23486.9</c:v>
                </c:pt>
                <c:pt idx="41">
                  <c:v>22172.6</c:v>
                </c:pt>
                <c:pt idx="42">
                  <c:v>19299.400000000001</c:v>
                </c:pt>
                <c:pt idx="43">
                  <c:v>16124.7</c:v>
                </c:pt>
                <c:pt idx="44">
                  <c:v>13906.6</c:v>
                </c:pt>
                <c:pt idx="45">
                  <c:v>10988.1</c:v>
                </c:pt>
                <c:pt idx="46">
                  <c:v>10329.700000000003</c:v>
                </c:pt>
                <c:pt idx="47">
                  <c:v>8849.4</c:v>
                </c:pt>
                <c:pt idx="48">
                  <c:v>7826.8</c:v>
                </c:pt>
                <c:pt idx="49">
                  <c:v>7421.1</c:v>
                </c:pt>
                <c:pt idx="50">
                  <c:v>6565.1</c:v>
                </c:pt>
                <c:pt idx="51">
                  <c:v>6052.7</c:v>
                </c:pt>
                <c:pt idx="52">
                  <c:v>6056.9</c:v>
                </c:pt>
                <c:pt idx="53">
                  <c:v>5568.8</c:v>
                </c:pt>
                <c:pt idx="54">
                  <c:v>5120.3</c:v>
                </c:pt>
                <c:pt idx="55">
                  <c:v>4443.3</c:v>
                </c:pt>
                <c:pt idx="56">
                  <c:v>4632.8</c:v>
                </c:pt>
                <c:pt idx="57">
                  <c:v>4091.6</c:v>
                </c:pt>
                <c:pt idx="58">
                  <c:v>4186.2</c:v>
                </c:pt>
                <c:pt idx="59">
                  <c:v>4719.7</c:v>
                </c:pt>
                <c:pt idx="60">
                  <c:v>3753.4</c:v>
                </c:pt>
                <c:pt idx="61">
                  <c:v>3878.2</c:v>
                </c:pt>
                <c:pt idx="62">
                  <c:v>4080</c:v>
                </c:pt>
                <c:pt idx="63">
                  <c:v>3684.4</c:v>
                </c:pt>
                <c:pt idx="64">
                  <c:v>3171.2</c:v>
                </c:pt>
                <c:pt idx="65">
                  <c:v>3652.9</c:v>
                </c:pt>
                <c:pt idx="66">
                  <c:v>3286.3</c:v>
                </c:pt>
                <c:pt idx="67">
                  <c:v>3032.9</c:v>
                </c:pt>
                <c:pt idx="68">
                  <c:v>3236</c:v>
                </c:pt>
                <c:pt idx="69">
                  <c:v>3192</c:v>
                </c:pt>
                <c:pt idx="70">
                  <c:v>3459.1</c:v>
                </c:pt>
                <c:pt idx="71">
                  <c:v>3169.3</c:v>
                </c:pt>
                <c:pt idx="72">
                  <c:v>3161</c:v>
                </c:pt>
                <c:pt idx="73">
                  <c:v>2991</c:v>
                </c:pt>
                <c:pt idx="74">
                  <c:v>3140.6</c:v>
                </c:pt>
                <c:pt idx="75">
                  <c:v>3057.7</c:v>
                </c:pt>
                <c:pt idx="76">
                  <c:v>2941.3</c:v>
                </c:pt>
                <c:pt idx="77">
                  <c:v>2528.3000000000002</c:v>
                </c:pt>
                <c:pt idx="78">
                  <c:v>2829</c:v>
                </c:pt>
                <c:pt idx="79">
                  <c:v>2450.9</c:v>
                </c:pt>
                <c:pt idx="80">
                  <c:v>2169.1999999999998</c:v>
                </c:pt>
                <c:pt idx="81">
                  <c:v>2512.1</c:v>
                </c:pt>
                <c:pt idx="82">
                  <c:v>2363.1</c:v>
                </c:pt>
                <c:pt idx="83">
                  <c:v>2435.6</c:v>
                </c:pt>
                <c:pt idx="84">
                  <c:v>2723.7</c:v>
                </c:pt>
                <c:pt idx="85">
                  <c:v>2427.1</c:v>
                </c:pt>
                <c:pt idx="86">
                  <c:v>2275.5</c:v>
                </c:pt>
                <c:pt idx="87">
                  <c:v>3237</c:v>
                </c:pt>
                <c:pt idx="88">
                  <c:v>3110.3</c:v>
                </c:pt>
                <c:pt idx="89">
                  <c:v>3304</c:v>
                </c:pt>
                <c:pt idx="90">
                  <c:v>10809.8</c:v>
                </c:pt>
              </c:numCache>
            </c:numRef>
          </c:val>
        </c:ser>
        <c:ser>
          <c:idx val="13"/>
          <c:order val="1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Sheet1!$O$11:$O$101</c:f>
              <c:numCache>
                <c:formatCode>#,##0.00</c:formatCode>
                <c:ptCount val="91"/>
                <c:pt idx="0" formatCode="General">
                  <c:v>14</c:v>
                </c:pt>
                <c:pt idx="1">
                  <c:v>2687.7</c:v>
                </c:pt>
                <c:pt idx="2">
                  <c:v>2546.5</c:v>
                </c:pt>
                <c:pt idx="3">
                  <c:v>2800.8</c:v>
                </c:pt>
                <c:pt idx="4">
                  <c:v>2795.8</c:v>
                </c:pt>
                <c:pt idx="5">
                  <c:v>2993.1</c:v>
                </c:pt>
                <c:pt idx="6">
                  <c:v>2863.7</c:v>
                </c:pt>
                <c:pt idx="7">
                  <c:v>3185.6</c:v>
                </c:pt>
                <c:pt idx="8">
                  <c:v>3208.2</c:v>
                </c:pt>
                <c:pt idx="9">
                  <c:v>3923.1</c:v>
                </c:pt>
                <c:pt idx="10">
                  <c:v>3990.2</c:v>
                </c:pt>
                <c:pt idx="11">
                  <c:v>3973.3</c:v>
                </c:pt>
                <c:pt idx="12">
                  <c:v>4253</c:v>
                </c:pt>
                <c:pt idx="13">
                  <c:v>4179.9000000000005</c:v>
                </c:pt>
                <c:pt idx="14">
                  <c:v>4186.5</c:v>
                </c:pt>
                <c:pt idx="15">
                  <c:v>5629.6</c:v>
                </c:pt>
                <c:pt idx="16">
                  <c:v>5596.2</c:v>
                </c:pt>
                <c:pt idx="17">
                  <c:v>6431.6</c:v>
                </c:pt>
                <c:pt idx="18">
                  <c:v>7324.4</c:v>
                </c:pt>
                <c:pt idx="19">
                  <c:v>6902.7</c:v>
                </c:pt>
                <c:pt idx="20">
                  <c:v>7850.8</c:v>
                </c:pt>
                <c:pt idx="21">
                  <c:v>8520.1</c:v>
                </c:pt>
                <c:pt idx="22">
                  <c:v>10284.6</c:v>
                </c:pt>
                <c:pt idx="23">
                  <c:v>11856</c:v>
                </c:pt>
                <c:pt idx="24">
                  <c:v>12627.4</c:v>
                </c:pt>
                <c:pt idx="25">
                  <c:v>15654.1</c:v>
                </c:pt>
                <c:pt idx="26">
                  <c:v>17084.400000000001</c:v>
                </c:pt>
                <c:pt idx="27">
                  <c:v>19544.8</c:v>
                </c:pt>
                <c:pt idx="28">
                  <c:v>23663.8</c:v>
                </c:pt>
                <c:pt idx="29">
                  <c:v>25797.1</c:v>
                </c:pt>
                <c:pt idx="30">
                  <c:v>28751.200000000001</c:v>
                </c:pt>
                <c:pt idx="31">
                  <c:v>30385.3</c:v>
                </c:pt>
                <c:pt idx="32">
                  <c:v>31530.1</c:v>
                </c:pt>
                <c:pt idx="33">
                  <c:v>33635.9</c:v>
                </c:pt>
                <c:pt idx="34">
                  <c:v>33820</c:v>
                </c:pt>
                <c:pt idx="35">
                  <c:v>34654.800000000003</c:v>
                </c:pt>
                <c:pt idx="36">
                  <c:v>32767.4</c:v>
                </c:pt>
                <c:pt idx="37">
                  <c:v>32279.1</c:v>
                </c:pt>
                <c:pt idx="38">
                  <c:v>30988.7</c:v>
                </c:pt>
                <c:pt idx="39">
                  <c:v>27339.8</c:v>
                </c:pt>
                <c:pt idx="40">
                  <c:v>24802.799999999996</c:v>
                </c:pt>
                <c:pt idx="41">
                  <c:v>25114</c:v>
                </c:pt>
                <c:pt idx="42">
                  <c:v>20190.400000000001</c:v>
                </c:pt>
                <c:pt idx="43">
                  <c:v>17800.7</c:v>
                </c:pt>
                <c:pt idx="44">
                  <c:v>15184.7</c:v>
                </c:pt>
                <c:pt idx="45">
                  <c:v>13505.9</c:v>
                </c:pt>
                <c:pt idx="46">
                  <c:v>10843</c:v>
                </c:pt>
                <c:pt idx="47">
                  <c:v>10194.1</c:v>
                </c:pt>
                <c:pt idx="48">
                  <c:v>8728.7999999999975</c:v>
                </c:pt>
                <c:pt idx="49">
                  <c:v>7928</c:v>
                </c:pt>
                <c:pt idx="50">
                  <c:v>7423.7</c:v>
                </c:pt>
                <c:pt idx="51">
                  <c:v>7418.7</c:v>
                </c:pt>
                <c:pt idx="52">
                  <c:v>7437.8</c:v>
                </c:pt>
                <c:pt idx="53">
                  <c:v>7896</c:v>
                </c:pt>
                <c:pt idx="54">
                  <c:v>5855.4</c:v>
                </c:pt>
                <c:pt idx="55">
                  <c:v>5339</c:v>
                </c:pt>
                <c:pt idx="56">
                  <c:v>4884.2</c:v>
                </c:pt>
                <c:pt idx="57">
                  <c:v>4356</c:v>
                </c:pt>
                <c:pt idx="58">
                  <c:v>4177.9000000000005</c:v>
                </c:pt>
                <c:pt idx="59">
                  <c:v>4756.5</c:v>
                </c:pt>
                <c:pt idx="60">
                  <c:v>5459</c:v>
                </c:pt>
                <c:pt idx="61">
                  <c:v>3971.7</c:v>
                </c:pt>
                <c:pt idx="62">
                  <c:v>3730.9</c:v>
                </c:pt>
                <c:pt idx="63">
                  <c:v>3455.8</c:v>
                </c:pt>
                <c:pt idx="64">
                  <c:v>3368.1</c:v>
                </c:pt>
                <c:pt idx="65">
                  <c:v>3642.4</c:v>
                </c:pt>
                <c:pt idx="66">
                  <c:v>3388.2</c:v>
                </c:pt>
                <c:pt idx="67">
                  <c:v>3360.4</c:v>
                </c:pt>
                <c:pt idx="68">
                  <c:v>3259.7</c:v>
                </c:pt>
                <c:pt idx="69">
                  <c:v>3579</c:v>
                </c:pt>
                <c:pt idx="70">
                  <c:v>3759.2</c:v>
                </c:pt>
                <c:pt idx="71">
                  <c:v>3624</c:v>
                </c:pt>
                <c:pt idx="72">
                  <c:v>3361.7</c:v>
                </c:pt>
                <c:pt idx="73">
                  <c:v>2947.9</c:v>
                </c:pt>
                <c:pt idx="74">
                  <c:v>3842.1</c:v>
                </c:pt>
                <c:pt idx="75">
                  <c:v>3297.7</c:v>
                </c:pt>
                <c:pt idx="76">
                  <c:v>2739.3</c:v>
                </c:pt>
                <c:pt idx="77">
                  <c:v>2755.5</c:v>
                </c:pt>
                <c:pt idx="78">
                  <c:v>2446.1999999999998</c:v>
                </c:pt>
                <c:pt idx="79">
                  <c:v>2465.9</c:v>
                </c:pt>
                <c:pt idx="80">
                  <c:v>2532.5</c:v>
                </c:pt>
                <c:pt idx="81">
                  <c:v>2651.5</c:v>
                </c:pt>
                <c:pt idx="82">
                  <c:v>2220.9</c:v>
                </c:pt>
                <c:pt idx="83">
                  <c:v>2323.1</c:v>
                </c:pt>
                <c:pt idx="84">
                  <c:v>2949.3</c:v>
                </c:pt>
                <c:pt idx="85">
                  <c:v>2536.9</c:v>
                </c:pt>
                <c:pt idx="86">
                  <c:v>2494.9</c:v>
                </c:pt>
                <c:pt idx="87">
                  <c:v>3407.8</c:v>
                </c:pt>
                <c:pt idx="88">
                  <c:v>5002</c:v>
                </c:pt>
                <c:pt idx="89">
                  <c:v>5445.8</c:v>
                </c:pt>
                <c:pt idx="90">
                  <c:v>8107.2</c:v>
                </c:pt>
              </c:numCache>
            </c:numRef>
          </c:val>
        </c:ser>
        <c:ser>
          <c:idx val="14"/>
          <c:order val="1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Sheet1!$P$11:$P$101</c:f>
              <c:numCache>
                <c:formatCode>#,##0.00</c:formatCode>
                <c:ptCount val="91"/>
                <c:pt idx="0" formatCode="General">
                  <c:v>15</c:v>
                </c:pt>
                <c:pt idx="1">
                  <c:v>2587.5</c:v>
                </c:pt>
                <c:pt idx="2">
                  <c:v>2898.6</c:v>
                </c:pt>
                <c:pt idx="3">
                  <c:v>2897</c:v>
                </c:pt>
                <c:pt idx="4">
                  <c:v>2900.5</c:v>
                </c:pt>
                <c:pt idx="5">
                  <c:v>3133.1</c:v>
                </c:pt>
                <c:pt idx="6">
                  <c:v>2828.4</c:v>
                </c:pt>
                <c:pt idx="7">
                  <c:v>3035.3</c:v>
                </c:pt>
                <c:pt idx="8">
                  <c:v>3125.1</c:v>
                </c:pt>
                <c:pt idx="9">
                  <c:v>4120.2</c:v>
                </c:pt>
                <c:pt idx="10">
                  <c:v>4366.7</c:v>
                </c:pt>
                <c:pt idx="11">
                  <c:v>4212.8</c:v>
                </c:pt>
                <c:pt idx="12">
                  <c:v>4463.3</c:v>
                </c:pt>
                <c:pt idx="13">
                  <c:v>4470.4000000000005</c:v>
                </c:pt>
                <c:pt idx="14">
                  <c:v>5634.1</c:v>
                </c:pt>
                <c:pt idx="15">
                  <c:v>5349.9</c:v>
                </c:pt>
                <c:pt idx="16">
                  <c:v>6621.9</c:v>
                </c:pt>
                <c:pt idx="17">
                  <c:v>7284.5</c:v>
                </c:pt>
                <c:pt idx="18">
                  <c:v>8041.2</c:v>
                </c:pt>
                <c:pt idx="19">
                  <c:v>6735.5</c:v>
                </c:pt>
                <c:pt idx="20">
                  <c:v>8120.6</c:v>
                </c:pt>
                <c:pt idx="21">
                  <c:v>8453.1</c:v>
                </c:pt>
                <c:pt idx="22">
                  <c:v>9967.7000000000007</c:v>
                </c:pt>
                <c:pt idx="23">
                  <c:v>12191.8</c:v>
                </c:pt>
                <c:pt idx="24">
                  <c:v>13525</c:v>
                </c:pt>
                <c:pt idx="25">
                  <c:v>15591.2</c:v>
                </c:pt>
                <c:pt idx="26">
                  <c:v>20303.2</c:v>
                </c:pt>
                <c:pt idx="27">
                  <c:v>22266.6</c:v>
                </c:pt>
                <c:pt idx="28">
                  <c:v>27053.9</c:v>
                </c:pt>
                <c:pt idx="29">
                  <c:v>31759.200000000001</c:v>
                </c:pt>
                <c:pt idx="30">
                  <c:v>32606.9</c:v>
                </c:pt>
                <c:pt idx="31">
                  <c:v>35223.1</c:v>
                </c:pt>
                <c:pt idx="32">
                  <c:v>36382</c:v>
                </c:pt>
                <c:pt idx="33">
                  <c:v>38384.699999999997</c:v>
                </c:pt>
                <c:pt idx="34">
                  <c:v>40597.4</c:v>
                </c:pt>
                <c:pt idx="35">
                  <c:v>40729.9</c:v>
                </c:pt>
                <c:pt idx="36">
                  <c:v>39244.1</c:v>
                </c:pt>
                <c:pt idx="37">
                  <c:v>37378.6</c:v>
                </c:pt>
                <c:pt idx="38">
                  <c:v>35775.1</c:v>
                </c:pt>
                <c:pt idx="39">
                  <c:v>32417.9</c:v>
                </c:pt>
                <c:pt idx="40">
                  <c:v>29141.9</c:v>
                </c:pt>
                <c:pt idx="41">
                  <c:v>27662</c:v>
                </c:pt>
                <c:pt idx="42">
                  <c:v>22649.9</c:v>
                </c:pt>
                <c:pt idx="43">
                  <c:v>19290.599999999995</c:v>
                </c:pt>
                <c:pt idx="44">
                  <c:v>17677.099999999995</c:v>
                </c:pt>
                <c:pt idx="45">
                  <c:v>14046.6</c:v>
                </c:pt>
                <c:pt idx="46">
                  <c:v>12602.3</c:v>
                </c:pt>
                <c:pt idx="47">
                  <c:v>11391</c:v>
                </c:pt>
                <c:pt idx="48">
                  <c:v>9767.6</c:v>
                </c:pt>
                <c:pt idx="49">
                  <c:v>8414</c:v>
                </c:pt>
                <c:pt idx="50">
                  <c:v>8835</c:v>
                </c:pt>
                <c:pt idx="51">
                  <c:v>10230.9</c:v>
                </c:pt>
                <c:pt idx="52">
                  <c:v>10499.4</c:v>
                </c:pt>
                <c:pt idx="53">
                  <c:v>9790.1</c:v>
                </c:pt>
                <c:pt idx="54">
                  <c:v>6425.4</c:v>
                </c:pt>
                <c:pt idx="55">
                  <c:v>5350.1</c:v>
                </c:pt>
                <c:pt idx="56">
                  <c:v>5297.1</c:v>
                </c:pt>
                <c:pt idx="57">
                  <c:v>4699.2</c:v>
                </c:pt>
                <c:pt idx="58">
                  <c:v>4618.6000000000004</c:v>
                </c:pt>
                <c:pt idx="59">
                  <c:v>5669</c:v>
                </c:pt>
                <c:pt idx="60">
                  <c:v>6009.9</c:v>
                </c:pt>
                <c:pt idx="61">
                  <c:v>4724.2</c:v>
                </c:pt>
                <c:pt idx="62">
                  <c:v>3824.3</c:v>
                </c:pt>
                <c:pt idx="63">
                  <c:v>4081.5</c:v>
                </c:pt>
                <c:pt idx="64">
                  <c:v>3211.2</c:v>
                </c:pt>
                <c:pt idx="65">
                  <c:v>3312.3</c:v>
                </c:pt>
                <c:pt idx="66">
                  <c:v>3772.6</c:v>
                </c:pt>
                <c:pt idx="67">
                  <c:v>3837.7</c:v>
                </c:pt>
                <c:pt idx="68">
                  <c:v>4069</c:v>
                </c:pt>
                <c:pt idx="69">
                  <c:v>3866.8</c:v>
                </c:pt>
                <c:pt idx="70">
                  <c:v>3549.7</c:v>
                </c:pt>
                <c:pt idx="71">
                  <c:v>3502.1</c:v>
                </c:pt>
                <c:pt idx="72">
                  <c:v>3082.1</c:v>
                </c:pt>
                <c:pt idx="73">
                  <c:v>3495.9</c:v>
                </c:pt>
                <c:pt idx="74">
                  <c:v>3146.3</c:v>
                </c:pt>
                <c:pt idx="75">
                  <c:v>3038.7</c:v>
                </c:pt>
                <c:pt idx="76">
                  <c:v>2803.6</c:v>
                </c:pt>
                <c:pt idx="77">
                  <c:v>2698.8</c:v>
                </c:pt>
                <c:pt idx="78">
                  <c:v>2489.8000000000002</c:v>
                </c:pt>
                <c:pt idx="79">
                  <c:v>2587.6</c:v>
                </c:pt>
                <c:pt idx="80">
                  <c:v>2549.8000000000002</c:v>
                </c:pt>
                <c:pt idx="81">
                  <c:v>2677.5</c:v>
                </c:pt>
                <c:pt idx="82">
                  <c:v>2637.5</c:v>
                </c:pt>
                <c:pt idx="83">
                  <c:v>2450</c:v>
                </c:pt>
                <c:pt idx="84">
                  <c:v>2347.1999999999998</c:v>
                </c:pt>
                <c:pt idx="85">
                  <c:v>2539.6</c:v>
                </c:pt>
                <c:pt idx="86">
                  <c:v>2660.3</c:v>
                </c:pt>
                <c:pt idx="87">
                  <c:v>2729.1</c:v>
                </c:pt>
                <c:pt idx="88">
                  <c:v>5477.4</c:v>
                </c:pt>
                <c:pt idx="89">
                  <c:v>6184.2</c:v>
                </c:pt>
                <c:pt idx="90">
                  <c:v>6669</c:v>
                </c:pt>
              </c:numCache>
            </c:numRef>
          </c:val>
        </c:ser>
        <c:ser>
          <c:idx val="15"/>
          <c:order val="1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Sheet1!$Q$11:$Q$101</c:f>
              <c:numCache>
                <c:formatCode>#,##0.00</c:formatCode>
                <c:ptCount val="91"/>
                <c:pt idx="0" formatCode="General">
                  <c:v>16</c:v>
                </c:pt>
                <c:pt idx="1">
                  <c:v>2718.2</c:v>
                </c:pt>
                <c:pt idx="2">
                  <c:v>2695.8</c:v>
                </c:pt>
                <c:pt idx="3">
                  <c:v>2755.1</c:v>
                </c:pt>
                <c:pt idx="4">
                  <c:v>2793.4</c:v>
                </c:pt>
                <c:pt idx="5">
                  <c:v>3190.7</c:v>
                </c:pt>
                <c:pt idx="6">
                  <c:v>3166.9</c:v>
                </c:pt>
                <c:pt idx="7">
                  <c:v>3725.5</c:v>
                </c:pt>
                <c:pt idx="8">
                  <c:v>3824.9</c:v>
                </c:pt>
                <c:pt idx="9">
                  <c:v>4500.9000000000005</c:v>
                </c:pt>
                <c:pt idx="10">
                  <c:v>6024.9</c:v>
                </c:pt>
                <c:pt idx="11">
                  <c:v>6573.3</c:v>
                </c:pt>
                <c:pt idx="12">
                  <c:v>4494.6000000000004</c:v>
                </c:pt>
                <c:pt idx="13">
                  <c:v>4837.1000000000004</c:v>
                </c:pt>
                <c:pt idx="14">
                  <c:v>5426.3</c:v>
                </c:pt>
                <c:pt idx="15">
                  <c:v>5446.9</c:v>
                </c:pt>
                <c:pt idx="16">
                  <c:v>6873.6</c:v>
                </c:pt>
                <c:pt idx="17">
                  <c:v>6385.4</c:v>
                </c:pt>
                <c:pt idx="18">
                  <c:v>7600.9</c:v>
                </c:pt>
                <c:pt idx="19">
                  <c:v>8505.5</c:v>
                </c:pt>
                <c:pt idx="20">
                  <c:v>8307.7000000000007</c:v>
                </c:pt>
                <c:pt idx="21">
                  <c:v>10335.200000000003</c:v>
                </c:pt>
                <c:pt idx="22">
                  <c:v>11320.7</c:v>
                </c:pt>
                <c:pt idx="23">
                  <c:v>13775.5</c:v>
                </c:pt>
                <c:pt idx="24">
                  <c:v>14992.3</c:v>
                </c:pt>
                <c:pt idx="25">
                  <c:v>18363.5</c:v>
                </c:pt>
                <c:pt idx="26">
                  <c:v>20836.099999999995</c:v>
                </c:pt>
                <c:pt idx="27">
                  <c:v>24224.9</c:v>
                </c:pt>
                <c:pt idx="28">
                  <c:v>29912.7</c:v>
                </c:pt>
                <c:pt idx="29">
                  <c:v>33203.699999999997</c:v>
                </c:pt>
                <c:pt idx="30">
                  <c:v>35549.599999999999</c:v>
                </c:pt>
                <c:pt idx="31">
                  <c:v>38724.6</c:v>
                </c:pt>
                <c:pt idx="32">
                  <c:v>44077.5</c:v>
                </c:pt>
                <c:pt idx="33">
                  <c:v>47111.9</c:v>
                </c:pt>
                <c:pt idx="34">
                  <c:v>48406</c:v>
                </c:pt>
                <c:pt idx="35">
                  <c:v>49058.3</c:v>
                </c:pt>
                <c:pt idx="36">
                  <c:v>47161.9</c:v>
                </c:pt>
                <c:pt idx="37">
                  <c:v>43494.7</c:v>
                </c:pt>
                <c:pt idx="38">
                  <c:v>40247.5</c:v>
                </c:pt>
                <c:pt idx="39">
                  <c:v>38630.9</c:v>
                </c:pt>
                <c:pt idx="40">
                  <c:v>34748.6</c:v>
                </c:pt>
                <c:pt idx="41">
                  <c:v>30763</c:v>
                </c:pt>
                <c:pt idx="42">
                  <c:v>26364.7</c:v>
                </c:pt>
                <c:pt idx="43">
                  <c:v>23642.7</c:v>
                </c:pt>
                <c:pt idx="44">
                  <c:v>20095.3</c:v>
                </c:pt>
                <c:pt idx="45">
                  <c:v>17297.599999999995</c:v>
                </c:pt>
                <c:pt idx="46">
                  <c:v>15132</c:v>
                </c:pt>
                <c:pt idx="47">
                  <c:v>13401.5</c:v>
                </c:pt>
                <c:pt idx="48">
                  <c:v>11370</c:v>
                </c:pt>
                <c:pt idx="49">
                  <c:v>9526</c:v>
                </c:pt>
                <c:pt idx="50">
                  <c:v>8342.7999999999975</c:v>
                </c:pt>
                <c:pt idx="51">
                  <c:v>10100.6</c:v>
                </c:pt>
                <c:pt idx="52">
                  <c:v>10467.200000000003</c:v>
                </c:pt>
                <c:pt idx="53">
                  <c:v>8574</c:v>
                </c:pt>
                <c:pt idx="54">
                  <c:v>6067.5</c:v>
                </c:pt>
                <c:pt idx="55">
                  <c:v>6013.7</c:v>
                </c:pt>
                <c:pt idx="56">
                  <c:v>5395.2</c:v>
                </c:pt>
                <c:pt idx="57">
                  <c:v>4874.8</c:v>
                </c:pt>
                <c:pt idx="58">
                  <c:v>4696.3</c:v>
                </c:pt>
                <c:pt idx="59">
                  <c:v>4481.1000000000004</c:v>
                </c:pt>
                <c:pt idx="60">
                  <c:v>4765.9000000000005</c:v>
                </c:pt>
                <c:pt idx="61">
                  <c:v>4495.1000000000004</c:v>
                </c:pt>
                <c:pt idx="62">
                  <c:v>4250</c:v>
                </c:pt>
                <c:pt idx="63">
                  <c:v>3601.6</c:v>
                </c:pt>
                <c:pt idx="64">
                  <c:v>3646.4</c:v>
                </c:pt>
                <c:pt idx="65">
                  <c:v>3773</c:v>
                </c:pt>
                <c:pt idx="66">
                  <c:v>3692.4</c:v>
                </c:pt>
                <c:pt idx="67">
                  <c:v>3686.1</c:v>
                </c:pt>
                <c:pt idx="68">
                  <c:v>3761.8</c:v>
                </c:pt>
                <c:pt idx="69">
                  <c:v>3662.6</c:v>
                </c:pt>
                <c:pt idx="70">
                  <c:v>3348.8</c:v>
                </c:pt>
                <c:pt idx="71">
                  <c:v>4106</c:v>
                </c:pt>
                <c:pt idx="72">
                  <c:v>4125.3</c:v>
                </c:pt>
                <c:pt idx="73">
                  <c:v>3463.5</c:v>
                </c:pt>
                <c:pt idx="74">
                  <c:v>3248.9</c:v>
                </c:pt>
                <c:pt idx="75">
                  <c:v>2672.8</c:v>
                </c:pt>
                <c:pt idx="76">
                  <c:v>3303.2</c:v>
                </c:pt>
                <c:pt idx="77">
                  <c:v>2844.9</c:v>
                </c:pt>
                <c:pt idx="78">
                  <c:v>2901.2</c:v>
                </c:pt>
                <c:pt idx="79">
                  <c:v>2658.6</c:v>
                </c:pt>
                <c:pt idx="80">
                  <c:v>2493.8000000000002</c:v>
                </c:pt>
                <c:pt idx="81">
                  <c:v>2904.5</c:v>
                </c:pt>
                <c:pt idx="82">
                  <c:v>2442.5</c:v>
                </c:pt>
                <c:pt idx="83">
                  <c:v>2301</c:v>
                </c:pt>
                <c:pt idx="84">
                  <c:v>2691.6</c:v>
                </c:pt>
                <c:pt idx="85">
                  <c:v>2769.1</c:v>
                </c:pt>
                <c:pt idx="86">
                  <c:v>3180.1</c:v>
                </c:pt>
                <c:pt idx="87">
                  <c:v>3127.8</c:v>
                </c:pt>
                <c:pt idx="88">
                  <c:v>3385.7</c:v>
                </c:pt>
                <c:pt idx="89">
                  <c:v>5395.3</c:v>
                </c:pt>
                <c:pt idx="90">
                  <c:v>4740.1000000000004</c:v>
                </c:pt>
              </c:numCache>
            </c:numRef>
          </c:val>
        </c:ser>
        <c:ser>
          <c:idx val="16"/>
          <c:order val="1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Sheet1!$R$11:$R$101</c:f>
              <c:numCache>
                <c:formatCode>#,##0.00</c:formatCode>
                <c:ptCount val="91"/>
                <c:pt idx="0" formatCode="General">
                  <c:v>17</c:v>
                </c:pt>
                <c:pt idx="1">
                  <c:v>2784.8</c:v>
                </c:pt>
                <c:pt idx="2">
                  <c:v>2805.5</c:v>
                </c:pt>
                <c:pt idx="3">
                  <c:v>2925.3</c:v>
                </c:pt>
                <c:pt idx="4">
                  <c:v>3211.3</c:v>
                </c:pt>
                <c:pt idx="5">
                  <c:v>3485.5</c:v>
                </c:pt>
                <c:pt idx="6">
                  <c:v>3436.2</c:v>
                </c:pt>
                <c:pt idx="7">
                  <c:v>3571.3</c:v>
                </c:pt>
                <c:pt idx="8">
                  <c:v>4079</c:v>
                </c:pt>
                <c:pt idx="9">
                  <c:v>4197.2</c:v>
                </c:pt>
                <c:pt idx="10">
                  <c:v>5337.9</c:v>
                </c:pt>
                <c:pt idx="11">
                  <c:v>5759.1</c:v>
                </c:pt>
                <c:pt idx="12">
                  <c:v>4267.9000000000005</c:v>
                </c:pt>
                <c:pt idx="13">
                  <c:v>5042.3</c:v>
                </c:pt>
                <c:pt idx="14">
                  <c:v>6065.5</c:v>
                </c:pt>
                <c:pt idx="15">
                  <c:v>6631.6</c:v>
                </c:pt>
                <c:pt idx="16">
                  <c:v>6799.7</c:v>
                </c:pt>
                <c:pt idx="17">
                  <c:v>7345.9</c:v>
                </c:pt>
                <c:pt idx="18">
                  <c:v>7945.4</c:v>
                </c:pt>
                <c:pt idx="19">
                  <c:v>9092</c:v>
                </c:pt>
                <c:pt idx="20">
                  <c:v>9588.7999999999975</c:v>
                </c:pt>
                <c:pt idx="21">
                  <c:v>10520.2</c:v>
                </c:pt>
                <c:pt idx="22">
                  <c:v>12003.5</c:v>
                </c:pt>
                <c:pt idx="23">
                  <c:v>15118.3</c:v>
                </c:pt>
                <c:pt idx="24">
                  <c:v>17332.2</c:v>
                </c:pt>
                <c:pt idx="25">
                  <c:v>20208.099999999995</c:v>
                </c:pt>
                <c:pt idx="26">
                  <c:v>23412.9</c:v>
                </c:pt>
                <c:pt idx="27">
                  <c:v>27765.200000000001</c:v>
                </c:pt>
                <c:pt idx="28">
                  <c:v>32216.400000000001</c:v>
                </c:pt>
                <c:pt idx="29">
                  <c:v>38610.400000000001</c:v>
                </c:pt>
                <c:pt idx="30">
                  <c:v>40069.699999999997</c:v>
                </c:pt>
                <c:pt idx="31">
                  <c:v>47329.1</c:v>
                </c:pt>
                <c:pt idx="32">
                  <c:v>50611.3</c:v>
                </c:pt>
                <c:pt idx="33">
                  <c:v>53729</c:v>
                </c:pt>
                <c:pt idx="34">
                  <c:v>55961.5</c:v>
                </c:pt>
                <c:pt idx="35">
                  <c:v>56889.3</c:v>
                </c:pt>
                <c:pt idx="36">
                  <c:v>52957.5</c:v>
                </c:pt>
                <c:pt idx="37">
                  <c:v>51888.7</c:v>
                </c:pt>
                <c:pt idx="38">
                  <c:v>47035</c:v>
                </c:pt>
                <c:pt idx="39">
                  <c:v>43849.7</c:v>
                </c:pt>
                <c:pt idx="40">
                  <c:v>40642.5</c:v>
                </c:pt>
                <c:pt idx="41">
                  <c:v>35058.9</c:v>
                </c:pt>
                <c:pt idx="42">
                  <c:v>30231.5</c:v>
                </c:pt>
                <c:pt idx="43">
                  <c:v>26980.9</c:v>
                </c:pt>
                <c:pt idx="44">
                  <c:v>23699</c:v>
                </c:pt>
                <c:pt idx="45">
                  <c:v>19805.5</c:v>
                </c:pt>
                <c:pt idx="46">
                  <c:v>16892</c:v>
                </c:pt>
                <c:pt idx="47">
                  <c:v>14901.3</c:v>
                </c:pt>
                <c:pt idx="48">
                  <c:v>12644</c:v>
                </c:pt>
                <c:pt idx="49">
                  <c:v>11727.7</c:v>
                </c:pt>
                <c:pt idx="50">
                  <c:v>9349.7999999999975</c:v>
                </c:pt>
                <c:pt idx="51">
                  <c:v>8438.5</c:v>
                </c:pt>
                <c:pt idx="52">
                  <c:v>7650.2</c:v>
                </c:pt>
                <c:pt idx="53">
                  <c:v>7532.3</c:v>
                </c:pt>
                <c:pt idx="54">
                  <c:v>6408.9</c:v>
                </c:pt>
                <c:pt idx="55">
                  <c:v>5992.1</c:v>
                </c:pt>
                <c:pt idx="56">
                  <c:v>5943.8</c:v>
                </c:pt>
                <c:pt idx="57">
                  <c:v>4593.3</c:v>
                </c:pt>
                <c:pt idx="58">
                  <c:v>5100.6000000000004</c:v>
                </c:pt>
                <c:pt idx="59">
                  <c:v>4374.5</c:v>
                </c:pt>
                <c:pt idx="60">
                  <c:v>3997.3</c:v>
                </c:pt>
                <c:pt idx="61">
                  <c:v>4552.4000000000005</c:v>
                </c:pt>
                <c:pt idx="62">
                  <c:v>3766.8</c:v>
                </c:pt>
                <c:pt idx="63">
                  <c:v>3604</c:v>
                </c:pt>
                <c:pt idx="64">
                  <c:v>3862.6</c:v>
                </c:pt>
                <c:pt idx="65">
                  <c:v>3487.1</c:v>
                </c:pt>
                <c:pt idx="66">
                  <c:v>3539</c:v>
                </c:pt>
                <c:pt idx="67">
                  <c:v>3300.3</c:v>
                </c:pt>
                <c:pt idx="68">
                  <c:v>3258.8</c:v>
                </c:pt>
                <c:pt idx="69">
                  <c:v>3528.8</c:v>
                </c:pt>
                <c:pt idx="70">
                  <c:v>5205.7</c:v>
                </c:pt>
                <c:pt idx="71">
                  <c:v>6248.4</c:v>
                </c:pt>
                <c:pt idx="72">
                  <c:v>6656.9</c:v>
                </c:pt>
                <c:pt idx="73">
                  <c:v>4356</c:v>
                </c:pt>
                <c:pt idx="74">
                  <c:v>2678.9</c:v>
                </c:pt>
                <c:pt idx="75">
                  <c:v>2726.6</c:v>
                </c:pt>
                <c:pt idx="76">
                  <c:v>2711.3</c:v>
                </c:pt>
                <c:pt idx="77">
                  <c:v>2518.1999999999998</c:v>
                </c:pt>
                <c:pt idx="78">
                  <c:v>2533.6999999999998</c:v>
                </c:pt>
                <c:pt idx="79">
                  <c:v>2447.3000000000002</c:v>
                </c:pt>
                <c:pt idx="80">
                  <c:v>2402</c:v>
                </c:pt>
                <c:pt idx="81">
                  <c:v>2507.5</c:v>
                </c:pt>
                <c:pt idx="82">
                  <c:v>2498.3000000000002</c:v>
                </c:pt>
                <c:pt idx="83">
                  <c:v>2474.1</c:v>
                </c:pt>
                <c:pt idx="84">
                  <c:v>2910.5</c:v>
                </c:pt>
                <c:pt idx="85">
                  <c:v>3113</c:v>
                </c:pt>
                <c:pt idx="86">
                  <c:v>3264.2</c:v>
                </c:pt>
                <c:pt idx="87">
                  <c:v>3189.7</c:v>
                </c:pt>
                <c:pt idx="88">
                  <c:v>2782.9</c:v>
                </c:pt>
                <c:pt idx="89">
                  <c:v>2709.3</c:v>
                </c:pt>
                <c:pt idx="90">
                  <c:v>3931.9</c:v>
                </c:pt>
              </c:numCache>
            </c:numRef>
          </c:val>
        </c:ser>
        <c:ser>
          <c:idx val="17"/>
          <c:order val="1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Sheet1!$S$11:$S$101</c:f>
              <c:numCache>
                <c:formatCode>#,##0.00</c:formatCode>
                <c:ptCount val="91"/>
                <c:pt idx="0" formatCode="General">
                  <c:v>18</c:v>
                </c:pt>
                <c:pt idx="1">
                  <c:v>3280.2</c:v>
                </c:pt>
                <c:pt idx="2">
                  <c:v>3475</c:v>
                </c:pt>
                <c:pt idx="3">
                  <c:v>3136.1</c:v>
                </c:pt>
                <c:pt idx="4">
                  <c:v>3721</c:v>
                </c:pt>
                <c:pt idx="5">
                  <c:v>4081.3</c:v>
                </c:pt>
                <c:pt idx="6">
                  <c:v>3590.7</c:v>
                </c:pt>
                <c:pt idx="7">
                  <c:v>3914.2</c:v>
                </c:pt>
                <c:pt idx="8">
                  <c:v>4125.3</c:v>
                </c:pt>
                <c:pt idx="9">
                  <c:v>4620.7</c:v>
                </c:pt>
                <c:pt idx="10">
                  <c:v>5078.8</c:v>
                </c:pt>
                <c:pt idx="11">
                  <c:v>5190.9000000000005</c:v>
                </c:pt>
                <c:pt idx="12">
                  <c:v>5213.1000000000004</c:v>
                </c:pt>
                <c:pt idx="13">
                  <c:v>6482.6</c:v>
                </c:pt>
                <c:pt idx="14">
                  <c:v>6556.9</c:v>
                </c:pt>
                <c:pt idx="15">
                  <c:v>6007.4</c:v>
                </c:pt>
                <c:pt idx="16">
                  <c:v>6369.6</c:v>
                </c:pt>
                <c:pt idx="17">
                  <c:v>6458.6</c:v>
                </c:pt>
                <c:pt idx="18">
                  <c:v>8275.5</c:v>
                </c:pt>
                <c:pt idx="19">
                  <c:v>9886.5</c:v>
                </c:pt>
                <c:pt idx="20">
                  <c:v>10502.5</c:v>
                </c:pt>
                <c:pt idx="21">
                  <c:v>11644.3</c:v>
                </c:pt>
                <c:pt idx="22">
                  <c:v>14269.9</c:v>
                </c:pt>
                <c:pt idx="23">
                  <c:v>16902.3</c:v>
                </c:pt>
                <c:pt idx="24">
                  <c:v>19907.400000000001</c:v>
                </c:pt>
                <c:pt idx="25">
                  <c:v>21946.2</c:v>
                </c:pt>
                <c:pt idx="26">
                  <c:v>26629.599999999995</c:v>
                </c:pt>
                <c:pt idx="27">
                  <c:v>33086.800000000003</c:v>
                </c:pt>
                <c:pt idx="28">
                  <c:v>37883.199999999997</c:v>
                </c:pt>
                <c:pt idx="29">
                  <c:v>42100.7</c:v>
                </c:pt>
                <c:pt idx="30">
                  <c:v>46249.599999999999</c:v>
                </c:pt>
                <c:pt idx="31">
                  <c:v>53346.7</c:v>
                </c:pt>
                <c:pt idx="32">
                  <c:v>57250.1</c:v>
                </c:pt>
                <c:pt idx="33">
                  <c:v>62907.8</c:v>
                </c:pt>
                <c:pt idx="34">
                  <c:v>61938.3</c:v>
                </c:pt>
                <c:pt idx="35">
                  <c:v>64363.9</c:v>
                </c:pt>
                <c:pt idx="36">
                  <c:v>64758.9</c:v>
                </c:pt>
                <c:pt idx="37">
                  <c:v>58388.7</c:v>
                </c:pt>
                <c:pt idx="38">
                  <c:v>54339.5</c:v>
                </c:pt>
                <c:pt idx="39">
                  <c:v>50434.7</c:v>
                </c:pt>
                <c:pt idx="40">
                  <c:v>47113.3</c:v>
                </c:pt>
                <c:pt idx="41">
                  <c:v>42193.5</c:v>
                </c:pt>
                <c:pt idx="42">
                  <c:v>37415.4</c:v>
                </c:pt>
                <c:pt idx="43">
                  <c:v>31206.1</c:v>
                </c:pt>
                <c:pt idx="44">
                  <c:v>27972.5</c:v>
                </c:pt>
                <c:pt idx="45">
                  <c:v>23938.6</c:v>
                </c:pt>
                <c:pt idx="46">
                  <c:v>20128</c:v>
                </c:pt>
                <c:pt idx="47">
                  <c:v>17056.5</c:v>
                </c:pt>
                <c:pt idx="48">
                  <c:v>13744.6</c:v>
                </c:pt>
                <c:pt idx="49">
                  <c:v>12624.2</c:v>
                </c:pt>
                <c:pt idx="50">
                  <c:v>11329.9</c:v>
                </c:pt>
                <c:pt idx="51">
                  <c:v>9981.1</c:v>
                </c:pt>
                <c:pt idx="52">
                  <c:v>9106.9</c:v>
                </c:pt>
                <c:pt idx="53">
                  <c:v>7422.6</c:v>
                </c:pt>
                <c:pt idx="54">
                  <c:v>7147.1</c:v>
                </c:pt>
                <c:pt idx="55">
                  <c:v>6298.3</c:v>
                </c:pt>
                <c:pt idx="56">
                  <c:v>6053.1</c:v>
                </c:pt>
                <c:pt idx="57">
                  <c:v>5853.6</c:v>
                </c:pt>
                <c:pt idx="58">
                  <c:v>5271</c:v>
                </c:pt>
                <c:pt idx="59">
                  <c:v>5171.6000000000004</c:v>
                </c:pt>
                <c:pt idx="60">
                  <c:v>4314.6000000000004</c:v>
                </c:pt>
                <c:pt idx="61">
                  <c:v>4469.6000000000004</c:v>
                </c:pt>
                <c:pt idx="62">
                  <c:v>3826.4</c:v>
                </c:pt>
                <c:pt idx="63">
                  <c:v>3757.4</c:v>
                </c:pt>
                <c:pt idx="64">
                  <c:v>3699.1</c:v>
                </c:pt>
                <c:pt idx="65">
                  <c:v>3785.4</c:v>
                </c:pt>
                <c:pt idx="66">
                  <c:v>3469.4</c:v>
                </c:pt>
                <c:pt idx="67">
                  <c:v>3409.8</c:v>
                </c:pt>
                <c:pt idx="68">
                  <c:v>3391.3</c:v>
                </c:pt>
                <c:pt idx="69">
                  <c:v>3803</c:v>
                </c:pt>
                <c:pt idx="70">
                  <c:v>5286.5</c:v>
                </c:pt>
                <c:pt idx="71">
                  <c:v>6531.8</c:v>
                </c:pt>
                <c:pt idx="72">
                  <c:v>5471.5</c:v>
                </c:pt>
                <c:pt idx="73">
                  <c:v>4344.5</c:v>
                </c:pt>
                <c:pt idx="74">
                  <c:v>2932.9</c:v>
                </c:pt>
                <c:pt idx="75">
                  <c:v>2643.8</c:v>
                </c:pt>
                <c:pt idx="76">
                  <c:v>2681.5</c:v>
                </c:pt>
                <c:pt idx="77">
                  <c:v>2821.2</c:v>
                </c:pt>
                <c:pt idx="78">
                  <c:v>3244.6</c:v>
                </c:pt>
                <c:pt idx="79">
                  <c:v>2566.3000000000002</c:v>
                </c:pt>
                <c:pt idx="80">
                  <c:v>2690.9</c:v>
                </c:pt>
                <c:pt idx="81">
                  <c:v>2534.9</c:v>
                </c:pt>
                <c:pt idx="82">
                  <c:v>2347.3000000000002</c:v>
                </c:pt>
                <c:pt idx="83">
                  <c:v>2372.3000000000002</c:v>
                </c:pt>
                <c:pt idx="84">
                  <c:v>2259.1</c:v>
                </c:pt>
                <c:pt idx="85">
                  <c:v>2654.5</c:v>
                </c:pt>
                <c:pt idx="86">
                  <c:v>2734.6</c:v>
                </c:pt>
                <c:pt idx="87">
                  <c:v>2977</c:v>
                </c:pt>
                <c:pt idx="88">
                  <c:v>2764.8</c:v>
                </c:pt>
                <c:pt idx="89">
                  <c:v>2763.8</c:v>
                </c:pt>
                <c:pt idx="90">
                  <c:v>3272</c:v>
                </c:pt>
              </c:numCache>
            </c:numRef>
          </c:val>
        </c:ser>
        <c:ser>
          <c:idx val="18"/>
          <c:order val="1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Sheet1!$T$11:$T$101</c:f>
              <c:numCache>
                <c:formatCode>#,##0.00</c:formatCode>
                <c:ptCount val="91"/>
                <c:pt idx="0" formatCode="General">
                  <c:v>19</c:v>
                </c:pt>
                <c:pt idx="1">
                  <c:v>3129.5</c:v>
                </c:pt>
                <c:pt idx="2">
                  <c:v>3376.1</c:v>
                </c:pt>
                <c:pt idx="3">
                  <c:v>3451.6</c:v>
                </c:pt>
                <c:pt idx="4">
                  <c:v>3419.5</c:v>
                </c:pt>
                <c:pt idx="5">
                  <c:v>3799.2</c:v>
                </c:pt>
                <c:pt idx="6">
                  <c:v>3301.3</c:v>
                </c:pt>
                <c:pt idx="7">
                  <c:v>4075.4</c:v>
                </c:pt>
                <c:pt idx="8">
                  <c:v>4200.1000000000004</c:v>
                </c:pt>
                <c:pt idx="9">
                  <c:v>4971.7</c:v>
                </c:pt>
                <c:pt idx="10">
                  <c:v>4849.4000000000005</c:v>
                </c:pt>
                <c:pt idx="11">
                  <c:v>4673.9000000000005</c:v>
                </c:pt>
                <c:pt idx="12">
                  <c:v>5282.7</c:v>
                </c:pt>
                <c:pt idx="13">
                  <c:v>6019.4</c:v>
                </c:pt>
                <c:pt idx="14">
                  <c:v>6287.1</c:v>
                </c:pt>
                <c:pt idx="15">
                  <c:v>5958.3</c:v>
                </c:pt>
                <c:pt idx="16">
                  <c:v>7160.7</c:v>
                </c:pt>
                <c:pt idx="17">
                  <c:v>7450.5</c:v>
                </c:pt>
                <c:pt idx="18">
                  <c:v>8439.7999999999975</c:v>
                </c:pt>
                <c:pt idx="19">
                  <c:v>9614.6</c:v>
                </c:pt>
                <c:pt idx="20">
                  <c:v>11160.5</c:v>
                </c:pt>
                <c:pt idx="21">
                  <c:v>12827</c:v>
                </c:pt>
                <c:pt idx="22">
                  <c:v>15608.9</c:v>
                </c:pt>
                <c:pt idx="23">
                  <c:v>18084.900000000001</c:v>
                </c:pt>
                <c:pt idx="24">
                  <c:v>22149.7</c:v>
                </c:pt>
                <c:pt idx="25">
                  <c:v>26444.799999999996</c:v>
                </c:pt>
                <c:pt idx="26">
                  <c:v>30744.5</c:v>
                </c:pt>
                <c:pt idx="27">
                  <c:v>36112.6</c:v>
                </c:pt>
                <c:pt idx="28">
                  <c:v>40347.699999999997</c:v>
                </c:pt>
                <c:pt idx="29">
                  <c:v>45985.3</c:v>
                </c:pt>
                <c:pt idx="30">
                  <c:v>52821.2</c:v>
                </c:pt>
                <c:pt idx="31">
                  <c:v>61042</c:v>
                </c:pt>
                <c:pt idx="32">
                  <c:v>65947.8</c:v>
                </c:pt>
                <c:pt idx="33">
                  <c:v>69155.3</c:v>
                </c:pt>
                <c:pt idx="34">
                  <c:v>71884.100000000006</c:v>
                </c:pt>
                <c:pt idx="35">
                  <c:v>71495.899999999994</c:v>
                </c:pt>
                <c:pt idx="36">
                  <c:v>73445.100000000006</c:v>
                </c:pt>
                <c:pt idx="37">
                  <c:v>68148.100000000006</c:v>
                </c:pt>
                <c:pt idx="38">
                  <c:v>64129.5</c:v>
                </c:pt>
                <c:pt idx="39">
                  <c:v>59886.2</c:v>
                </c:pt>
                <c:pt idx="40">
                  <c:v>56397.3</c:v>
                </c:pt>
                <c:pt idx="41">
                  <c:v>50751.1</c:v>
                </c:pt>
                <c:pt idx="42">
                  <c:v>43013.4</c:v>
                </c:pt>
                <c:pt idx="43">
                  <c:v>37257.4</c:v>
                </c:pt>
                <c:pt idx="44">
                  <c:v>30656.7</c:v>
                </c:pt>
                <c:pt idx="45">
                  <c:v>27401.4</c:v>
                </c:pt>
                <c:pt idx="46">
                  <c:v>21776.400000000001</c:v>
                </c:pt>
                <c:pt idx="47">
                  <c:v>20313.599999999995</c:v>
                </c:pt>
                <c:pt idx="48">
                  <c:v>16725.7</c:v>
                </c:pt>
                <c:pt idx="49">
                  <c:v>14105.7</c:v>
                </c:pt>
                <c:pt idx="50">
                  <c:v>13128.2</c:v>
                </c:pt>
                <c:pt idx="51">
                  <c:v>11377.6</c:v>
                </c:pt>
                <c:pt idx="52">
                  <c:v>10216.4</c:v>
                </c:pt>
                <c:pt idx="53">
                  <c:v>8723.4</c:v>
                </c:pt>
                <c:pt idx="54">
                  <c:v>8084</c:v>
                </c:pt>
                <c:pt idx="55">
                  <c:v>6929.1</c:v>
                </c:pt>
                <c:pt idx="56">
                  <c:v>6042.1</c:v>
                </c:pt>
                <c:pt idx="57">
                  <c:v>6251.1</c:v>
                </c:pt>
                <c:pt idx="58">
                  <c:v>6882.9</c:v>
                </c:pt>
                <c:pt idx="59">
                  <c:v>5860.1</c:v>
                </c:pt>
                <c:pt idx="60">
                  <c:v>5053.6000000000004</c:v>
                </c:pt>
                <c:pt idx="61">
                  <c:v>5207.2</c:v>
                </c:pt>
                <c:pt idx="62">
                  <c:v>4231.4000000000005</c:v>
                </c:pt>
                <c:pt idx="63">
                  <c:v>4086.9</c:v>
                </c:pt>
                <c:pt idx="64">
                  <c:v>3526.9</c:v>
                </c:pt>
                <c:pt idx="65">
                  <c:v>4090.9</c:v>
                </c:pt>
                <c:pt idx="66">
                  <c:v>3447.4</c:v>
                </c:pt>
                <c:pt idx="67">
                  <c:v>3962.8</c:v>
                </c:pt>
                <c:pt idx="68">
                  <c:v>3638.2</c:v>
                </c:pt>
                <c:pt idx="69">
                  <c:v>3355.8</c:v>
                </c:pt>
                <c:pt idx="70">
                  <c:v>4029.6</c:v>
                </c:pt>
                <c:pt idx="71">
                  <c:v>5647.8</c:v>
                </c:pt>
                <c:pt idx="72">
                  <c:v>3621.2</c:v>
                </c:pt>
                <c:pt idx="73">
                  <c:v>3023</c:v>
                </c:pt>
                <c:pt idx="74">
                  <c:v>3014.6</c:v>
                </c:pt>
                <c:pt idx="75">
                  <c:v>2771.8</c:v>
                </c:pt>
                <c:pt idx="76">
                  <c:v>2790.4</c:v>
                </c:pt>
                <c:pt idx="77">
                  <c:v>2522.3000000000002</c:v>
                </c:pt>
                <c:pt idx="78">
                  <c:v>2699.4</c:v>
                </c:pt>
                <c:pt idx="79">
                  <c:v>2561.1</c:v>
                </c:pt>
                <c:pt idx="80">
                  <c:v>2518.3000000000002</c:v>
                </c:pt>
                <c:pt idx="81">
                  <c:v>2673</c:v>
                </c:pt>
                <c:pt idx="82">
                  <c:v>2586.4</c:v>
                </c:pt>
                <c:pt idx="83">
                  <c:v>2293.9</c:v>
                </c:pt>
                <c:pt idx="84">
                  <c:v>2232.8000000000002</c:v>
                </c:pt>
                <c:pt idx="85">
                  <c:v>2378.6999999999998</c:v>
                </c:pt>
                <c:pt idx="86">
                  <c:v>2243.5</c:v>
                </c:pt>
                <c:pt idx="87">
                  <c:v>2659</c:v>
                </c:pt>
                <c:pt idx="88">
                  <c:v>2665.6</c:v>
                </c:pt>
                <c:pt idx="89">
                  <c:v>2424.8000000000002</c:v>
                </c:pt>
                <c:pt idx="90">
                  <c:v>2957.7</c:v>
                </c:pt>
              </c:numCache>
            </c:numRef>
          </c:val>
        </c:ser>
        <c:ser>
          <c:idx val="19"/>
          <c:order val="1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Sheet1!$U$11:$U$101</c:f>
              <c:numCache>
                <c:formatCode>#,##0.00</c:formatCode>
                <c:ptCount val="91"/>
                <c:pt idx="0" formatCode="General">
                  <c:v>20</c:v>
                </c:pt>
                <c:pt idx="1">
                  <c:v>3138.7</c:v>
                </c:pt>
                <c:pt idx="2">
                  <c:v>3372.8</c:v>
                </c:pt>
                <c:pt idx="3">
                  <c:v>3291</c:v>
                </c:pt>
                <c:pt idx="4">
                  <c:v>3571</c:v>
                </c:pt>
                <c:pt idx="5">
                  <c:v>4260.2</c:v>
                </c:pt>
                <c:pt idx="6">
                  <c:v>3842.4</c:v>
                </c:pt>
                <c:pt idx="7">
                  <c:v>3734.3</c:v>
                </c:pt>
                <c:pt idx="8">
                  <c:v>4095.1</c:v>
                </c:pt>
                <c:pt idx="9">
                  <c:v>4368.8</c:v>
                </c:pt>
                <c:pt idx="10">
                  <c:v>4574.3</c:v>
                </c:pt>
                <c:pt idx="11">
                  <c:v>5286.9</c:v>
                </c:pt>
                <c:pt idx="12">
                  <c:v>6298.3</c:v>
                </c:pt>
                <c:pt idx="13">
                  <c:v>5969.7</c:v>
                </c:pt>
                <c:pt idx="14">
                  <c:v>6167.4</c:v>
                </c:pt>
                <c:pt idx="15">
                  <c:v>7244.1</c:v>
                </c:pt>
                <c:pt idx="16">
                  <c:v>7773.4</c:v>
                </c:pt>
                <c:pt idx="17">
                  <c:v>8551</c:v>
                </c:pt>
                <c:pt idx="18">
                  <c:v>9582.4</c:v>
                </c:pt>
                <c:pt idx="19">
                  <c:v>10633.4</c:v>
                </c:pt>
                <c:pt idx="20">
                  <c:v>13338</c:v>
                </c:pt>
                <c:pt idx="21">
                  <c:v>14480.6</c:v>
                </c:pt>
                <c:pt idx="22">
                  <c:v>17681.3</c:v>
                </c:pt>
                <c:pt idx="23">
                  <c:v>19805.599999999995</c:v>
                </c:pt>
                <c:pt idx="24">
                  <c:v>24549</c:v>
                </c:pt>
                <c:pt idx="25">
                  <c:v>29095.200000000001</c:v>
                </c:pt>
                <c:pt idx="26">
                  <c:v>33096.699999999997</c:v>
                </c:pt>
                <c:pt idx="27">
                  <c:v>40209.1</c:v>
                </c:pt>
                <c:pt idx="28">
                  <c:v>46007.199999999997</c:v>
                </c:pt>
                <c:pt idx="29">
                  <c:v>51881.5</c:v>
                </c:pt>
                <c:pt idx="30">
                  <c:v>62554.6</c:v>
                </c:pt>
                <c:pt idx="31">
                  <c:v>68140.399999999994</c:v>
                </c:pt>
                <c:pt idx="32">
                  <c:v>74623.899999999994</c:v>
                </c:pt>
                <c:pt idx="33">
                  <c:v>78524.100000000006</c:v>
                </c:pt>
                <c:pt idx="34">
                  <c:v>81565.600000000006</c:v>
                </c:pt>
                <c:pt idx="35">
                  <c:v>82500.800000000003</c:v>
                </c:pt>
                <c:pt idx="36">
                  <c:v>82457.899999999994</c:v>
                </c:pt>
                <c:pt idx="37">
                  <c:v>78305.8</c:v>
                </c:pt>
                <c:pt idx="38">
                  <c:v>73347</c:v>
                </c:pt>
                <c:pt idx="39">
                  <c:v>70456.5</c:v>
                </c:pt>
                <c:pt idx="40">
                  <c:v>65296.1</c:v>
                </c:pt>
                <c:pt idx="41">
                  <c:v>58124</c:v>
                </c:pt>
                <c:pt idx="42">
                  <c:v>49148.3</c:v>
                </c:pt>
                <c:pt idx="43">
                  <c:v>42527.199999999997</c:v>
                </c:pt>
                <c:pt idx="44">
                  <c:v>38792.199999999997</c:v>
                </c:pt>
                <c:pt idx="45">
                  <c:v>31382.5</c:v>
                </c:pt>
                <c:pt idx="46">
                  <c:v>26822.400000000001</c:v>
                </c:pt>
                <c:pt idx="47">
                  <c:v>22450.799999999996</c:v>
                </c:pt>
                <c:pt idx="48">
                  <c:v>18366.099999999995</c:v>
                </c:pt>
                <c:pt idx="49">
                  <c:v>15561.6</c:v>
                </c:pt>
                <c:pt idx="50">
                  <c:v>13774.4</c:v>
                </c:pt>
                <c:pt idx="51">
                  <c:v>11983.2</c:v>
                </c:pt>
                <c:pt idx="52">
                  <c:v>10985.1</c:v>
                </c:pt>
                <c:pt idx="53">
                  <c:v>9254.7999999999975</c:v>
                </c:pt>
                <c:pt idx="54">
                  <c:v>7859.3</c:v>
                </c:pt>
                <c:pt idx="55">
                  <c:v>7802.3</c:v>
                </c:pt>
                <c:pt idx="56">
                  <c:v>6896.6</c:v>
                </c:pt>
                <c:pt idx="57">
                  <c:v>6695.3</c:v>
                </c:pt>
                <c:pt idx="58">
                  <c:v>5949</c:v>
                </c:pt>
                <c:pt idx="59">
                  <c:v>6599.1</c:v>
                </c:pt>
                <c:pt idx="60">
                  <c:v>5139.7</c:v>
                </c:pt>
                <c:pt idx="61">
                  <c:v>4467.4000000000005</c:v>
                </c:pt>
                <c:pt idx="62">
                  <c:v>4479.7</c:v>
                </c:pt>
                <c:pt idx="63">
                  <c:v>3959.4</c:v>
                </c:pt>
                <c:pt idx="64">
                  <c:v>4564.4000000000005</c:v>
                </c:pt>
                <c:pt idx="65">
                  <c:v>4654.6000000000004</c:v>
                </c:pt>
                <c:pt idx="66">
                  <c:v>3841.8</c:v>
                </c:pt>
                <c:pt idx="67">
                  <c:v>3464.9</c:v>
                </c:pt>
                <c:pt idx="68">
                  <c:v>3864.2</c:v>
                </c:pt>
                <c:pt idx="69">
                  <c:v>4042.4</c:v>
                </c:pt>
                <c:pt idx="70">
                  <c:v>4064.6</c:v>
                </c:pt>
                <c:pt idx="71">
                  <c:v>3557.4</c:v>
                </c:pt>
                <c:pt idx="72">
                  <c:v>3185.7</c:v>
                </c:pt>
                <c:pt idx="73">
                  <c:v>3069.1</c:v>
                </c:pt>
                <c:pt idx="74">
                  <c:v>3147.6</c:v>
                </c:pt>
                <c:pt idx="75">
                  <c:v>2574.3000000000002</c:v>
                </c:pt>
                <c:pt idx="76">
                  <c:v>3146</c:v>
                </c:pt>
                <c:pt idx="77">
                  <c:v>2678.7</c:v>
                </c:pt>
                <c:pt idx="78">
                  <c:v>3209.1</c:v>
                </c:pt>
                <c:pt idx="79">
                  <c:v>2981.7</c:v>
                </c:pt>
                <c:pt idx="80">
                  <c:v>3638.1</c:v>
                </c:pt>
                <c:pt idx="81">
                  <c:v>3124</c:v>
                </c:pt>
                <c:pt idx="82">
                  <c:v>2618</c:v>
                </c:pt>
                <c:pt idx="83">
                  <c:v>2396.8000000000002</c:v>
                </c:pt>
                <c:pt idx="84">
                  <c:v>2334.5</c:v>
                </c:pt>
                <c:pt idx="85">
                  <c:v>2301.4</c:v>
                </c:pt>
                <c:pt idx="86">
                  <c:v>2464.9</c:v>
                </c:pt>
                <c:pt idx="87">
                  <c:v>2268.1999999999998</c:v>
                </c:pt>
                <c:pt idx="88">
                  <c:v>3121.7</c:v>
                </c:pt>
                <c:pt idx="89">
                  <c:v>2904.9</c:v>
                </c:pt>
                <c:pt idx="90">
                  <c:v>3547.3</c:v>
                </c:pt>
              </c:numCache>
            </c:numRef>
          </c:val>
        </c:ser>
        <c:ser>
          <c:idx val="20"/>
          <c:order val="2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Sheet1!$V$11:$V$101</c:f>
              <c:numCache>
                <c:formatCode>#,##0.00</c:formatCode>
                <c:ptCount val="91"/>
                <c:pt idx="0" formatCode="General">
                  <c:v>21</c:v>
                </c:pt>
                <c:pt idx="1">
                  <c:v>3709.1</c:v>
                </c:pt>
                <c:pt idx="2">
                  <c:v>3650.4</c:v>
                </c:pt>
                <c:pt idx="3">
                  <c:v>3461.4</c:v>
                </c:pt>
                <c:pt idx="4">
                  <c:v>3805.5</c:v>
                </c:pt>
                <c:pt idx="5">
                  <c:v>3846.3</c:v>
                </c:pt>
                <c:pt idx="6">
                  <c:v>4445.1000000000004</c:v>
                </c:pt>
                <c:pt idx="7">
                  <c:v>4178.7</c:v>
                </c:pt>
                <c:pt idx="8">
                  <c:v>4684.3</c:v>
                </c:pt>
                <c:pt idx="9">
                  <c:v>4675</c:v>
                </c:pt>
                <c:pt idx="10">
                  <c:v>5024.5</c:v>
                </c:pt>
                <c:pt idx="11">
                  <c:v>6078.6</c:v>
                </c:pt>
                <c:pt idx="12">
                  <c:v>6218.1</c:v>
                </c:pt>
                <c:pt idx="13">
                  <c:v>6295.7</c:v>
                </c:pt>
                <c:pt idx="14">
                  <c:v>6922.9</c:v>
                </c:pt>
                <c:pt idx="15">
                  <c:v>7018.5</c:v>
                </c:pt>
                <c:pt idx="16">
                  <c:v>8199.2999999999975</c:v>
                </c:pt>
                <c:pt idx="17">
                  <c:v>9511.5</c:v>
                </c:pt>
                <c:pt idx="18">
                  <c:v>11441.9</c:v>
                </c:pt>
                <c:pt idx="19">
                  <c:v>11769.5</c:v>
                </c:pt>
                <c:pt idx="20">
                  <c:v>15506</c:v>
                </c:pt>
                <c:pt idx="21">
                  <c:v>15895.4</c:v>
                </c:pt>
                <c:pt idx="22">
                  <c:v>19481.099999999995</c:v>
                </c:pt>
                <c:pt idx="23">
                  <c:v>22767.1</c:v>
                </c:pt>
                <c:pt idx="24">
                  <c:v>27337.3</c:v>
                </c:pt>
                <c:pt idx="25">
                  <c:v>30666</c:v>
                </c:pt>
                <c:pt idx="26">
                  <c:v>35956.699999999997</c:v>
                </c:pt>
                <c:pt idx="27">
                  <c:v>46127.8</c:v>
                </c:pt>
                <c:pt idx="28">
                  <c:v>51758.6</c:v>
                </c:pt>
                <c:pt idx="29">
                  <c:v>61581.1</c:v>
                </c:pt>
                <c:pt idx="30">
                  <c:v>69536.600000000006</c:v>
                </c:pt>
                <c:pt idx="31">
                  <c:v>77041.399999999994</c:v>
                </c:pt>
                <c:pt idx="32">
                  <c:v>84306.3</c:v>
                </c:pt>
                <c:pt idx="33">
                  <c:v>92208.2</c:v>
                </c:pt>
                <c:pt idx="34">
                  <c:v>92552.1</c:v>
                </c:pt>
                <c:pt idx="35">
                  <c:v>94166.399999999994</c:v>
                </c:pt>
                <c:pt idx="36">
                  <c:v>93782.5</c:v>
                </c:pt>
                <c:pt idx="37">
                  <c:v>91878.3</c:v>
                </c:pt>
                <c:pt idx="38">
                  <c:v>85630.6</c:v>
                </c:pt>
                <c:pt idx="39">
                  <c:v>83757.2</c:v>
                </c:pt>
                <c:pt idx="40">
                  <c:v>74717.100000000006</c:v>
                </c:pt>
                <c:pt idx="41">
                  <c:v>67748.600000000006</c:v>
                </c:pt>
                <c:pt idx="42">
                  <c:v>58683.1</c:v>
                </c:pt>
                <c:pt idx="43">
                  <c:v>50010.400000000001</c:v>
                </c:pt>
                <c:pt idx="44">
                  <c:v>43801.8</c:v>
                </c:pt>
                <c:pt idx="45">
                  <c:v>35979.1</c:v>
                </c:pt>
                <c:pt idx="46">
                  <c:v>30253.8</c:v>
                </c:pt>
                <c:pt idx="47">
                  <c:v>25781.5</c:v>
                </c:pt>
                <c:pt idx="48">
                  <c:v>22209.8</c:v>
                </c:pt>
                <c:pt idx="49">
                  <c:v>17160.7</c:v>
                </c:pt>
                <c:pt idx="50">
                  <c:v>14574.1</c:v>
                </c:pt>
                <c:pt idx="51">
                  <c:v>13561.3</c:v>
                </c:pt>
                <c:pt idx="52">
                  <c:v>11691.4</c:v>
                </c:pt>
                <c:pt idx="53">
                  <c:v>9684.7000000000007</c:v>
                </c:pt>
                <c:pt idx="54">
                  <c:v>8698.7999999999975</c:v>
                </c:pt>
                <c:pt idx="55">
                  <c:v>8537.6</c:v>
                </c:pt>
                <c:pt idx="56">
                  <c:v>6944.6</c:v>
                </c:pt>
                <c:pt idx="57">
                  <c:v>6831.1</c:v>
                </c:pt>
                <c:pt idx="58">
                  <c:v>6113.3</c:v>
                </c:pt>
                <c:pt idx="59">
                  <c:v>6550.5</c:v>
                </c:pt>
                <c:pt idx="60">
                  <c:v>5804.2</c:v>
                </c:pt>
                <c:pt idx="61">
                  <c:v>5434.6</c:v>
                </c:pt>
                <c:pt idx="62">
                  <c:v>4802.2</c:v>
                </c:pt>
                <c:pt idx="63">
                  <c:v>4357.8</c:v>
                </c:pt>
                <c:pt idx="64">
                  <c:v>4491.4000000000005</c:v>
                </c:pt>
                <c:pt idx="65">
                  <c:v>4660.4000000000005</c:v>
                </c:pt>
                <c:pt idx="66">
                  <c:v>4881.4000000000005</c:v>
                </c:pt>
                <c:pt idx="67">
                  <c:v>4150.5</c:v>
                </c:pt>
                <c:pt idx="68">
                  <c:v>4351.2</c:v>
                </c:pt>
                <c:pt idx="69">
                  <c:v>3954.2</c:v>
                </c:pt>
                <c:pt idx="70">
                  <c:v>3529.9</c:v>
                </c:pt>
                <c:pt idx="71">
                  <c:v>3526.5</c:v>
                </c:pt>
                <c:pt idx="72">
                  <c:v>4296.9000000000005</c:v>
                </c:pt>
                <c:pt idx="73">
                  <c:v>3874.7</c:v>
                </c:pt>
                <c:pt idx="74">
                  <c:v>4160.9000000000005</c:v>
                </c:pt>
                <c:pt idx="75">
                  <c:v>3274.9</c:v>
                </c:pt>
                <c:pt idx="76">
                  <c:v>3022.7</c:v>
                </c:pt>
                <c:pt idx="77">
                  <c:v>2991.8</c:v>
                </c:pt>
                <c:pt idx="78">
                  <c:v>2977.1</c:v>
                </c:pt>
                <c:pt idx="79">
                  <c:v>3948.5</c:v>
                </c:pt>
                <c:pt idx="80">
                  <c:v>4503.1000000000004</c:v>
                </c:pt>
                <c:pt idx="81">
                  <c:v>2985.9</c:v>
                </c:pt>
                <c:pt idx="82">
                  <c:v>2895.9</c:v>
                </c:pt>
                <c:pt idx="83">
                  <c:v>2614.9</c:v>
                </c:pt>
                <c:pt idx="84">
                  <c:v>2157.6999999999998</c:v>
                </c:pt>
                <c:pt idx="85">
                  <c:v>2519.9</c:v>
                </c:pt>
                <c:pt idx="86">
                  <c:v>2388</c:v>
                </c:pt>
                <c:pt idx="87">
                  <c:v>2384</c:v>
                </c:pt>
                <c:pt idx="88">
                  <c:v>2648.9</c:v>
                </c:pt>
                <c:pt idx="89">
                  <c:v>2742.7</c:v>
                </c:pt>
                <c:pt idx="90">
                  <c:v>2966.1</c:v>
                </c:pt>
              </c:numCache>
            </c:numRef>
          </c:val>
        </c:ser>
        <c:ser>
          <c:idx val="21"/>
          <c:order val="2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Sheet1!$W$11:$W$101</c:f>
              <c:numCache>
                <c:formatCode>#,##0.00</c:formatCode>
                <c:ptCount val="91"/>
                <c:pt idx="0" formatCode="General">
                  <c:v>22</c:v>
                </c:pt>
                <c:pt idx="1">
                  <c:v>5061.5</c:v>
                </c:pt>
                <c:pt idx="2">
                  <c:v>3760.1</c:v>
                </c:pt>
                <c:pt idx="3">
                  <c:v>3550.2</c:v>
                </c:pt>
                <c:pt idx="4">
                  <c:v>3516.5</c:v>
                </c:pt>
                <c:pt idx="5">
                  <c:v>3955.8</c:v>
                </c:pt>
                <c:pt idx="6">
                  <c:v>4527.8</c:v>
                </c:pt>
                <c:pt idx="7">
                  <c:v>4387.2</c:v>
                </c:pt>
                <c:pt idx="8">
                  <c:v>4790.4000000000005</c:v>
                </c:pt>
                <c:pt idx="9">
                  <c:v>5121</c:v>
                </c:pt>
                <c:pt idx="10">
                  <c:v>5884.9</c:v>
                </c:pt>
                <c:pt idx="11">
                  <c:v>6615.3</c:v>
                </c:pt>
                <c:pt idx="12">
                  <c:v>6058.9</c:v>
                </c:pt>
                <c:pt idx="13">
                  <c:v>6697.8</c:v>
                </c:pt>
                <c:pt idx="14">
                  <c:v>7621.2</c:v>
                </c:pt>
                <c:pt idx="15">
                  <c:v>7260</c:v>
                </c:pt>
                <c:pt idx="16">
                  <c:v>8317.2000000000007</c:v>
                </c:pt>
                <c:pt idx="17">
                  <c:v>9736.7000000000007</c:v>
                </c:pt>
                <c:pt idx="18">
                  <c:v>13000.6</c:v>
                </c:pt>
                <c:pt idx="19">
                  <c:v>13035.3</c:v>
                </c:pt>
                <c:pt idx="20">
                  <c:v>14545.6</c:v>
                </c:pt>
                <c:pt idx="21">
                  <c:v>16435.900000000001</c:v>
                </c:pt>
                <c:pt idx="22">
                  <c:v>19949.3</c:v>
                </c:pt>
                <c:pt idx="23">
                  <c:v>23963.4</c:v>
                </c:pt>
                <c:pt idx="24">
                  <c:v>29612.6</c:v>
                </c:pt>
                <c:pt idx="25">
                  <c:v>35011.300000000003</c:v>
                </c:pt>
                <c:pt idx="26">
                  <c:v>43678.8</c:v>
                </c:pt>
                <c:pt idx="27">
                  <c:v>51140.3</c:v>
                </c:pt>
                <c:pt idx="28">
                  <c:v>60555</c:v>
                </c:pt>
                <c:pt idx="29">
                  <c:v>69763.399999999994</c:v>
                </c:pt>
                <c:pt idx="30">
                  <c:v>79257.8</c:v>
                </c:pt>
                <c:pt idx="31">
                  <c:v>86955.9</c:v>
                </c:pt>
                <c:pt idx="32">
                  <c:v>96958.2</c:v>
                </c:pt>
                <c:pt idx="33">
                  <c:v>104129</c:v>
                </c:pt>
                <c:pt idx="34">
                  <c:v>109726.7</c:v>
                </c:pt>
                <c:pt idx="35">
                  <c:v>109836.4</c:v>
                </c:pt>
                <c:pt idx="36">
                  <c:v>108010</c:v>
                </c:pt>
                <c:pt idx="37">
                  <c:v>105635.6</c:v>
                </c:pt>
                <c:pt idx="38">
                  <c:v>100224.5</c:v>
                </c:pt>
                <c:pt idx="39">
                  <c:v>93821</c:v>
                </c:pt>
                <c:pt idx="40">
                  <c:v>87223.4</c:v>
                </c:pt>
                <c:pt idx="41">
                  <c:v>77531.7</c:v>
                </c:pt>
                <c:pt idx="42">
                  <c:v>67960.3</c:v>
                </c:pt>
                <c:pt idx="43">
                  <c:v>60378.5</c:v>
                </c:pt>
                <c:pt idx="44">
                  <c:v>49635.9</c:v>
                </c:pt>
                <c:pt idx="45">
                  <c:v>42352.9</c:v>
                </c:pt>
                <c:pt idx="46">
                  <c:v>36215</c:v>
                </c:pt>
                <c:pt idx="47">
                  <c:v>29175.9</c:v>
                </c:pt>
                <c:pt idx="48">
                  <c:v>24940.400000000001</c:v>
                </c:pt>
                <c:pt idx="49">
                  <c:v>20824.8</c:v>
                </c:pt>
                <c:pt idx="50">
                  <c:v>18140.7</c:v>
                </c:pt>
                <c:pt idx="51">
                  <c:v>15024.4</c:v>
                </c:pt>
                <c:pt idx="52">
                  <c:v>13520.8</c:v>
                </c:pt>
                <c:pt idx="53">
                  <c:v>11853.5</c:v>
                </c:pt>
                <c:pt idx="54">
                  <c:v>9688.2999999999975</c:v>
                </c:pt>
                <c:pt idx="55">
                  <c:v>8374.9</c:v>
                </c:pt>
                <c:pt idx="56">
                  <c:v>7967.4</c:v>
                </c:pt>
                <c:pt idx="57">
                  <c:v>6766.8</c:v>
                </c:pt>
                <c:pt idx="58">
                  <c:v>5800.9</c:v>
                </c:pt>
                <c:pt idx="59">
                  <c:v>6096.1</c:v>
                </c:pt>
                <c:pt idx="60">
                  <c:v>5885.2</c:v>
                </c:pt>
                <c:pt idx="61">
                  <c:v>5711.8</c:v>
                </c:pt>
                <c:pt idx="62">
                  <c:v>4906.2</c:v>
                </c:pt>
                <c:pt idx="63">
                  <c:v>4693.1000000000004</c:v>
                </c:pt>
                <c:pt idx="64">
                  <c:v>4512.2</c:v>
                </c:pt>
                <c:pt idx="65">
                  <c:v>4531.3</c:v>
                </c:pt>
                <c:pt idx="66">
                  <c:v>4358.4000000000005</c:v>
                </c:pt>
                <c:pt idx="67">
                  <c:v>4358.9000000000005</c:v>
                </c:pt>
                <c:pt idx="68">
                  <c:v>3871.8</c:v>
                </c:pt>
                <c:pt idx="69">
                  <c:v>3315.1</c:v>
                </c:pt>
                <c:pt idx="70">
                  <c:v>4471.1000000000004</c:v>
                </c:pt>
                <c:pt idx="71">
                  <c:v>8918</c:v>
                </c:pt>
                <c:pt idx="72">
                  <c:v>7063.2</c:v>
                </c:pt>
                <c:pt idx="73">
                  <c:v>3750.2</c:v>
                </c:pt>
                <c:pt idx="74">
                  <c:v>3437.6</c:v>
                </c:pt>
                <c:pt idx="75">
                  <c:v>2851.3</c:v>
                </c:pt>
                <c:pt idx="76">
                  <c:v>2997.1</c:v>
                </c:pt>
                <c:pt idx="77">
                  <c:v>3203.3</c:v>
                </c:pt>
                <c:pt idx="78">
                  <c:v>2917.5</c:v>
                </c:pt>
                <c:pt idx="79">
                  <c:v>4200.1000000000004</c:v>
                </c:pt>
                <c:pt idx="80">
                  <c:v>4182.6000000000004</c:v>
                </c:pt>
                <c:pt idx="81">
                  <c:v>3475.8</c:v>
                </c:pt>
                <c:pt idx="82">
                  <c:v>2939.1</c:v>
                </c:pt>
                <c:pt idx="83">
                  <c:v>2531.6</c:v>
                </c:pt>
                <c:pt idx="84">
                  <c:v>2721.7</c:v>
                </c:pt>
                <c:pt idx="85">
                  <c:v>2142.3000000000002</c:v>
                </c:pt>
                <c:pt idx="86">
                  <c:v>2158.5</c:v>
                </c:pt>
                <c:pt idx="87">
                  <c:v>2238.4</c:v>
                </c:pt>
                <c:pt idx="88">
                  <c:v>2224</c:v>
                </c:pt>
                <c:pt idx="89">
                  <c:v>2505</c:v>
                </c:pt>
                <c:pt idx="90">
                  <c:v>3524.2</c:v>
                </c:pt>
              </c:numCache>
            </c:numRef>
          </c:val>
        </c:ser>
        <c:ser>
          <c:idx val="22"/>
          <c:order val="2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Sheet1!$X$11:$X$101</c:f>
              <c:numCache>
                <c:formatCode>#,##0.00</c:formatCode>
                <c:ptCount val="91"/>
                <c:pt idx="0" formatCode="General">
                  <c:v>23</c:v>
                </c:pt>
                <c:pt idx="1">
                  <c:v>10913.2</c:v>
                </c:pt>
                <c:pt idx="2">
                  <c:v>4355.7</c:v>
                </c:pt>
                <c:pt idx="3">
                  <c:v>4112.5</c:v>
                </c:pt>
                <c:pt idx="4">
                  <c:v>3945.2</c:v>
                </c:pt>
                <c:pt idx="5">
                  <c:v>3745.9</c:v>
                </c:pt>
                <c:pt idx="6">
                  <c:v>4175.3</c:v>
                </c:pt>
                <c:pt idx="7">
                  <c:v>4570.8</c:v>
                </c:pt>
                <c:pt idx="8">
                  <c:v>4783.1000000000004</c:v>
                </c:pt>
                <c:pt idx="9">
                  <c:v>5480.9</c:v>
                </c:pt>
                <c:pt idx="10">
                  <c:v>6706.1</c:v>
                </c:pt>
                <c:pt idx="11">
                  <c:v>7181.6</c:v>
                </c:pt>
                <c:pt idx="12">
                  <c:v>6870.6</c:v>
                </c:pt>
                <c:pt idx="13">
                  <c:v>6873.1</c:v>
                </c:pt>
                <c:pt idx="14">
                  <c:v>7785.6</c:v>
                </c:pt>
                <c:pt idx="15">
                  <c:v>8898.2000000000007</c:v>
                </c:pt>
                <c:pt idx="16">
                  <c:v>9719.2999999999975</c:v>
                </c:pt>
                <c:pt idx="17">
                  <c:v>10075.799999999997</c:v>
                </c:pt>
                <c:pt idx="18">
                  <c:v>13566.5</c:v>
                </c:pt>
                <c:pt idx="19">
                  <c:v>13688.4</c:v>
                </c:pt>
                <c:pt idx="20">
                  <c:v>15351.7</c:v>
                </c:pt>
                <c:pt idx="21">
                  <c:v>17950.3</c:v>
                </c:pt>
                <c:pt idx="22">
                  <c:v>21223.4</c:v>
                </c:pt>
                <c:pt idx="23">
                  <c:v>26633.4</c:v>
                </c:pt>
                <c:pt idx="24">
                  <c:v>33034.6</c:v>
                </c:pt>
                <c:pt idx="25">
                  <c:v>40601.1</c:v>
                </c:pt>
                <c:pt idx="26">
                  <c:v>46123.9</c:v>
                </c:pt>
                <c:pt idx="27">
                  <c:v>59068.5</c:v>
                </c:pt>
                <c:pt idx="28">
                  <c:v>70640.7</c:v>
                </c:pt>
                <c:pt idx="29">
                  <c:v>82414.3</c:v>
                </c:pt>
                <c:pt idx="30">
                  <c:v>88252.5</c:v>
                </c:pt>
                <c:pt idx="31">
                  <c:v>101351.3</c:v>
                </c:pt>
                <c:pt idx="32">
                  <c:v>110568.1</c:v>
                </c:pt>
                <c:pt idx="33">
                  <c:v>120841.60000000002</c:v>
                </c:pt>
                <c:pt idx="34">
                  <c:v>126684.6</c:v>
                </c:pt>
                <c:pt idx="35">
                  <c:v>126298.4</c:v>
                </c:pt>
                <c:pt idx="36">
                  <c:v>124462</c:v>
                </c:pt>
                <c:pt idx="37">
                  <c:v>123523.7</c:v>
                </c:pt>
                <c:pt idx="38">
                  <c:v>116417.8</c:v>
                </c:pt>
                <c:pt idx="39">
                  <c:v>108791.4</c:v>
                </c:pt>
                <c:pt idx="40">
                  <c:v>98396.3</c:v>
                </c:pt>
                <c:pt idx="41">
                  <c:v>94229.4</c:v>
                </c:pt>
                <c:pt idx="42">
                  <c:v>81134.7</c:v>
                </c:pt>
                <c:pt idx="43">
                  <c:v>68887.199999999997</c:v>
                </c:pt>
                <c:pt idx="44">
                  <c:v>58616.4</c:v>
                </c:pt>
                <c:pt idx="45">
                  <c:v>49731.6</c:v>
                </c:pt>
                <c:pt idx="46">
                  <c:v>41983.8</c:v>
                </c:pt>
                <c:pt idx="47">
                  <c:v>35240.9</c:v>
                </c:pt>
                <c:pt idx="48">
                  <c:v>28201.9</c:v>
                </c:pt>
                <c:pt idx="49">
                  <c:v>23873.8</c:v>
                </c:pt>
                <c:pt idx="50">
                  <c:v>18797</c:v>
                </c:pt>
                <c:pt idx="51">
                  <c:v>16458.7</c:v>
                </c:pt>
                <c:pt idx="52">
                  <c:v>14035.1</c:v>
                </c:pt>
                <c:pt idx="53">
                  <c:v>12661.6</c:v>
                </c:pt>
                <c:pt idx="54">
                  <c:v>10796.1</c:v>
                </c:pt>
                <c:pt idx="55">
                  <c:v>8986.6</c:v>
                </c:pt>
                <c:pt idx="56">
                  <c:v>8786.9</c:v>
                </c:pt>
                <c:pt idx="57">
                  <c:v>7569.2</c:v>
                </c:pt>
                <c:pt idx="58">
                  <c:v>7334.9</c:v>
                </c:pt>
                <c:pt idx="59">
                  <c:v>6331.1</c:v>
                </c:pt>
                <c:pt idx="60">
                  <c:v>5524.2</c:v>
                </c:pt>
                <c:pt idx="61">
                  <c:v>5303.7</c:v>
                </c:pt>
                <c:pt idx="62">
                  <c:v>5438</c:v>
                </c:pt>
                <c:pt idx="63">
                  <c:v>5153.8</c:v>
                </c:pt>
                <c:pt idx="64">
                  <c:v>4740.5</c:v>
                </c:pt>
                <c:pt idx="65">
                  <c:v>4569.8</c:v>
                </c:pt>
                <c:pt idx="66">
                  <c:v>3880.5</c:v>
                </c:pt>
                <c:pt idx="67">
                  <c:v>4142.3</c:v>
                </c:pt>
                <c:pt idx="68">
                  <c:v>4425.3</c:v>
                </c:pt>
                <c:pt idx="69">
                  <c:v>4102.5</c:v>
                </c:pt>
                <c:pt idx="70">
                  <c:v>4280.2</c:v>
                </c:pt>
                <c:pt idx="71">
                  <c:v>4480.8</c:v>
                </c:pt>
                <c:pt idx="72">
                  <c:v>4289.9000000000005</c:v>
                </c:pt>
                <c:pt idx="73">
                  <c:v>3438.5</c:v>
                </c:pt>
                <c:pt idx="74">
                  <c:v>3435.3</c:v>
                </c:pt>
                <c:pt idx="75">
                  <c:v>2732.3</c:v>
                </c:pt>
                <c:pt idx="76">
                  <c:v>2954.4</c:v>
                </c:pt>
                <c:pt idx="77">
                  <c:v>2873.1</c:v>
                </c:pt>
                <c:pt idx="78">
                  <c:v>2888.4</c:v>
                </c:pt>
                <c:pt idx="79">
                  <c:v>3601</c:v>
                </c:pt>
                <c:pt idx="80">
                  <c:v>3942.5</c:v>
                </c:pt>
                <c:pt idx="81">
                  <c:v>3303.7</c:v>
                </c:pt>
                <c:pt idx="82">
                  <c:v>2718</c:v>
                </c:pt>
                <c:pt idx="83">
                  <c:v>2868</c:v>
                </c:pt>
                <c:pt idx="84">
                  <c:v>3195</c:v>
                </c:pt>
                <c:pt idx="85">
                  <c:v>2345.6</c:v>
                </c:pt>
                <c:pt idx="86">
                  <c:v>2374.8000000000002</c:v>
                </c:pt>
                <c:pt idx="87">
                  <c:v>2259.5</c:v>
                </c:pt>
                <c:pt idx="88">
                  <c:v>2894</c:v>
                </c:pt>
                <c:pt idx="89">
                  <c:v>5020.2</c:v>
                </c:pt>
                <c:pt idx="90">
                  <c:v>8380.7999999999975</c:v>
                </c:pt>
              </c:numCache>
            </c:numRef>
          </c:val>
        </c:ser>
        <c:ser>
          <c:idx val="23"/>
          <c:order val="2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Sheet1!$Y$11:$Y$101</c:f>
              <c:numCache>
                <c:formatCode>#,##0.00</c:formatCode>
                <c:ptCount val="91"/>
                <c:pt idx="0" formatCode="General">
                  <c:v>24</c:v>
                </c:pt>
                <c:pt idx="1">
                  <c:v>5277.1</c:v>
                </c:pt>
                <c:pt idx="2">
                  <c:v>3726.6</c:v>
                </c:pt>
                <c:pt idx="3">
                  <c:v>4074.3</c:v>
                </c:pt>
                <c:pt idx="4">
                  <c:v>3830.9</c:v>
                </c:pt>
                <c:pt idx="5">
                  <c:v>3770.8</c:v>
                </c:pt>
                <c:pt idx="6">
                  <c:v>4239.9000000000005</c:v>
                </c:pt>
                <c:pt idx="7">
                  <c:v>4393.4000000000005</c:v>
                </c:pt>
                <c:pt idx="8">
                  <c:v>4772.8</c:v>
                </c:pt>
                <c:pt idx="9">
                  <c:v>6039.3</c:v>
                </c:pt>
                <c:pt idx="10">
                  <c:v>5738.7</c:v>
                </c:pt>
                <c:pt idx="11">
                  <c:v>6292.1</c:v>
                </c:pt>
                <c:pt idx="12">
                  <c:v>6878.8</c:v>
                </c:pt>
                <c:pt idx="13">
                  <c:v>7187</c:v>
                </c:pt>
                <c:pt idx="14">
                  <c:v>7120.7</c:v>
                </c:pt>
                <c:pt idx="15">
                  <c:v>8735.2999999999975</c:v>
                </c:pt>
                <c:pt idx="16">
                  <c:v>10544.3</c:v>
                </c:pt>
                <c:pt idx="17">
                  <c:v>11752.6</c:v>
                </c:pt>
                <c:pt idx="18">
                  <c:v>16104</c:v>
                </c:pt>
                <c:pt idx="19">
                  <c:v>17673.900000000001</c:v>
                </c:pt>
                <c:pt idx="20">
                  <c:v>17912.599999999995</c:v>
                </c:pt>
                <c:pt idx="21">
                  <c:v>19228.8</c:v>
                </c:pt>
                <c:pt idx="22">
                  <c:v>23755</c:v>
                </c:pt>
                <c:pt idx="23">
                  <c:v>29975.1</c:v>
                </c:pt>
                <c:pt idx="24">
                  <c:v>35625.9</c:v>
                </c:pt>
                <c:pt idx="25">
                  <c:v>42967.4</c:v>
                </c:pt>
                <c:pt idx="26">
                  <c:v>53919.4</c:v>
                </c:pt>
                <c:pt idx="27">
                  <c:v>65908.899999999994</c:v>
                </c:pt>
                <c:pt idx="28">
                  <c:v>77364.100000000006</c:v>
                </c:pt>
                <c:pt idx="29">
                  <c:v>89172.4</c:v>
                </c:pt>
                <c:pt idx="30">
                  <c:v>101785.60000000002</c:v>
                </c:pt>
                <c:pt idx="31">
                  <c:v>113118.5</c:v>
                </c:pt>
                <c:pt idx="32">
                  <c:v>125567.2</c:v>
                </c:pt>
                <c:pt idx="33">
                  <c:v>137252.20000000001</c:v>
                </c:pt>
                <c:pt idx="34">
                  <c:v>143857.29999999999</c:v>
                </c:pt>
                <c:pt idx="35">
                  <c:v>146087.20000000001</c:v>
                </c:pt>
                <c:pt idx="36">
                  <c:v>147498.6</c:v>
                </c:pt>
                <c:pt idx="37">
                  <c:v>138958.79999999999</c:v>
                </c:pt>
                <c:pt idx="38">
                  <c:v>136375.70000000001</c:v>
                </c:pt>
                <c:pt idx="39">
                  <c:v>121707.4</c:v>
                </c:pt>
                <c:pt idx="40">
                  <c:v>115737.8</c:v>
                </c:pt>
                <c:pt idx="41">
                  <c:v>107888</c:v>
                </c:pt>
                <c:pt idx="42">
                  <c:v>94196.5</c:v>
                </c:pt>
                <c:pt idx="43">
                  <c:v>80390.8</c:v>
                </c:pt>
                <c:pt idx="44">
                  <c:v>67044.800000000003</c:v>
                </c:pt>
                <c:pt idx="45">
                  <c:v>56786</c:v>
                </c:pt>
                <c:pt idx="46">
                  <c:v>48571</c:v>
                </c:pt>
                <c:pt idx="47">
                  <c:v>41757.599999999999</c:v>
                </c:pt>
                <c:pt idx="48">
                  <c:v>35090.300000000003</c:v>
                </c:pt>
                <c:pt idx="49">
                  <c:v>26478.2</c:v>
                </c:pt>
                <c:pt idx="50">
                  <c:v>22850.6</c:v>
                </c:pt>
                <c:pt idx="51">
                  <c:v>19251.900000000001</c:v>
                </c:pt>
                <c:pt idx="52">
                  <c:v>16142.2</c:v>
                </c:pt>
                <c:pt idx="53">
                  <c:v>14077</c:v>
                </c:pt>
                <c:pt idx="54">
                  <c:v>12224.2</c:v>
                </c:pt>
                <c:pt idx="55">
                  <c:v>11271.6</c:v>
                </c:pt>
                <c:pt idx="56">
                  <c:v>9317</c:v>
                </c:pt>
                <c:pt idx="57">
                  <c:v>8214.5</c:v>
                </c:pt>
                <c:pt idx="58">
                  <c:v>7398.8</c:v>
                </c:pt>
                <c:pt idx="59">
                  <c:v>6543.9</c:v>
                </c:pt>
                <c:pt idx="60">
                  <c:v>5896.2</c:v>
                </c:pt>
                <c:pt idx="61">
                  <c:v>6219.3</c:v>
                </c:pt>
                <c:pt idx="62">
                  <c:v>6411.6</c:v>
                </c:pt>
                <c:pt idx="63">
                  <c:v>5500.8</c:v>
                </c:pt>
                <c:pt idx="64">
                  <c:v>5249.2</c:v>
                </c:pt>
                <c:pt idx="65">
                  <c:v>5004.2</c:v>
                </c:pt>
                <c:pt idx="66">
                  <c:v>4149.8</c:v>
                </c:pt>
                <c:pt idx="67">
                  <c:v>4180.3</c:v>
                </c:pt>
                <c:pt idx="68">
                  <c:v>3932.8</c:v>
                </c:pt>
                <c:pt idx="69">
                  <c:v>4138.7</c:v>
                </c:pt>
                <c:pt idx="70">
                  <c:v>3977.7</c:v>
                </c:pt>
                <c:pt idx="71">
                  <c:v>3846.7</c:v>
                </c:pt>
                <c:pt idx="72">
                  <c:v>3840</c:v>
                </c:pt>
                <c:pt idx="73">
                  <c:v>3238.4</c:v>
                </c:pt>
                <c:pt idx="74">
                  <c:v>3244.3</c:v>
                </c:pt>
                <c:pt idx="75">
                  <c:v>2881.9</c:v>
                </c:pt>
                <c:pt idx="76">
                  <c:v>2892</c:v>
                </c:pt>
                <c:pt idx="77">
                  <c:v>2879.1</c:v>
                </c:pt>
                <c:pt idx="78">
                  <c:v>2912.8</c:v>
                </c:pt>
                <c:pt idx="79">
                  <c:v>2805</c:v>
                </c:pt>
                <c:pt idx="80">
                  <c:v>2732.3</c:v>
                </c:pt>
                <c:pt idx="81">
                  <c:v>2613.9</c:v>
                </c:pt>
                <c:pt idx="82">
                  <c:v>2204.1999999999998</c:v>
                </c:pt>
                <c:pt idx="83">
                  <c:v>2353.1</c:v>
                </c:pt>
                <c:pt idx="84">
                  <c:v>2202</c:v>
                </c:pt>
                <c:pt idx="85">
                  <c:v>2029.5</c:v>
                </c:pt>
                <c:pt idx="86">
                  <c:v>2329.4</c:v>
                </c:pt>
                <c:pt idx="87">
                  <c:v>2477.5</c:v>
                </c:pt>
                <c:pt idx="88">
                  <c:v>3994.8</c:v>
                </c:pt>
                <c:pt idx="89">
                  <c:v>8149.7</c:v>
                </c:pt>
                <c:pt idx="90">
                  <c:v>13960.7</c:v>
                </c:pt>
              </c:numCache>
            </c:numRef>
          </c:val>
        </c:ser>
        <c:ser>
          <c:idx val="24"/>
          <c:order val="2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Sheet1!$Z$11:$Z$101</c:f>
              <c:numCache>
                <c:formatCode>#,##0.00</c:formatCode>
                <c:ptCount val="91"/>
                <c:pt idx="0" formatCode="General">
                  <c:v>25</c:v>
                </c:pt>
                <c:pt idx="1">
                  <c:v>3844.1</c:v>
                </c:pt>
                <c:pt idx="2">
                  <c:v>4017.4</c:v>
                </c:pt>
                <c:pt idx="3">
                  <c:v>3875.5</c:v>
                </c:pt>
                <c:pt idx="4">
                  <c:v>3832</c:v>
                </c:pt>
                <c:pt idx="5">
                  <c:v>4094.8</c:v>
                </c:pt>
                <c:pt idx="6">
                  <c:v>4159.2</c:v>
                </c:pt>
                <c:pt idx="7">
                  <c:v>4480.4000000000005</c:v>
                </c:pt>
                <c:pt idx="8">
                  <c:v>5805.3</c:v>
                </c:pt>
                <c:pt idx="9">
                  <c:v>5998.8</c:v>
                </c:pt>
                <c:pt idx="10">
                  <c:v>6006</c:v>
                </c:pt>
                <c:pt idx="11">
                  <c:v>5693.9</c:v>
                </c:pt>
                <c:pt idx="12">
                  <c:v>7532.4</c:v>
                </c:pt>
                <c:pt idx="13">
                  <c:v>7423.8</c:v>
                </c:pt>
                <c:pt idx="14">
                  <c:v>7509.4</c:v>
                </c:pt>
                <c:pt idx="15">
                  <c:v>8508.4</c:v>
                </c:pt>
                <c:pt idx="16">
                  <c:v>10862.9</c:v>
                </c:pt>
                <c:pt idx="17">
                  <c:v>11874.1</c:v>
                </c:pt>
                <c:pt idx="18">
                  <c:v>14283</c:v>
                </c:pt>
                <c:pt idx="19">
                  <c:v>18044.900000000001</c:v>
                </c:pt>
                <c:pt idx="20">
                  <c:v>18644.5</c:v>
                </c:pt>
                <c:pt idx="21">
                  <c:v>23631</c:v>
                </c:pt>
                <c:pt idx="22">
                  <c:v>24156.5</c:v>
                </c:pt>
                <c:pt idx="23">
                  <c:v>33376.5</c:v>
                </c:pt>
                <c:pt idx="24">
                  <c:v>40449.800000000003</c:v>
                </c:pt>
                <c:pt idx="25">
                  <c:v>48840.9</c:v>
                </c:pt>
                <c:pt idx="26">
                  <c:v>60201.3</c:v>
                </c:pt>
                <c:pt idx="27">
                  <c:v>70397.8</c:v>
                </c:pt>
                <c:pt idx="28">
                  <c:v>87204.4</c:v>
                </c:pt>
                <c:pt idx="29">
                  <c:v>101101</c:v>
                </c:pt>
                <c:pt idx="30">
                  <c:v>114456.9</c:v>
                </c:pt>
                <c:pt idx="31">
                  <c:v>130387.4</c:v>
                </c:pt>
                <c:pt idx="32">
                  <c:v>143551.20000000001</c:v>
                </c:pt>
                <c:pt idx="33">
                  <c:v>153065.20000000001</c:v>
                </c:pt>
                <c:pt idx="34">
                  <c:v>160442.79999999999</c:v>
                </c:pt>
                <c:pt idx="35">
                  <c:v>166115.1</c:v>
                </c:pt>
                <c:pt idx="36">
                  <c:v>166285.79999999999</c:v>
                </c:pt>
                <c:pt idx="37">
                  <c:v>164687.79999999999</c:v>
                </c:pt>
                <c:pt idx="38">
                  <c:v>159265.4</c:v>
                </c:pt>
                <c:pt idx="39">
                  <c:v>145696.1</c:v>
                </c:pt>
                <c:pt idx="40">
                  <c:v>136298.4</c:v>
                </c:pt>
                <c:pt idx="41">
                  <c:v>121938.5</c:v>
                </c:pt>
                <c:pt idx="42">
                  <c:v>109529.8</c:v>
                </c:pt>
                <c:pt idx="43">
                  <c:v>94634.3</c:v>
                </c:pt>
                <c:pt idx="44">
                  <c:v>80390.100000000006</c:v>
                </c:pt>
                <c:pt idx="45">
                  <c:v>66617.3</c:v>
                </c:pt>
                <c:pt idx="46">
                  <c:v>56538.400000000001</c:v>
                </c:pt>
                <c:pt idx="47">
                  <c:v>48459.7</c:v>
                </c:pt>
                <c:pt idx="48">
                  <c:v>38029</c:v>
                </c:pt>
                <c:pt idx="49">
                  <c:v>31103</c:v>
                </c:pt>
                <c:pt idx="50">
                  <c:v>26203.4</c:v>
                </c:pt>
                <c:pt idx="51">
                  <c:v>22609</c:v>
                </c:pt>
                <c:pt idx="52">
                  <c:v>17934.7</c:v>
                </c:pt>
                <c:pt idx="53">
                  <c:v>15863.1</c:v>
                </c:pt>
                <c:pt idx="54">
                  <c:v>13269.1</c:v>
                </c:pt>
                <c:pt idx="55">
                  <c:v>11247.9</c:v>
                </c:pt>
                <c:pt idx="56">
                  <c:v>9087.2000000000007</c:v>
                </c:pt>
                <c:pt idx="57">
                  <c:v>9038.9</c:v>
                </c:pt>
                <c:pt idx="58">
                  <c:v>8550.9</c:v>
                </c:pt>
                <c:pt idx="59">
                  <c:v>6720.8</c:v>
                </c:pt>
                <c:pt idx="60">
                  <c:v>6639.9</c:v>
                </c:pt>
                <c:pt idx="61">
                  <c:v>7199</c:v>
                </c:pt>
                <c:pt idx="62">
                  <c:v>9103.1</c:v>
                </c:pt>
                <c:pt idx="63">
                  <c:v>8655</c:v>
                </c:pt>
                <c:pt idx="64">
                  <c:v>5729.8</c:v>
                </c:pt>
                <c:pt idx="65">
                  <c:v>5128.8</c:v>
                </c:pt>
                <c:pt idx="66">
                  <c:v>4654.9000000000005</c:v>
                </c:pt>
                <c:pt idx="67">
                  <c:v>4251</c:v>
                </c:pt>
                <c:pt idx="68">
                  <c:v>3812.7</c:v>
                </c:pt>
                <c:pt idx="69">
                  <c:v>4159.6000000000004</c:v>
                </c:pt>
                <c:pt idx="70">
                  <c:v>4796.5</c:v>
                </c:pt>
                <c:pt idx="71">
                  <c:v>4821.9000000000005</c:v>
                </c:pt>
                <c:pt idx="72">
                  <c:v>4286.6000000000004</c:v>
                </c:pt>
                <c:pt idx="73">
                  <c:v>3305.1</c:v>
                </c:pt>
                <c:pt idx="74">
                  <c:v>3404.5</c:v>
                </c:pt>
                <c:pt idx="75">
                  <c:v>3186.7</c:v>
                </c:pt>
                <c:pt idx="76">
                  <c:v>3218.8</c:v>
                </c:pt>
                <c:pt idx="77">
                  <c:v>2847.6</c:v>
                </c:pt>
                <c:pt idx="78">
                  <c:v>2772.2</c:v>
                </c:pt>
                <c:pt idx="79">
                  <c:v>2912.3</c:v>
                </c:pt>
                <c:pt idx="80">
                  <c:v>2718</c:v>
                </c:pt>
                <c:pt idx="81">
                  <c:v>2621.1</c:v>
                </c:pt>
                <c:pt idx="82">
                  <c:v>2135.5</c:v>
                </c:pt>
                <c:pt idx="83">
                  <c:v>2238.3000000000002</c:v>
                </c:pt>
                <c:pt idx="84">
                  <c:v>2306.9</c:v>
                </c:pt>
                <c:pt idx="85">
                  <c:v>2258.8000000000002</c:v>
                </c:pt>
                <c:pt idx="86">
                  <c:v>2154.3000000000002</c:v>
                </c:pt>
                <c:pt idx="87">
                  <c:v>2369.9</c:v>
                </c:pt>
                <c:pt idx="88">
                  <c:v>2579.8000000000002</c:v>
                </c:pt>
                <c:pt idx="89">
                  <c:v>4457.7</c:v>
                </c:pt>
                <c:pt idx="90">
                  <c:v>6558.6</c:v>
                </c:pt>
              </c:numCache>
            </c:numRef>
          </c:val>
        </c:ser>
        <c:ser>
          <c:idx val="25"/>
          <c:order val="2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Sheet1!$AA$11:$AA$101</c:f>
              <c:numCache>
                <c:formatCode>#,##0.00</c:formatCode>
                <c:ptCount val="91"/>
                <c:pt idx="0" formatCode="General">
                  <c:v>26</c:v>
                </c:pt>
                <c:pt idx="1">
                  <c:v>3620.3</c:v>
                </c:pt>
                <c:pt idx="2">
                  <c:v>4288.1000000000004</c:v>
                </c:pt>
                <c:pt idx="3">
                  <c:v>4044</c:v>
                </c:pt>
                <c:pt idx="4">
                  <c:v>3885</c:v>
                </c:pt>
                <c:pt idx="5">
                  <c:v>4198.3</c:v>
                </c:pt>
                <c:pt idx="6">
                  <c:v>4420.6000000000004</c:v>
                </c:pt>
                <c:pt idx="7">
                  <c:v>4801.4000000000005</c:v>
                </c:pt>
                <c:pt idx="8">
                  <c:v>5652.3</c:v>
                </c:pt>
                <c:pt idx="9">
                  <c:v>5043.2</c:v>
                </c:pt>
                <c:pt idx="10">
                  <c:v>5291.2</c:v>
                </c:pt>
                <c:pt idx="11">
                  <c:v>6526.7</c:v>
                </c:pt>
                <c:pt idx="12">
                  <c:v>8038.9</c:v>
                </c:pt>
                <c:pt idx="13">
                  <c:v>8608.5</c:v>
                </c:pt>
                <c:pt idx="14">
                  <c:v>8043.7</c:v>
                </c:pt>
                <c:pt idx="15">
                  <c:v>9428</c:v>
                </c:pt>
                <c:pt idx="16">
                  <c:v>11541.9</c:v>
                </c:pt>
                <c:pt idx="17">
                  <c:v>12666.4</c:v>
                </c:pt>
                <c:pt idx="18">
                  <c:v>14964.1</c:v>
                </c:pt>
                <c:pt idx="19">
                  <c:v>18538.900000000001</c:v>
                </c:pt>
                <c:pt idx="20">
                  <c:v>21051.5</c:v>
                </c:pt>
                <c:pt idx="21">
                  <c:v>24417.3</c:v>
                </c:pt>
                <c:pt idx="22">
                  <c:v>29382.2</c:v>
                </c:pt>
                <c:pt idx="23">
                  <c:v>36322.9</c:v>
                </c:pt>
                <c:pt idx="24">
                  <c:v>45328.7</c:v>
                </c:pt>
                <c:pt idx="25">
                  <c:v>54504.3</c:v>
                </c:pt>
                <c:pt idx="26">
                  <c:v>66954.7</c:v>
                </c:pt>
                <c:pt idx="27">
                  <c:v>82338.2</c:v>
                </c:pt>
                <c:pt idx="28">
                  <c:v>97406.3</c:v>
                </c:pt>
                <c:pt idx="29">
                  <c:v>116156.3</c:v>
                </c:pt>
                <c:pt idx="30">
                  <c:v>130189.1</c:v>
                </c:pt>
                <c:pt idx="31">
                  <c:v>145000.5</c:v>
                </c:pt>
                <c:pt idx="32">
                  <c:v>161668.29999999999</c:v>
                </c:pt>
                <c:pt idx="33">
                  <c:v>176477.1</c:v>
                </c:pt>
                <c:pt idx="34">
                  <c:v>185776</c:v>
                </c:pt>
                <c:pt idx="35">
                  <c:v>189285.7</c:v>
                </c:pt>
                <c:pt idx="36">
                  <c:v>190172.6</c:v>
                </c:pt>
                <c:pt idx="37">
                  <c:v>191192.7</c:v>
                </c:pt>
                <c:pt idx="38">
                  <c:v>181509.7</c:v>
                </c:pt>
                <c:pt idx="39">
                  <c:v>167880.8</c:v>
                </c:pt>
                <c:pt idx="40">
                  <c:v>152932.70000000001</c:v>
                </c:pt>
                <c:pt idx="41">
                  <c:v>139415.6</c:v>
                </c:pt>
                <c:pt idx="42">
                  <c:v>122374</c:v>
                </c:pt>
                <c:pt idx="43">
                  <c:v>109342.8</c:v>
                </c:pt>
                <c:pt idx="44">
                  <c:v>93080.2</c:v>
                </c:pt>
                <c:pt idx="45">
                  <c:v>78278.2</c:v>
                </c:pt>
                <c:pt idx="46">
                  <c:v>64410</c:v>
                </c:pt>
                <c:pt idx="47">
                  <c:v>55591.9</c:v>
                </c:pt>
                <c:pt idx="48">
                  <c:v>45198.5</c:v>
                </c:pt>
                <c:pt idx="49">
                  <c:v>35905</c:v>
                </c:pt>
                <c:pt idx="50">
                  <c:v>30455.1</c:v>
                </c:pt>
                <c:pt idx="51">
                  <c:v>24773.599999999995</c:v>
                </c:pt>
                <c:pt idx="52">
                  <c:v>19839.5</c:v>
                </c:pt>
                <c:pt idx="53">
                  <c:v>16605.2</c:v>
                </c:pt>
                <c:pt idx="54">
                  <c:v>15531.2</c:v>
                </c:pt>
                <c:pt idx="55">
                  <c:v>12454.7</c:v>
                </c:pt>
                <c:pt idx="56">
                  <c:v>10198.299999999997</c:v>
                </c:pt>
                <c:pt idx="57">
                  <c:v>9240.2999999999975</c:v>
                </c:pt>
                <c:pt idx="58">
                  <c:v>8766.7000000000007</c:v>
                </c:pt>
                <c:pt idx="59">
                  <c:v>7080.3</c:v>
                </c:pt>
                <c:pt idx="60">
                  <c:v>7511.8</c:v>
                </c:pt>
                <c:pt idx="61">
                  <c:v>8379.5</c:v>
                </c:pt>
                <c:pt idx="62">
                  <c:v>9157.4</c:v>
                </c:pt>
                <c:pt idx="63">
                  <c:v>9353.5</c:v>
                </c:pt>
                <c:pt idx="64">
                  <c:v>6465.2</c:v>
                </c:pt>
                <c:pt idx="65">
                  <c:v>7189.9</c:v>
                </c:pt>
                <c:pt idx="66">
                  <c:v>5419.7</c:v>
                </c:pt>
                <c:pt idx="67">
                  <c:v>4351.1000000000004</c:v>
                </c:pt>
                <c:pt idx="68">
                  <c:v>4259</c:v>
                </c:pt>
                <c:pt idx="69">
                  <c:v>4209</c:v>
                </c:pt>
                <c:pt idx="70">
                  <c:v>4438.2</c:v>
                </c:pt>
                <c:pt idx="71">
                  <c:v>5220.9000000000005</c:v>
                </c:pt>
                <c:pt idx="72">
                  <c:v>3782.4</c:v>
                </c:pt>
                <c:pt idx="73">
                  <c:v>3631.4</c:v>
                </c:pt>
                <c:pt idx="74">
                  <c:v>4026.3</c:v>
                </c:pt>
                <c:pt idx="75">
                  <c:v>5565</c:v>
                </c:pt>
                <c:pt idx="76">
                  <c:v>5057.3</c:v>
                </c:pt>
                <c:pt idx="77">
                  <c:v>4552.2</c:v>
                </c:pt>
                <c:pt idx="78">
                  <c:v>3371.7</c:v>
                </c:pt>
                <c:pt idx="79">
                  <c:v>2668.1</c:v>
                </c:pt>
                <c:pt idx="80">
                  <c:v>2559.4</c:v>
                </c:pt>
                <c:pt idx="81">
                  <c:v>2855.5</c:v>
                </c:pt>
                <c:pt idx="82">
                  <c:v>2337.9</c:v>
                </c:pt>
                <c:pt idx="83">
                  <c:v>2369.8000000000002</c:v>
                </c:pt>
                <c:pt idx="84">
                  <c:v>2196.1999999999998</c:v>
                </c:pt>
                <c:pt idx="85">
                  <c:v>2304.6</c:v>
                </c:pt>
                <c:pt idx="86">
                  <c:v>2073</c:v>
                </c:pt>
                <c:pt idx="87">
                  <c:v>2205</c:v>
                </c:pt>
                <c:pt idx="88">
                  <c:v>2765.9</c:v>
                </c:pt>
                <c:pt idx="89">
                  <c:v>2576.3000000000002</c:v>
                </c:pt>
                <c:pt idx="90">
                  <c:v>5482.5</c:v>
                </c:pt>
              </c:numCache>
            </c:numRef>
          </c:val>
        </c:ser>
        <c:ser>
          <c:idx val="26"/>
          <c:order val="2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Sheet1!$AB$11:$AB$101</c:f>
              <c:numCache>
                <c:formatCode>#,##0.00</c:formatCode>
                <c:ptCount val="91"/>
                <c:pt idx="0" formatCode="General">
                  <c:v>27</c:v>
                </c:pt>
                <c:pt idx="1">
                  <c:v>3144.6</c:v>
                </c:pt>
                <c:pt idx="2">
                  <c:v>3948.2</c:v>
                </c:pt>
                <c:pt idx="3">
                  <c:v>3734.3</c:v>
                </c:pt>
                <c:pt idx="4">
                  <c:v>4168.4000000000005</c:v>
                </c:pt>
                <c:pt idx="5">
                  <c:v>4399.7</c:v>
                </c:pt>
                <c:pt idx="6">
                  <c:v>4756.5</c:v>
                </c:pt>
                <c:pt idx="7">
                  <c:v>5174.2</c:v>
                </c:pt>
                <c:pt idx="8">
                  <c:v>5496.3</c:v>
                </c:pt>
                <c:pt idx="9">
                  <c:v>5451.2</c:v>
                </c:pt>
                <c:pt idx="10">
                  <c:v>5864.4</c:v>
                </c:pt>
                <c:pt idx="11">
                  <c:v>7115.6</c:v>
                </c:pt>
                <c:pt idx="12">
                  <c:v>8105.7</c:v>
                </c:pt>
                <c:pt idx="13">
                  <c:v>8685.4</c:v>
                </c:pt>
                <c:pt idx="14">
                  <c:v>9610.1</c:v>
                </c:pt>
                <c:pt idx="15">
                  <c:v>9602.6</c:v>
                </c:pt>
                <c:pt idx="16">
                  <c:v>11437.3</c:v>
                </c:pt>
                <c:pt idx="17">
                  <c:v>13091.7</c:v>
                </c:pt>
                <c:pt idx="18">
                  <c:v>16324.9</c:v>
                </c:pt>
                <c:pt idx="19">
                  <c:v>18547.2</c:v>
                </c:pt>
                <c:pt idx="20">
                  <c:v>22834.799999999996</c:v>
                </c:pt>
                <c:pt idx="21">
                  <c:v>27565.8</c:v>
                </c:pt>
                <c:pt idx="22">
                  <c:v>36737.9</c:v>
                </c:pt>
                <c:pt idx="23">
                  <c:v>44238.1</c:v>
                </c:pt>
                <c:pt idx="24">
                  <c:v>49144.2</c:v>
                </c:pt>
                <c:pt idx="25">
                  <c:v>61995</c:v>
                </c:pt>
                <c:pt idx="26">
                  <c:v>73396.3</c:v>
                </c:pt>
                <c:pt idx="27">
                  <c:v>90342.3</c:v>
                </c:pt>
                <c:pt idx="28">
                  <c:v>110549.1</c:v>
                </c:pt>
                <c:pt idx="29">
                  <c:v>129415</c:v>
                </c:pt>
                <c:pt idx="30">
                  <c:v>145734.79999999999</c:v>
                </c:pt>
                <c:pt idx="31">
                  <c:v>167286.39999999997</c:v>
                </c:pt>
                <c:pt idx="32">
                  <c:v>185458.9</c:v>
                </c:pt>
                <c:pt idx="33">
                  <c:v>199604.2</c:v>
                </c:pt>
                <c:pt idx="34">
                  <c:v>212146.5</c:v>
                </c:pt>
                <c:pt idx="35">
                  <c:v>215672.9</c:v>
                </c:pt>
                <c:pt idx="36">
                  <c:v>218796.6</c:v>
                </c:pt>
                <c:pt idx="37">
                  <c:v>211824.1</c:v>
                </c:pt>
                <c:pt idx="38">
                  <c:v>205389.4</c:v>
                </c:pt>
                <c:pt idx="39">
                  <c:v>193265.3</c:v>
                </c:pt>
                <c:pt idx="40">
                  <c:v>179971.4</c:v>
                </c:pt>
                <c:pt idx="41">
                  <c:v>161603.79999999999</c:v>
                </c:pt>
                <c:pt idx="42">
                  <c:v>144331.4</c:v>
                </c:pt>
                <c:pt idx="43">
                  <c:v>124591</c:v>
                </c:pt>
                <c:pt idx="44">
                  <c:v>105846.9</c:v>
                </c:pt>
                <c:pt idx="45">
                  <c:v>89540.3</c:v>
                </c:pt>
                <c:pt idx="46">
                  <c:v>72983.5</c:v>
                </c:pt>
                <c:pt idx="47">
                  <c:v>61798.400000000001</c:v>
                </c:pt>
                <c:pt idx="48">
                  <c:v>49322</c:v>
                </c:pt>
                <c:pt idx="49">
                  <c:v>40302.400000000001</c:v>
                </c:pt>
                <c:pt idx="50">
                  <c:v>33771.1</c:v>
                </c:pt>
                <c:pt idx="51">
                  <c:v>27597</c:v>
                </c:pt>
                <c:pt idx="52">
                  <c:v>22265.9</c:v>
                </c:pt>
                <c:pt idx="53">
                  <c:v>18491</c:v>
                </c:pt>
                <c:pt idx="54">
                  <c:v>15592.2</c:v>
                </c:pt>
                <c:pt idx="55">
                  <c:v>14245.5</c:v>
                </c:pt>
                <c:pt idx="56">
                  <c:v>11817.4</c:v>
                </c:pt>
                <c:pt idx="57">
                  <c:v>9739.2999999999975</c:v>
                </c:pt>
                <c:pt idx="58">
                  <c:v>8845.9</c:v>
                </c:pt>
                <c:pt idx="59">
                  <c:v>7755.4</c:v>
                </c:pt>
                <c:pt idx="60">
                  <c:v>7932.5</c:v>
                </c:pt>
                <c:pt idx="61">
                  <c:v>8929.7999999999975</c:v>
                </c:pt>
                <c:pt idx="62">
                  <c:v>9310.6</c:v>
                </c:pt>
                <c:pt idx="63">
                  <c:v>8123.7</c:v>
                </c:pt>
                <c:pt idx="64">
                  <c:v>6027.7</c:v>
                </c:pt>
                <c:pt idx="65">
                  <c:v>6773.5</c:v>
                </c:pt>
                <c:pt idx="66">
                  <c:v>6229.1</c:v>
                </c:pt>
                <c:pt idx="67">
                  <c:v>4934.7</c:v>
                </c:pt>
                <c:pt idx="68">
                  <c:v>4031.5</c:v>
                </c:pt>
                <c:pt idx="69">
                  <c:v>4038.2</c:v>
                </c:pt>
                <c:pt idx="70">
                  <c:v>3986.1</c:v>
                </c:pt>
                <c:pt idx="71">
                  <c:v>4919.4000000000005</c:v>
                </c:pt>
                <c:pt idx="72">
                  <c:v>3873.9</c:v>
                </c:pt>
                <c:pt idx="73">
                  <c:v>3769</c:v>
                </c:pt>
                <c:pt idx="74">
                  <c:v>3995.5</c:v>
                </c:pt>
                <c:pt idx="75">
                  <c:v>6206.9</c:v>
                </c:pt>
                <c:pt idx="76">
                  <c:v>5255.3</c:v>
                </c:pt>
                <c:pt idx="77">
                  <c:v>5831.8</c:v>
                </c:pt>
                <c:pt idx="78">
                  <c:v>3258.3</c:v>
                </c:pt>
                <c:pt idx="79">
                  <c:v>2738.1</c:v>
                </c:pt>
                <c:pt idx="80">
                  <c:v>2644</c:v>
                </c:pt>
                <c:pt idx="81">
                  <c:v>2557.3000000000002</c:v>
                </c:pt>
                <c:pt idx="82">
                  <c:v>2029.8</c:v>
                </c:pt>
                <c:pt idx="83">
                  <c:v>2359</c:v>
                </c:pt>
                <c:pt idx="84">
                  <c:v>2216.1999999999998</c:v>
                </c:pt>
                <c:pt idx="85">
                  <c:v>2347.1999999999998</c:v>
                </c:pt>
                <c:pt idx="86">
                  <c:v>2216.5</c:v>
                </c:pt>
                <c:pt idx="87">
                  <c:v>2140.1</c:v>
                </c:pt>
                <c:pt idx="88">
                  <c:v>2246.6</c:v>
                </c:pt>
                <c:pt idx="89">
                  <c:v>2479.4</c:v>
                </c:pt>
                <c:pt idx="90">
                  <c:v>4208.7</c:v>
                </c:pt>
              </c:numCache>
            </c:numRef>
          </c:val>
        </c:ser>
        <c:ser>
          <c:idx val="27"/>
          <c:order val="2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Sheet1!$AC$11:$AC$101</c:f>
              <c:numCache>
                <c:formatCode>#,##0.00</c:formatCode>
                <c:ptCount val="91"/>
                <c:pt idx="0" formatCode="General">
                  <c:v>28</c:v>
                </c:pt>
                <c:pt idx="1">
                  <c:v>3390.4</c:v>
                </c:pt>
                <c:pt idx="2">
                  <c:v>4301</c:v>
                </c:pt>
                <c:pt idx="3">
                  <c:v>4324.2</c:v>
                </c:pt>
                <c:pt idx="4">
                  <c:v>3975</c:v>
                </c:pt>
                <c:pt idx="5">
                  <c:v>4561.6000000000004</c:v>
                </c:pt>
                <c:pt idx="6">
                  <c:v>4563.9000000000005</c:v>
                </c:pt>
                <c:pt idx="7">
                  <c:v>5430.8</c:v>
                </c:pt>
                <c:pt idx="8">
                  <c:v>5731.3</c:v>
                </c:pt>
                <c:pt idx="9">
                  <c:v>5447.5</c:v>
                </c:pt>
                <c:pt idx="10">
                  <c:v>6610.8</c:v>
                </c:pt>
                <c:pt idx="11">
                  <c:v>7914</c:v>
                </c:pt>
                <c:pt idx="12">
                  <c:v>7575.5</c:v>
                </c:pt>
                <c:pt idx="13">
                  <c:v>8488</c:v>
                </c:pt>
                <c:pt idx="14">
                  <c:v>10001.1</c:v>
                </c:pt>
                <c:pt idx="15">
                  <c:v>10285.700000000003</c:v>
                </c:pt>
                <c:pt idx="16">
                  <c:v>12135</c:v>
                </c:pt>
                <c:pt idx="17">
                  <c:v>14516.8</c:v>
                </c:pt>
                <c:pt idx="18">
                  <c:v>16028</c:v>
                </c:pt>
                <c:pt idx="19">
                  <c:v>21206.400000000001</c:v>
                </c:pt>
                <c:pt idx="20">
                  <c:v>25127.7</c:v>
                </c:pt>
                <c:pt idx="21">
                  <c:v>28784.7</c:v>
                </c:pt>
                <c:pt idx="22">
                  <c:v>40351.800000000003</c:v>
                </c:pt>
                <c:pt idx="23">
                  <c:v>48398.5</c:v>
                </c:pt>
                <c:pt idx="24">
                  <c:v>53766.9</c:v>
                </c:pt>
                <c:pt idx="25">
                  <c:v>67829.600000000006</c:v>
                </c:pt>
                <c:pt idx="26">
                  <c:v>82245.399999999994</c:v>
                </c:pt>
                <c:pt idx="27">
                  <c:v>103014.3</c:v>
                </c:pt>
                <c:pt idx="28">
                  <c:v>120108.2</c:v>
                </c:pt>
                <c:pt idx="29">
                  <c:v>145267.79999999999</c:v>
                </c:pt>
                <c:pt idx="30">
                  <c:v>167516.79999999999</c:v>
                </c:pt>
                <c:pt idx="31">
                  <c:v>190511.7</c:v>
                </c:pt>
                <c:pt idx="32">
                  <c:v>210942.8</c:v>
                </c:pt>
                <c:pt idx="33">
                  <c:v>227549.3</c:v>
                </c:pt>
                <c:pt idx="34">
                  <c:v>241555.4</c:v>
                </c:pt>
                <c:pt idx="35">
                  <c:v>251057.2</c:v>
                </c:pt>
                <c:pt idx="36">
                  <c:v>248440.9</c:v>
                </c:pt>
                <c:pt idx="37">
                  <c:v>243172.8</c:v>
                </c:pt>
                <c:pt idx="38">
                  <c:v>236133.3</c:v>
                </c:pt>
                <c:pt idx="39">
                  <c:v>219127.3</c:v>
                </c:pt>
                <c:pt idx="40">
                  <c:v>208956.9</c:v>
                </c:pt>
                <c:pt idx="41">
                  <c:v>186506.8</c:v>
                </c:pt>
                <c:pt idx="42">
                  <c:v>165342.1</c:v>
                </c:pt>
                <c:pt idx="43">
                  <c:v>144371.5</c:v>
                </c:pt>
                <c:pt idx="44">
                  <c:v>121046.5</c:v>
                </c:pt>
                <c:pt idx="45">
                  <c:v>103556.8</c:v>
                </c:pt>
                <c:pt idx="46">
                  <c:v>85260</c:v>
                </c:pt>
                <c:pt idx="47">
                  <c:v>68503.199999999997</c:v>
                </c:pt>
                <c:pt idx="48">
                  <c:v>56390.7</c:v>
                </c:pt>
                <c:pt idx="49">
                  <c:v>48248</c:v>
                </c:pt>
                <c:pt idx="50">
                  <c:v>37819.4</c:v>
                </c:pt>
                <c:pt idx="51">
                  <c:v>31594.5</c:v>
                </c:pt>
                <c:pt idx="52">
                  <c:v>24817.5</c:v>
                </c:pt>
                <c:pt idx="53">
                  <c:v>20731.7</c:v>
                </c:pt>
                <c:pt idx="54">
                  <c:v>16946.2</c:v>
                </c:pt>
                <c:pt idx="55">
                  <c:v>14958.6</c:v>
                </c:pt>
                <c:pt idx="56">
                  <c:v>12668.3</c:v>
                </c:pt>
                <c:pt idx="57">
                  <c:v>11462</c:v>
                </c:pt>
                <c:pt idx="58">
                  <c:v>10007.1</c:v>
                </c:pt>
                <c:pt idx="59">
                  <c:v>7901.7</c:v>
                </c:pt>
                <c:pt idx="60">
                  <c:v>7205.2</c:v>
                </c:pt>
                <c:pt idx="61">
                  <c:v>7937.8</c:v>
                </c:pt>
                <c:pt idx="62">
                  <c:v>8425.5</c:v>
                </c:pt>
                <c:pt idx="63">
                  <c:v>6945.2</c:v>
                </c:pt>
                <c:pt idx="64">
                  <c:v>5757</c:v>
                </c:pt>
                <c:pt idx="65">
                  <c:v>5878.4</c:v>
                </c:pt>
                <c:pt idx="66">
                  <c:v>5088.7</c:v>
                </c:pt>
                <c:pt idx="67">
                  <c:v>4590.1000000000004</c:v>
                </c:pt>
                <c:pt idx="68">
                  <c:v>4620</c:v>
                </c:pt>
                <c:pt idx="69">
                  <c:v>3928.1</c:v>
                </c:pt>
                <c:pt idx="70">
                  <c:v>4042.9</c:v>
                </c:pt>
                <c:pt idx="71">
                  <c:v>4232</c:v>
                </c:pt>
                <c:pt idx="72">
                  <c:v>3894.9</c:v>
                </c:pt>
                <c:pt idx="73">
                  <c:v>3673.3</c:v>
                </c:pt>
                <c:pt idx="74">
                  <c:v>3387.8</c:v>
                </c:pt>
                <c:pt idx="75">
                  <c:v>3778.8</c:v>
                </c:pt>
                <c:pt idx="76">
                  <c:v>4596.2</c:v>
                </c:pt>
                <c:pt idx="77">
                  <c:v>4326.2</c:v>
                </c:pt>
                <c:pt idx="78">
                  <c:v>2914.5</c:v>
                </c:pt>
                <c:pt idx="79">
                  <c:v>3049.4</c:v>
                </c:pt>
                <c:pt idx="80">
                  <c:v>2431.6</c:v>
                </c:pt>
                <c:pt idx="81">
                  <c:v>2581.1</c:v>
                </c:pt>
                <c:pt idx="82">
                  <c:v>2524.6</c:v>
                </c:pt>
                <c:pt idx="83">
                  <c:v>2491.9</c:v>
                </c:pt>
                <c:pt idx="84">
                  <c:v>2185.9</c:v>
                </c:pt>
                <c:pt idx="85">
                  <c:v>2374.5</c:v>
                </c:pt>
                <c:pt idx="86">
                  <c:v>2384.8000000000002</c:v>
                </c:pt>
                <c:pt idx="87">
                  <c:v>2122.1999999999998</c:v>
                </c:pt>
                <c:pt idx="88">
                  <c:v>2174.1</c:v>
                </c:pt>
                <c:pt idx="89">
                  <c:v>2398.9</c:v>
                </c:pt>
                <c:pt idx="90">
                  <c:v>4012.4</c:v>
                </c:pt>
              </c:numCache>
            </c:numRef>
          </c:val>
        </c:ser>
        <c:ser>
          <c:idx val="28"/>
          <c:order val="2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Sheet1!$AD$11:$AD$101</c:f>
              <c:numCache>
                <c:formatCode>#,##0.00</c:formatCode>
                <c:ptCount val="91"/>
                <c:pt idx="0" formatCode="General">
                  <c:v>29</c:v>
                </c:pt>
                <c:pt idx="1">
                  <c:v>3527.8</c:v>
                </c:pt>
                <c:pt idx="2">
                  <c:v>4330.5</c:v>
                </c:pt>
                <c:pt idx="3">
                  <c:v>4379.2</c:v>
                </c:pt>
                <c:pt idx="4">
                  <c:v>4789.4000000000005</c:v>
                </c:pt>
                <c:pt idx="5">
                  <c:v>4410.4000000000005</c:v>
                </c:pt>
                <c:pt idx="6">
                  <c:v>5263.3</c:v>
                </c:pt>
                <c:pt idx="7">
                  <c:v>5499.7</c:v>
                </c:pt>
                <c:pt idx="8">
                  <c:v>5267.5</c:v>
                </c:pt>
                <c:pt idx="9">
                  <c:v>6206.2</c:v>
                </c:pt>
                <c:pt idx="10">
                  <c:v>7091.2</c:v>
                </c:pt>
                <c:pt idx="11">
                  <c:v>7796.3</c:v>
                </c:pt>
                <c:pt idx="12">
                  <c:v>7891.7</c:v>
                </c:pt>
                <c:pt idx="13">
                  <c:v>7707.1</c:v>
                </c:pt>
                <c:pt idx="14">
                  <c:v>9839.4</c:v>
                </c:pt>
                <c:pt idx="15">
                  <c:v>10421.299999999997</c:v>
                </c:pt>
                <c:pt idx="16">
                  <c:v>12236.2</c:v>
                </c:pt>
                <c:pt idx="17">
                  <c:v>14874.5</c:v>
                </c:pt>
                <c:pt idx="18">
                  <c:v>18904.7</c:v>
                </c:pt>
                <c:pt idx="19">
                  <c:v>23086.6</c:v>
                </c:pt>
                <c:pt idx="20">
                  <c:v>28082.799999999996</c:v>
                </c:pt>
                <c:pt idx="21">
                  <c:v>33098.400000000001</c:v>
                </c:pt>
                <c:pt idx="22">
                  <c:v>42696.3</c:v>
                </c:pt>
                <c:pt idx="23">
                  <c:v>49927.199999999997</c:v>
                </c:pt>
                <c:pt idx="24">
                  <c:v>60943.4</c:v>
                </c:pt>
                <c:pt idx="25">
                  <c:v>75699</c:v>
                </c:pt>
                <c:pt idx="26">
                  <c:v>95112.7</c:v>
                </c:pt>
                <c:pt idx="27">
                  <c:v>113338.9</c:v>
                </c:pt>
                <c:pt idx="28">
                  <c:v>136626</c:v>
                </c:pt>
                <c:pt idx="29">
                  <c:v>164113.20000000001</c:v>
                </c:pt>
                <c:pt idx="30">
                  <c:v>186909.3</c:v>
                </c:pt>
                <c:pt idx="31">
                  <c:v>214357.8</c:v>
                </c:pt>
                <c:pt idx="32">
                  <c:v>233783.4</c:v>
                </c:pt>
                <c:pt idx="33">
                  <c:v>250141.2</c:v>
                </c:pt>
                <c:pt idx="34">
                  <c:v>270013</c:v>
                </c:pt>
                <c:pt idx="35">
                  <c:v>283724.3</c:v>
                </c:pt>
                <c:pt idx="36">
                  <c:v>283722.90000000002</c:v>
                </c:pt>
                <c:pt idx="37">
                  <c:v>277812.09999999998</c:v>
                </c:pt>
                <c:pt idx="38">
                  <c:v>263628.3</c:v>
                </c:pt>
                <c:pt idx="39">
                  <c:v>252624</c:v>
                </c:pt>
                <c:pt idx="40">
                  <c:v>233699.9</c:v>
                </c:pt>
                <c:pt idx="41">
                  <c:v>211202.8</c:v>
                </c:pt>
                <c:pt idx="42">
                  <c:v>185641.3</c:v>
                </c:pt>
                <c:pt idx="43">
                  <c:v>163601.9</c:v>
                </c:pt>
                <c:pt idx="44">
                  <c:v>140763</c:v>
                </c:pt>
                <c:pt idx="45">
                  <c:v>116381</c:v>
                </c:pt>
                <c:pt idx="46">
                  <c:v>98065.8</c:v>
                </c:pt>
                <c:pt idx="47">
                  <c:v>79410.7</c:v>
                </c:pt>
                <c:pt idx="48">
                  <c:v>63211.4</c:v>
                </c:pt>
                <c:pt idx="49">
                  <c:v>53053.2</c:v>
                </c:pt>
                <c:pt idx="50">
                  <c:v>43060.800000000003</c:v>
                </c:pt>
                <c:pt idx="51">
                  <c:v>34930.1</c:v>
                </c:pt>
                <c:pt idx="52">
                  <c:v>27767</c:v>
                </c:pt>
                <c:pt idx="53">
                  <c:v>23331.5</c:v>
                </c:pt>
                <c:pt idx="54">
                  <c:v>19195.5</c:v>
                </c:pt>
                <c:pt idx="55">
                  <c:v>15912.6</c:v>
                </c:pt>
                <c:pt idx="56">
                  <c:v>13088.2</c:v>
                </c:pt>
                <c:pt idx="57">
                  <c:v>11990.3</c:v>
                </c:pt>
                <c:pt idx="58">
                  <c:v>10844.8</c:v>
                </c:pt>
                <c:pt idx="59">
                  <c:v>9098</c:v>
                </c:pt>
                <c:pt idx="60">
                  <c:v>8066</c:v>
                </c:pt>
                <c:pt idx="61">
                  <c:v>7734.9</c:v>
                </c:pt>
                <c:pt idx="62">
                  <c:v>6924.8</c:v>
                </c:pt>
                <c:pt idx="63">
                  <c:v>6022.7</c:v>
                </c:pt>
                <c:pt idx="64">
                  <c:v>5879.7</c:v>
                </c:pt>
                <c:pt idx="65">
                  <c:v>5024.3</c:v>
                </c:pt>
                <c:pt idx="66">
                  <c:v>5194.7</c:v>
                </c:pt>
                <c:pt idx="67">
                  <c:v>4629.4000000000005</c:v>
                </c:pt>
                <c:pt idx="68">
                  <c:v>4538.9000000000005</c:v>
                </c:pt>
                <c:pt idx="69">
                  <c:v>3839.7</c:v>
                </c:pt>
                <c:pt idx="70">
                  <c:v>3902</c:v>
                </c:pt>
                <c:pt idx="71">
                  <c:v>3956.4</c:v>
                </c:pt>
                <c:pt idx="72">
                  <c:v>3579.8</c:v>
                </c:pt>
                <c:pt idx="73">
                  <c:v>3590.7</c:v>
                </c:pt>
                <c:pt idx="74">
                  <c:v>3581.3</c:v>
                </c:pt>
                <c:pt idx="75">
                  <c:v>3335.3</c:v>
                </c:pt>
                <c:pt idx="76">
                  <c:v>3039.8</c:v>
                </c:pt>
                <c:pt idx="77">
                  <c:v>2993.7</c:v>
                </c:pt>
                <c:pt idx="78">
                  <c:v>2679.2</c:v>
                </c:pt>
                <c:pt idx="79">
                  <c:v>2464.9</c:v>
                </c:pt>
                <c:pt idx="80">
                  <c:v>2579.6999999999998</c:v>
                </c:pt>
                <c:pt idx="81">
                  <c:v>2622.7</c:v>
                </c:pt>
                <c:pt idx="82">
                  <c:v>2667</c:v>
                </c:pt>
                <c:pt idx="83">
                  <c:v>2520.3000000000002</c:v>
                </c:pt>
                <c:pt idx="84">
                  <c:v>2265.5</c:v>
                </c:pt>
                <c:pt idx="85">
                  <c:v>2265.1</c:v>
                </c:pt>
                <c:pt idx="86">
                  <c:v>1952.8</c:v>
                </c:pt>
                <c:pt idx="87">
                  <c:v>2075.4</c:v>
                </c:pt>
                <c:pt idx="88">
                  <c:v>2398</c:v>
                </c:pt>
                <c:pt idx="89">
                  <c:v>2804.7</c:v>
                </c:pt>
                <c:pt idx="90">
                  <c:v>4185.3</c:v>
                </c:pt>
              </c:numCache>
            </c:numRef>
          </c:val>
        </c:ser>
        <c:ser>
          <c:idx val="29"/>
          <c:order val="2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Sheet1!$AE$11:$AE$101</c:f>
              <c:numCache>
                <c:formatCode>#,##0.00</c:formatCode>
                <c:ptCount val="91"/>
                <c:pt idx="0" formatCode="General">
                  <c:v>30</c:v>
                </c:pt>
                <c:pt idx="1">
                  <c:v>3454.2</c:v>
                </c:pt>
                <c:pt idx="2">
                  <c:v>4409.4000000000005</c:v>
                </c:pt>
                <c:pt idx="3">
                  <c:v>3862.1</c:v>
                </c:pt>
                <c:pt idx="4">
                  <c:v>4583.5</c:v>
                </c:pt>
                <c:pt idx="5">
                  <c:v>4499.3</c:v>
                </c:pt>
                <c:pt idx="6">
                  <c:v>5261</c:v>
                </c:pt>
                <c:pt idx="7">
                  <c:v>5234.4000000000005</c:v>
                </c:pt>
                <c:pt idx="8">
                  <c:v>6415.2</c:v>
                </c:pt>
                <c:pt idx="9">
                  <c:v>6355.3</c:v>
                </c:pt>
                <c:pt idx="10">
                  <c:v>7672.3</c:v>
                </c:pt>
                <c:pt idx="11">
                  <c:v>7377.3</c:v>
                </c:pt>
                <c:pt idx="12">
                  <c:v>7649</c:v>
                </c:pt>
                <c:pt idx="13">
                  <c:v>8572.4</c:v>
                </c:pt>
                <c:pt idx="14">
                  <c:v>9744.1</c:v>
                </c:pt>
                <c:pt idx="15">
                  <c:v>12216.6</c:v>
                </c:pt>
                <c:pt idx="16">
                  <c:v>12936.6</c:v>
                </c:pt>
                <c:pt idx="17">
                  <c:v>16346</c:v>
                </c:pt>
                <c:pt idx="18">
                  <c:v>19203.7</c:v>
                </c:pt>
                <c:pt idx="19">
                  <c:v>23220.5</c:v>
                </c:pt>
                <c:pt idx="20">
                  <c:v>30076.799999999996</c:v>
                </c:pt>
                <c:pt idx="21">
                  <c:v>35331.699999999997</c:v>
                </c:pt>
                <c:pt idx="22">
                  <c:v>42501</c:v>
                </c:pt>
                <c:pt idx="23">
                  <c:v>53482.5</c:v>
                </c:pt>
                <c:pt idx="24">
                  <c:v>70207.7</c:v>
                </c:pt>
                <c:pt idx="25">
                  <c:v>84791.8</c:v>
                </c:pt>
                <c:pt idx="26">
                  <c:v>103188.1</c:v>
                </c:pt>
                <c:pt idx="27">
                  <c:v>129359.9</c:v>
                </c:pt>
                <c:pt idx="28">
                  <c:v>155586.6</c:v>
                </c:pt>
                <c:pt idx="29">
                  <c:v>185480.5</c:v>
                </c:pt>
                <c:pt idx="30">
                  <c:v>210418.3</c:v>
                </c:pt>
                <c:pt idx="31">
                  <c:v>240315.1</c:v>
                </c:pt>
                <c:pt idx="32">
                  <c:v>263115.2</c:v>
                </c:pt>
                <c:pt idx="33">
                  <c:v>284052.8</c:v>
                </c:pt>
                <c:pt idx="34">
                  <c:v>303657.59999999998</c:v>
                </c:pt>
                <c:pt idx="35">
                  <c:v>316630.5</c:v>
                </c:pt>
                <c:pt idx="36">
                  <c:v>318058.2</c:v>
                </c:pt>
                <c:pt idx="37">
                  <c:v>316489.7</c:v>
                </c:pt>
                <c:pt idx="38">
                  <c:v>302606.40000000002</c:v>
                </c:pt>
                <c:pt idx="39">
                  <c:v>288339.09999999998</c:v>
                </c:pt>
                <c:pt idx="40">
                  <c:v>262383.09999999998</c:v>
                </c:pt>
                <c:pt idx="41">
                  <c:v>235644.6</c:v>
                </c:pt>
                <c:pt idx="42">
                  <c:v>211097.4</c:v>
                </c:pt>
                <c:pt idx="43">
                  <c:v>182303.3</c:v>
                </c:pt>
                <c:pt idx="44">
                  <c:v>156196.29999999999</c:v>
                </c:pt>
                <c:pt idx="45">
                  <c:v>132290</c:v>
                </c:pt>
                <c:pt idx="46">
                  <c:v>108701.1</c:v>
                </c:pt>
                <c:pt idx="47">
                  <c:v>91824.2</c:v>
                </c:pt>
                <c:pt idx="48">
                  <c:v>76148.7</c:v>
                </c:pt>
                <c:pt idx="49">
                  <c:v>59620.800000000003</c:v>
                </c:pt>
                <c:pt idx="50">
                  <c:v>50914.8</c:v>
                </c:pt>
                <c:pt idx="51">
                  <c:v>39798.9</c:v>
                </c:pt>
                <c:pt idx="52">
                  <c:v>32417</c:v>
                </c:pt>
                <c:pt idx="53">
                  <c:v>26178.3</c:v>
                </c:pt>
                <c:pt idx="54">
                  <c:v>22407.4</c:v>
                </c:pt>
                <c:pt idx="55">
                  <c:v>17431.400000000001</c:v>
                </c:pt>
                <c:pt idx="56">
                  <c:v>14902.2</c:v>
                </c:pt>
                <c:pt idx="57">
                  <c:v>13011.3</c:v>
                </c:pt>
                <c:pt idx="58">
                  <c:v>11205.4</c:v>
                </c:pt>
                <c:pt idx="59">
                  <c:v>9119.2000000000007</c:v>
                </c:pt>
                <c:pt idx="60">
                  <c:v>8338.2000000000007</c:v>
                </c:pt>
                <c:pt idx="61">
                  <c:v>7678.8</c:v>
                </c:pt>
                <c:pt idx="62">
                  <c:v>6552.6</c:v>
                </c:pt>
                <c:pt idx="63">
                  <c:v>5819.3</c:v>
                </c:pt>
                <c:pt idx="64">
                  <c:v>5487.9</c:v>
                </c:pt>
                <c:pt idx="65">
                  <c:v>5891.5</c:v>
                </c:pt>
                <c:pt idx="66">
                  <c:v>4425.1000000000004</c:v>
                </c:pt>
                <c:pt idx="67">
                  <c:v>4666.1000000000004</c:v>
                </c:pt>
                <c:pt idx="68">
                  <c:v>4311.9000000000005</c:v>
                </c:pt>
                <c:pt idx="69">
                  <c:v>3875.9</c:v>
                </c:pt>
                <c:pt idx="70">
                  <c:v>3521.8</c:v>
                </c:pt>
                <c:pt idx="71">
                  <c:v>3807.6</c:v>
                </c:pt>
                <c:pt idx="72">
                  <c:v>4000.1</c:v>
                </c:pt>
                <c:pt idx="73">
                  <c:v>3787</c:v>
                </c:pt>
                <c:pt idx="74">
                  <c:v>3356.9</c:v>
                </c:pt>
                <c:pt idx="75">
                  <c:v>3186.6</c:v>
                </c:pt>
                <c:pt idx="76">
                  <c:v>3171.6</c:v>
                </c:pt>
                <c:pt idx="77">
                  <c:v>3292.5</c:v>
                </c:pt>
                <c:pt idx="78">
                  <c:v>2647</c:v>
                </c:pt>
                <c:pt idx="79">
                  <c:v>2674.9</c:v>
                </c:pt>
                <c:pt idx="80">
                  <c:v>2571.6999999999998</c:v>
                </c:pt>
                <c:pt idx="81">
                  <c:v>2911.2</c:v>
                </c:pt>
                <c:pt idx="82">
                  <c:v>2956.6</c:v>
                </c:pt>
                <c:pt idx="83">
                  <c:v>2602</c:v>
                </c:pt>
                <c:pt idx="84">
                  <c:v>2596.4</c:v>
                </c:pt>
                <c:pt idx="85">
                  <c:v>2277.9</c:v>
                </c:pt>
                <c:pt idx="86">
                  <c:v>2266.3000000000002</c:v>
                </c:pt>
                <c:pt idx="87">
                  <c:v>2428</c:v>
                </c:pt>
                <c:pt idx="88">
                  <c:v>2392.8000000000002</c:v>
                </c:pt>
                <c:pt idx="89">
                  <c:v>2838.2</c:v>
                </c:pt>
                <c:pt idx="90">
                  <c:v>5132</c:v>
                </c:pt>
              </c:numCache>
            </c:numRef>
          </c:val>
        </c:ser>
        <c:ser>
          <c:idx val="30"/>
          <c:order val="3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Sheet1!$AF$11:$AF$101</c:f>
              <c:numCache>
                <c:formatCode>#,##0.00</c:formatCode>
                <c:ptCount val="91"/>
                <c:pt idx="0" formatCode="General">
                  <c:v>31</c:v>
                </c:pt>
                <c:pt idx="1">
                  <c:v>4050</c:v>
                </c:pt>
                <c:pt idx="2">
                  <c:v>5141.4000000000005</c:v>
                </c:pt>
                <c:pt idx="3">
                  <c:v>4482.8</c:v>
                </c:pt>
                <c:pt idx="4">
                  <c:v>4675.6000000000004</c:v>
                </c:pt>
                <c:pt idx="5">
                  <c:v>5413.7</c:v>
                </c:pt>
                <c:pt idx="6">
                  <c:v>4907</c:v>
                </c:pt>
                <c:pt idx="7">
                  <c:v>5501.5</c:v>
                </c:pt>
                <c:pt idx="8">
                  <c:v>5899.1</c:v>
                </c:pt>
                <c:pt idx="9">
                  <c:v>5993.7</c:v>
                </c:pt>
                <c:pt idx="10">
                  <c:v>7238.3</c:v>
                </c:pt>
                <c:pt idx="11">
                  <c:v>8804.1</c:v>
                </c:pt>
                <c:pt idx="12">
                  <c:v>8045.1</c:v>
                </c:pt>
                <c:pt idx="13">
                  <c:v>9060.7000000000007</c:v>
                </c:pt>
                <c:pt idx="14">
                  <c:v>9974.1</c:v>
                </c:pt>
                <c:pt idx="15">
                  <c:v>11534.7</c:v>
                </c:pt>
                <c:pt idx="16">
                  <c:v>13510.2</c:v>
                </c:pt>
                <c:pt idx="17">
                  <c:v>17078.7</c:v>
                </c:pt>
                <c:pt idx="18">
                  <c:v>20872.900000000001</c:v>
                </c:pt>
                <c:pt idx="19">
                  <c:v>23311.4</c:v>
                </c:pt>
                <c:pt idx="20">
                  <c:v>29648.5</c:v>
                </c:pt>
                <c:pt idx="21">
                  <c:v>35847.5</c:v>
                </c:pt>
                <c:pt idx="22">
                  <c:v>47076.9</c:v>
                </c:pt>
                <c:pt idx="23">
                  <c:v>59846.9</c:v>
                </c:pt>
                <c:pt idx="24">
                  <c:v>72913.5</c:v>
                </c:pt>
                <c:pt idx="25">
                  <c:v>90989.4</c:v>
                </c:pt>
                <c:pt idx="26">
                  <c:v>111241</c:v>
                </c:pt>
                <c:pt idx="27">
                  <c:v>141053.20000000001</c:v>
                </c:pt>
                <c:pt idx="28">
                  <c:v>170003.7</c:v>
                </c:pt>
                <c:pt idx="29">
                  <c:v>202723.7</c:v>
                </c:pt>
                <c:pt idx="30">
                  <c:v>232301.9</c:v>
                </c:pt>
                <c:pt idx="31">
                  <c:v>270665.40000000002</c:v>
                </c:pt>
                <c:pt idx="32">
                  <c:v>295155.20000000001</c:v>
                </c:pt>
                <c:pt idx="33">
                  <c:v>323237.40000000002</c:v>
                </c:pt>
                <c:pt idx="34">
                  <c:v>341688.2</c:v>
                </c:pt>
                <c:pt idx="35">
                  <c:v>355666.7</c:v>
                </c:pt>
                <c:pt idx="36">
                  <c:v>362252</c:v>
                </c:pt>
                <c:pt idx="37">
                  <c:v>361299.5</c:v>
                </c:pt>
                <c:pt idx="38">
                  <c:v>340761.2</c:v>
                </c:pt>
                <c:pt idx="39">
                  <c:v>321274.3</c:v>
                </c:pt>
                <c:pt idx="40">
                  <c:v>298683.40000000002</c:v>
                </c:pt>
                <c:pt idx="41">
                  <c:v>269239.40000000002</c:v>
                </c:pt>
                <c:pt idx="42">
                  <c:v>240972.5</c:v>
                </c:pt>
                <c:pt idx="43">
                  <c:v>209497.7</c:v>
                </c:pt>
                <c:pt idx="44">
                  <c:v>179693.9</c:v>
                </c:pt>
                <c:pt idx="45">
                  <c:v>151135</c:v>
                </c:pt>
                <c:pt idx="46">
                  <c:v>122237.5</c:v>
                </c:pt>
                <c:pt idx="47">
                  <c:v>102887</c:v>
                </c:pt>
                <c:pt idx="48">
                  <c:v>87098.2</c:v>
                </c:pt>
                <c:pt idx="49">
                  <c:v>69042.600000000006</c:v>
                </c:pt>
                <c:pt idx="50">
                  <c:v>54632.800000000003</c:v>
                </c:pt>
                <c:pt idx="51">
                  <c:v>43074.9</c:v>
                </c:pt>
                <c:pt idx="52">
                  <c:v>35163.199999999997</c:v>
                </c:pt>
                <c:pt idx="53">
                  <c:v>28888.799999999996</c:v>
                </c:pt>
                <c:pt idx="54">
                  <c:v>24053.5</c:v>
                </c:pt>
                <c:pt idx="55">
                  <c:v>19615.3</c:v>
                </c:pt>
                <c:pt idx="56">
                  <c:v>16583.8</c:v>
                </c:pt>
                <c:pt idx="57">
                  <c:v>12779</c:v>
                </c:pt>
                <c:pt idx="58">
                  <c:v>10830.1</c:v>
                </c:pt>
                <c:pt idx="59">
                  <c:v>10338.5</c:v>
                </c:pt>
                <c:pt idx="60">
                  <c:v>9632.1</c:v>
                </c:pt>
                <c:pt idx="61">
                  <c:v>8743.6</c:v>
                </c:pt>
                <c:pt idx="62">
                  <c:v>7908.3</c:v>
                </c:pt>
                <c:pt idx="63">
                  <c:v>5988.5</c:v>
                </c:pt>
                <c:pt idx="64">
                  <c:v>5668.3</c:v>
                </c:pt>
                <c:pt idx="65">
                  <c:v>5225.5</c:v>
                </c:pt>
                <c:pt idx="66">
                  <c:v>4929.2</c:v>
                </c:pt>
                <c:pt idx="67">
                  <c:v>4427.7</c:v>
                </c:pt>
                <c:pt idx="68">
                  <c:v>4345</c:v>
                </c:pt>
                <c:pt idx="69">
                  <c:v>4211</c:v>
                </c:pt>
                <c:pt idx="70">
                  <c:v>4530</c:v>
                </c:pt>
                <c:pt idx="71">
                  <c:v>3551</c:v>
                </c:pt>
                <c:pt idx="72">
                  <c:v>3802.6</c:v>
                </c:pt>
                <c:pt idx="73">
                  <c:v>3543</c:v>
                </c:pt>
                <c:pt idx="74">
                  <c:v>3481.5</c:v>
                </c:pt>
                <c:pt idx="75">
                  <c:v>3703</c:v>
                </c:pt>
                <c:pt idx="76">
                  <c:v>3125.5</c:v>
                </c:pt>
                <c:pt idx="77">
                  <c:v>2973.8</c:v>
                </c:pt>
                <c:pt idx="78">
                  <c:v>2858.6</c:v>
                </c:pt>
                <c:pt idx="79">
                  <c:v>2697.6</c:v>
                </c:pt>
                <c:pt idx="80">
                  <c:v>2706.3</c:v>
                </c:pt>
                <c:pt idx="81">
                  <c:v>2853.1</c:v>
                </c:pt>
                <c:pt idx="82">
                  <c:v>2862.2</c:v>
                </c:pt>
                <c:pt idx="83">
                  <c:v>2980.5</c:v>
                </c:pt>
                <c:pt idx="84">
                  <c:v>2973.5</c:v>
                </c:pt>
                <c:pt idx="85">
                  <c:v>2276</c:v>
                </c:pt>
                <c:pt idx="86">
                  <c:v>2195</c:v>
                </c:pt>
                <c:pt idx="87">
                  <c:v>2119.6</c:v>
                </c:pt>
                <c:pt idx="88">
                  <c:v>2553.6999999999998</c:v>
                </c:pt>
                <c:pt idx="89">
                  <c:v>2693.6</c:v>
                </c:pt>
                <c:pt idx="90">
                  <c:v>4123.9000000000005</c:v>
                </c:pt>
              </c:numCache>
            </c:numRef>
          </c:val>
        </c:ser>
        <c:ser>
          <c:idx val="31"/>
          <c:order val="3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Sheet1!$AG$11:$AG$101</c:f>
              <c:numCache>
                <c:formatCode>#,##0.00</c:formatCode>
                <c:ptCount val="91"/>
                <c:pt idx="0" formatCode="General">
                  <c:v>32</c:v>
                </c:pt>
                <c:pt idx="1">
                  <c:v>4177.6000000000004</c:v>
                </c:pt>
                <c:pt idx="2">
                  <c:v>4495.9000000000005</c:v>
                </c:pt>
                <c:pt idx="3">
                  <c:v>4602.5</c:v>
                </c:pt>
                <c:pt idx="4">
                  <c:v>5169.7</c:v>
                </c:pt>
                <c:pt idx="5">
                  <c:v>5105.6000000000004</c:v>
                </c:pt>
                <c:pt idx="6">
                  <c:v>5245.3</c:v>
                </c:pt>
                <c:pt idx="7">
                  <c:v>5325.5</c:v>
                </c:pt>
                <c:pt idx="8">
                  <c:v>6135.1</c:v>
                </c:pt>
                <c:pt idx="9">
                  <c:v>6677.4</c:v>
                </c:pt>
                <c:pt idx="10">
                  <c:v>7414.6</c:v>
                </c:pt>
                <c:pt idx="11">
                  <c:v>8432.6</c:v>
                </c:pt>
                <c:pt idx="12">
                  <c:v>9117.6</c:v>
                </c:pt>
                <c:pt idx="13">
                  <c:v>9713.9</c:v>
                </c:pt>
                <c:pt idx="14">
                  <c:v>10384</c:v>
                </c:pt>
                <c:pt idx="15">
                  <c:v>12124.8</c:v>
                </c:pt>
                <c:pt idx="16">
                  <c:v>13494.4</c:v>
                </c:pt>
                <c:pt idx="17">
                  <c:v>17099.900000000001</c:v>
                </c:pt>
                <c:pt idx="18">
                  <c:v>21618.5</c:v>
                </c:pt>
                <c:pt idx="19">
                  <c:v>25431.4</c:v>
                </c:pt>
                <c:pt idx="20">
                  <c:v>30593.200000000001</c:v>
                </c:pt>
                <c:pt idx="21">
                  <c:v>42401.7</c:v>
                </c:pt>
                <c:pt idx="22">
                  <c:v>51583.7</c:v>
                </c:pt>
                <c:pt idx="23">
                  <c:v>66655.100000000006</c:v>
                </c:pt>
                <c:pt idx="24">
                  <c:v>81409.7</c:v>
                </c:pt>
                <c:pt idx="25">
                  <c:v>101571.4</c:v>
                </c:pt>
                <c:pt idx="26">
                  <c:v>126264.4</c:v>
                </c:pt>
                <c:pt idx="27">
                  <c:v>158735.29999999999</c:v>
                </c:pt>
                <c:pt idx="28">
                  <c:v>190263.7</c:v>
                </c:pt>
                <c:pt idx="29">
                  <c:v>223332.2</c:v>
                </c:pt>
                <c:pt idx="30">
                  <c:v>261058.2</c:v>
                </c:pt>
                <c:pt idx="31">
                  <c:v>297201.7</c:v>
                </c:pt>
                <c:pt idx="32">
                  <c:v>330876.3</c:v>
                </c:pt>
                <c:pt idx="33">
                  <c:v>366768.1</c:v>
                </c:pt>
                <c:pt idx="34">
                  <c:v>378505.6</c:v>
                </c:pt>
                <c:pt idx="35">
                  <c:v>397072.7</c:v>
                </c:pt>
                <c:pt idx="36">
                  <c:v>399601.6</c:v>
                </c:pt>
                <c:pt idx="37">
                  <c:v>405189.3</c:v>
                </c:pt>
                <c:pt idx="38">
                  <c:v>388809.7</c:v>
                </c:pt>
                <c:pt idx="39">
                  <c:v>361644.5</c:v>
                </c:pt>
                <c:pt idx="40">
                  <c:v>335428.2</c:v>
                </c:pt>
                <c:pt idx="41">
                  <c:v>299137.40000000002</c:v>
                </c:pt>
                <c:pt idx="42">
                  <c:v>272486.5</c:v>
                </c:pt>
                <c:pt idx="43">
                  <c:v>230793.5</c:v>
                </c:pt>
                <c:pt idx="44">
                  <c:v>197496</c:v>
                </c:pt>
                <c:pt idx="45">
                  <c:v>170298.8</c:v>
                </c:pt>
                <c:pt idx="46">
                  <c:v>140446.70000000001</c:v>
                </c:pt>
                <c:pt idx="47">
                  <c:v>114718.9</c:v>
                </c:pt>
                <c:pt idx="48">
                  <c:v>95497.4</c:v>
                </c:pt>
                <c:pt idx="49">
                  <c:v>76024.399999999994</c:v>
                </c:pt>
                <c:pt idx="50">
                  <c:v>60057.1</c:v>
                </c:pt>
                <c:pt idx="51">
                  <c:v>47278.7</c:v>
                </c:pt>
                <c:pt idx="52">
                  <c:v>38253.5</c:v>
                </c:pt>
                <c:pt idx="53">
                  <c:v>32282.5</c:v>
                </c:pt>
                <c:pt idx="54">
                  <c:v>26296.3</c:v>
                </c:pt>
                <c:pt idx="55">
                  <c:v>21556.1</c:v>
                </c:pt>
                <c:pt idx="56">
                  <c:v>17039.900000000001</c:v>
                </c:pt>
                <c:pt idx="57">
                  <c:v>14323</c:v>
                </c:pt>
                <c:pt idx="58">
                  <c:v>11704.7</c:v>
                </c:pt>
                <c:pt idx="59">
                  <c:v>10181.299999999997</c:v>
                </c:pt>
                <c:pt idx="60">
                  <c:v>9254.4</c:v>
                </c:pt>
                <c:pt idx="61">
                  <c:v>8498.2000000000007</c:v>
                </c:pt>
                <c:pt idx="62">
                  <c:v>7270.2</c:v>
                </c:pt>
                <c:pt idx="63">
                  <c:v>6359.4</c:v>
                </c:pt>
                <c:pt idx="64">
                  <c:v>5489.2</c:v>
                </c:pt>
                <c:pt idx="65">
                  <c:v>5272.4</c:v>
                </c:pt>
                <c:pt idx="66">
                  <c:v>5636.8</c:v>
                </c:pt>
                <c:pt idx="67">
                  <c:v>5809.4</c:v>
                </c:pt>
                <c:pt idx="68">
                  <c:v>5104.3</c:v>
                </c:pt>
                <c:pt idx="69">
                  <c:v>4280.2</c:v>
                </c:pt>
                <c:pt idx="70">
                  <c:v>4059.1</c:v>
                </c:pt>
                <c:pt idx="71">
                  <c:v>3558</c:v>
                </c:pt>
                <c:pt idx="72">
                  <c:v>4209.6000000000004</c:v>
                </c:pt>
                <c:pt idx="73">
                  <c:v>3428.7</c:v>
                </c:pt>
                <c:pt idx="74">
                  <c:v>3360.6</c:v>
                </c:pt>
                <c:pt idx="75">
                  <c:v>3549.6</c:v>
                </c:pt>
                <c:pt idx="76">
                  <c:v>2989.9</c:v>
                </c:pt>
                <c:pt idx="77">
                  <c:v>2864.1</c:v>
                </c:pt>
                <c:pt idx="78">
                  <c:v>3119</c:v>
                </c:pt>
                <c:pt idx="79">
                  <c:v>2902</c:v>
                </c:pt>
                <c:pt idx="80">
                  <c:v>2899.8</c:v>
                </c:pt>
                <c:pt idx="81">
                  <c:v>2469.5</c:v>
                </c:pt>
                <c:pt idx="82">
                  <c:v>2547.9</c:v>
                </c:pt>
                <c:pt idx="83">
                  <c:v>2435.8000000000002</c:v>
                </c:pt>
                <c:pt idx="84">
                  <c:v>2908.3</c:v>
                </c:pt>
                <c:pt idx="85">
                  <c:v>2520.6</c:v>
                </c:pt>
                <c:pt idx="86">
                  <c:v>2200.5</c:v>
                </c:pt>
                <c:pt idx="87">
                  <c:v>2352.6</c:v>
                </c:pt>
                <c:pt idx="88">
                  <c:v>2619.6999999999998</c:v>
                </c:pt>
                <c:pt idx="89">
                  <c:v>2371.1999999999998</c:v>
                </c:pt>
                <c:pt idx="90">
                  <c:v>4697.6000000000004</c:v>
                </c:pt>
              </c:numCache>
            </c:numRef>
          </c:val>
        </c:ser>
        <c:ser>
          <c:idx val="32"/>
          <c:order val="3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Sheet1!$AH$11:$AH$101</c:f>
              <c:numCache>
                <c:formatCode>#,##0.00</c:formatCode>
                <c:ptCount val="91"/>
                <c:pt idx="0" formatCode="General">
                  <c:v>33</c:v>
                </c:pt>
                <c:pt idx="1">
                  <c:v>4252.8</c:v>
                </c:pt>
                <c:pt idx="2">
                  <c:v>4422.8</c:v>
                </c:pt>
                <c:pt idx="3">
                  <c:v>5021.1000000000004</c:v>
                </c:pt>
                <c:pt idx="4">
                  <c:v>5351.8</c:v>
                </c:pt>
                <c:pt idx="5">
                  <c:v>5370.1</c:v>
                </c:pt>
                <c:pt idx="6">
                  <c:v>4704.7</c:v>
                </c:pt>
                <c:pt idx="7">
                  <c:v>5503.3</c:v>
                </c:pt>
                <c:pt idx="8">
                  <c:v>5619.1</c:v>
                </c:pt>
                <c:pt idx="9">
                  <c:v>6415.8</c:v>
                </c:pt>
                <c:pt idx="10">
                  <c:v>7383.3</c:v>
                </c:pt>
                <c:pt idx="11">
                  <c:v>8718.9</c:v>
                </c:pt>
                <c:pt idx="12">
                  <c:v>8755.1</c:v>
                </c:pt>
                <c:pt idx="13">
                  <c:v>10341.700000000003</c:v>
                </c:pt>
                <c:pt idx="14">
                  <c:v>10461.1</c:v>
                </c:pt>
                <c:pt idx="15">
                  <c:v>12248.1</c:v>
                </c:pt>
                <c:pt idx="16">
                  <c:v>14962.8</c:v>
                </c:pt>
                <c:pt idx="17">
                  <c:v>19237.400000000001</c:v>
                </c:pt>
                <c:pt idx="18">
                  <c:v>22921.200000000001</c:v>
                </c:pt>
                <c:pt idx="19">
                  <c:v>27075.1</c:v>
                </c:pt>
                <c:pt idx="20">
                  <c:v>34967.1</c:v>
                </c:pt>
                <c:pt idx="21">
                  <c:v>47390</c:v>
                </c:pt>
                <c:pt idx="22">
                  <c:v>55852.800000000003</c:v>
                </c:pt>
                <c:pt idx="23">
                  <c:v>70073.8</c:v>
                </c:pt>
                <c:pt idx="24">
                  <c:v>88147.9</c:v>
                </c:pt>
                <c:pt idx="25">
                  <c:v>110433.9</c:v>
                </c:pt>
                <c:pt idx="26">
                  <c:v>136713.9</c:v>
                </c:pt>
                <c:pt idx="27">
                  <c:v>170661.5</c:v>
                </c:pt>
                <c:pt idx="28">
                  <c:v>207385.60000000001</c:v>
                </c:pt>
                <c:pt idx="29">
                  <c:v>244285.9</c:v>
                </c:pt>
                <c:pt idx="30">
                  <c:v>284180</c:v>
                </c:pt>
                <c:pt idx="31">
                  <c:v>326133.3</c:v>
                </c:pt>
                <c:pt idx="32">
                  <c:v>366556.9</c:v>
                </c:pt>
                <c:pt idx="33">
                  <c:v>395924.7</c:v>
                </c:pt>
                <c:pt idx="34">
                  <c:v>419455.4</c:v>
                </c:pt>
                <c:pt idx="35">
                  <c:v>436505.4</c:v>
                </c:pt>
                <c:pt idx="36">
                  <c:v>439921.8</c:v>
                </c:pt>
                <c:pt idx="37">
                  <c:v>434767.7</c:v>
                </c:pt>
                <c:pt idx="38">
                  <c:v>424871.5</c:v>
                </c:pt>
                <c:pt idx="39">
                  <c:v>403955.1</c:v>
                </c:pt>
                <c:pt idx="40">
                  <c:v>375030.9</c:v>
                </c:pt>
                <c:pt idx="41">
                  <c:v>335644.1</c:v>
                </c:pt>
                <c:pt idx="42">
                  <c:v>292678.59999999998</c:v>
                </c:pt>
                <c:pt idx="43">
                  <c:v>256416.4</c:v>
                </c:pt>
                <c:pt idx="44">
                  <c:v>217455.5</c:v>
                </c:pt>
                <c:pt idx="45">
                  <c:v>187682.5</c:v>
                </c:pt>
                <c:pt idx="46">
                  <c:v>155829.9</c:v>
                </c:pt>
                <c:pt idx="47">
                  <c:v>126730.9</c:v>
                </c:pt>
                <c:pt idx="48">
                  <c:v>99770.5</c:v>
                </c:pt>
                <c:pt idx="49">
                  <c:v>82903.199999999997</c:v>
                </c:pt>
                <c:pt idx="50">
                  <c:v>69176.2</c:v>
                </c:pt>
                <c:pt idx="51">
                  <c:v>55340.800000000003</c:v>
                </c:pt>
                <c:pt idx="52">
                  <c:v>43616</c:v>
                </c:pt>
                <c:pt idx="53">
                  <c:v>34038.1</c:v>
                </c:pt>
                <c:pt idx="54">
                  <c:v>27821.7</c:v>
                </c:pt>
                <c:pt idx="55">
                  <c:v>22766.7</c:v>
                </c:pt>
                <c:pt idx="56">
                  <c:v>19111.5</c:v>
                </c:pt>
                <c:pt idx="57">
                  <c:v>15386.3</c:v>
                </c:pt>
                <c:pt idx="58">
                  <c:v>13685.4</c:v>
                </c:pt>
                <c:pt idx="59">
                  <c:v>11668.9</c:v>
                </c:pt>
                <c:pt idx="60">
                  <c:v>9647.9</c:v>
                </c:pt>
                <c:pt idx="61">
                  <c:v>7805.8</c:v>
                </c:pt>
                <c:pt idx="62">
                  <c:v>7564.5</c:v>
                </c:pt>
                <c:pt idx="63">
                  <c:v>7071.1</c:v>
                </c:pt>
                <c:pt idx="64">
                  <c:v>5716.8</c:v>
                </c:pt>
                <c:pt idx="65">
                  <c:v>4985.3</c:v>
                </c:pt>
                <c:pt idx="66">
                  <c:v>5584.3</c:v>
                </c:pt>
                <c:pt idx="67">
                  <c:v>6190.7</c:v>
                </c:pt>
                <c:pt idx="68">
                  <c:v>4816.5</c:v>
                </c:pt>
                <c:pt idx="69">
                  <c:v>4722.2</c:v>
                </c:pt>
                <c:pt idx="70">
                  <c:v>3901.2</c:v>
                </c:pt>
                <c:pt idx="71">
                  <c:v>3709.2</c:v>
                </c:pt>
                <c:pt idx="72">
                  <c:v>3565.2</c:v>
                </c:pt>
                <c:pt idx="73">
                  <c:v>3809</c:v>
                </c:pt>
                <c:pt idx="74">
                  <c:v>3141.9</c:v>
                </c:pt>
                <c:pt idx="75">
                  <c:v>3433.9</c:v>
                </c:pt>
                <c:pt idx="76">
                  <c:v>3728.4</c:v>
                </c:pt>
                <c:pt idx="77">
                  <c:v>3547.2</c:v>
                </c:pt>
                <c:pt idx="78">
                  <c:v>3377.3</c:v>
                </c:pt>
                <c:pt idx="79">
                  <c:v>2616.1</c:v>
                </c:pt>
                <c:pt idx="80">
                  <c:v>2806.8</c:v>
                </c:pt>
                <c:pt idx="81">
                  <c:v>2507.8000000000002</c:v>
                </c:pt>
                <c:pt idx="82">
                  <c:v>2379.8000000000002</c:v>
                </c:pt>
                <c:pt idx="83">
                  <c:v>2509.1</c:v>
                </c:pt>
                <c:pt idx="84">
                  <c:v>2806.6</c:v>
                </c:pt>
                <c:pt idx="85">
                  <c:v>2850.4</c:v>
                </c:pt>
                <c:pt idx="86">
                  <c:v>2613.5</c:v>
                </c:pt>
                <c:pt idx="87">
                  <c:v>2135.6</c:v>
                </c:pt>
                <c:pt idx="88">
                  <c:v>2396.9</c:v>
                </c:pt>
                <c:pt idx="89">
                  <c:v>2613.1999999999998</c:v>
                </c:pt>
                <c:pt idx="90">
                  <c:v>4968.6000000000004</c:v>
                </c:pt>
              </c:numCache>
            </c:numRef>
          </c:val>
        </c:ser>
        <c:ser>
          <c:idx val="33"/>
          <c:order val="3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Sheet1!$AI$11:$AI$101</c:f>
              <c:numCache>
                <c:formatCode>#,##0.00</c:formatCode>
                <c:ptCount val="91"/>
                <c:pt idx="0" formatCode="General">
                  <c:v>34</c:v>
                </c:pt>
                <c:pt idx="1">
                  <c:v>4373</c:v>
                </c:pt>
                <c:pt idx="2">
                  <c:v>4848.8</c:v>
                </c:pt>
                <c:pt idx="3">
                  <c:v>5074.3</c:v>
                </c:pt>
                <c:pt idx="4">
                  <c:v>5991.8</c:v>
                </c:pt>
                <c:pt idx="5">
                  <c:v>5672.9</c:v>
                </c:pt>
                <c:pt idx="6">
                  <c:v>5553</c:v>
                </c:pt>
                <c:pt idx="7">
                  <c:v>5286.6</c:v>
                </c:pt>
                <c:pt idx="8">
                  <c:v>5838.6</c:v>
                </c:pt>
                <c:pt idx="9">
                  <c:v>6508.5</c:v>
                </c:pt>
                <c:pt idx="10">
                  <c:v>8168.7</c:v>
                </c:pt>
                <c:pt idx="11">
                  <c:v>8943.5</c:v>
                </c:pt>
                <c:pt idx="12">
                  <c:v>8870.6</c:v>
                </c:pt>
                <c:pt idx="13">
                  <c:v>9502.1</c:v>
                </c:pt>
                <c:pt idx="14">
                  <c:v>11721.6</c:v>
                </c:pt>
                <c:pt idx="15">
                  <c:v>13013.4</c:v>
                </c:pt>
                <c:pt idx="16">
                  <c:v>16226.4</c:v>
                </c:pt>
                <c:pt idx="17">
                  <c:v>21010.2</c:v>
                </c:pt>
                <c:pt idx="18">
                  <c:v>25313.8</c:v>
                </c:pt>
                <c:pt idx="19">
                  <c:v>30993.599999999995</c:v>
                </c:pt>
                <c:pt idx="20">
                  <c:v>37444.800000000003</c:v>
                </c:pt>
                <c:pt idx="21">
                  <c:v>52785.8</c:v>
                </c:pt>
                <c:pt idx="22">
                  <c:v>59427.6</c:v>
                </c:pt>
                <c:pt idx="23">
                  <c:v>76599.3</c:v>
                </c:pt>
                <c:pt idx="24">
                  <c:v>93549</c:v>
                </c:pt>
                <c:pt idx="25">
                  <c:v>120111.8</c:v>
                </c:pt>
                <c:pt idx="26">
                  <c:v>150788.6</c:v>
                </c:pt>
                <c:pt idx="27">
                  <c:v>191543.8</c:v>
                </c:pt>
                <c:pt idx="28">
                  <c:v>226431.9</c:v>
                </c:pt>
                <c:pt idx="29">
                  <c:v>271061.40000000002</c:v>
                </c:pt>
                <c:pt idx="30">
                  <c:v>309560.8</c:v>
                </c:pt>
                <c:pt idx="31">
                  <c:v>359961.8</c:v>
                </c:pt>
                <c:pt idx="32">
                  <c:v>401127.2</c:v>
                </c:pt>
                <c:pt idx="33">
                  <c:v>434341.5</c:v>
                </c:pt>
                <c:pt idx="34">
                  <c:v>464273.2</c:v>
                </c:pt>
                <c:pt idx="35">
                  <c:v>480804.9</c:v>
                </c:pt>
                <c:pt idx="36">
                  <c:v>489636.4</c:v>
                </c:pt>
                <c:pt idx="37">
                  <c:v>476867.8</c:v>
                </c:pt>
                <c:pt idx="38">
                  <c:v>464938.6</c:v>
                </c:pt>
                <c:pt idx="39">
                  <c:v>450106.7</c:v>
                </c:pt>
                <c:pt idx="40">
                  <c:v>408820.9</c:v>
                </c:pt>
                <c:pt idx="41">
                  <c:v>367668</c:v>
                </c:pt>
                <c:pt idx="42">
                  <c:v>324154.5</c:v>
                </c:pt>
                <c:pt idx="43">
                  <c:v>286317.7</c:v>
                </c:pt>
                <c:pt idx="44">
                  <c:v>248977.5</c:v>
                </c:pt>
                <c:pt idx="45">
                  <c:v>208726.9</c:v>
                </c:pt>
                <c:pt idx="46">
                  <c:v>172160</c:v>
                </c:pt>
                <c:pt idx="47">
                  <c:v>140250.79999999999</c:v>
                </c:pt>
                <c:pt idx="48">
                  <c:v>115612.5</c:v>
                </c:pt>
                <c:pt idx="49">
                  <c:v>91498.5</c:v>
                </c:pt>
                <c:pt idx="50">
                  <c:v>74141.899999999994</c:v>
                </c:pt>
                <c:pt idx="51">
                  <c:v>61046.400000000001</c:v>
                </c:pt>
                <c:pt idx="52">
                  <c:v>48795.199999999997</c:v>
                </c:pt>
                <c:pt idx="53">
                  <c:v>38853</c:v>
                </c:pt>
                <c:pt idx="54">
                  <c:v>30315.599999999995</c:v>
                </c:pt>
                <c:pt idx="55">
                  <c:v>25313</c:v>
                </c:pt>
                <c:pt idx="56">
                  <c:v>20369.099999999995</c:v>
                </c:pt>
                <c:pt idx="57">
                  <c:v>15984.8</c:v>
                </c:pt>
                <c:pt idx="58">
                  <c:v>14146.3</c:v>
                </c:pt>
                <c:pt idx="59">
                  <c:v>12041.3</c:v>
                </c:pt>
                <c:pt idx="60">
                  <c:v>9869.1</c:v>
                </c:pt>
                <c:pt idx="61">
                  <c:v>8212.9</c:v>
                </c:pt>
                <c:pt idx="62">
                  <c:v>7798.4</c:v>
                </c:pt>
                <c:pt idx="63">
                  <c:v>6770.8</c:v>
                </c:pt>
                <c:pt idx="64">
                  <c:v>6863.8</c:v>
                </c:pt>
                <c:pt idx="65">
                  <c:v>5773</c:v>
                </c:pt>
                <c:pt idx="66">
                  <c:v>5978.5</c:v>
                </c:pt>
                <c:pt idx="67">
                  <c:v>5470</c:v>
                </c:pt>
                <c:pt idx="68">
                  <c:v>5021.1000000000004</c:v>
                </c:pt>
                <c:pt idx="69">
                  <c:v>4444</c:v>
                </c:pt>
                <c:pt idx="70">
                  <c:v>3970.2</c:v>
                </c:pt>
                <c:pt idx="71">
                  <c:v>3827.5</c:v>
                </c:pt>
                <c:pt idx="72">
                  <c:v>3953.4</c:v>
                </c:pt>
                <c:pt idx="73">
                  <c:v>3826.6</c:v>
                </c:pt>
                <c:pt idx="74">
                  <c:v>3411.6</c:v>
                </c:pt>
                <c:pt idx="75">
                  <c:v>3242.4</c:v>
                </c:pt>
                <c:pt idx="76">
                  <c:v>3236.8</c:v>
                </c:pt>
                <c:pt idx="77">
                  <c:v>3154.1</c:v>
                </c:pt>
                <c:pt idx="78">
                  <c:v>2936.4</c:v>
                </c:pt>
                <c:pt idx="79">
                  <c:v>2735.8</c:v>
                </c:pt>
                <c:pt idx="80">
                  <c:v>2659</c:v>
                </c:pt>
                <c:pt idx="81">
                  <c:v>2656.3</c:v>
                </c:pt>
                <c:pt idx="82">
                  <c:v>2325.6999999999998</c:v>
                </c:pt>
                <c:pt idx="83">
                  <c:v>2349.5</c:v>
                </c:pt>
                <c:pt idx="84">
                  <c:v>2492.9</c:v>
                </c:pt>
                <c:pt idx="85">
                  <c:v>2611.9</c:v>
                </c:pt>
                <c:pt idx="86">
                  <c:v>2504.6999999999998</c:v>
                </c:pt>
                <c:pt idx="87">
                  <c:v>2224.1999999999998</c:v>
                </c:pt>
                <c:pt idx="88">
                  <c:v>2372.1</c:v>
                </c:pt>
                <c:pt idx="89">
                  <c:v>2910.4</c:v>
                </c:pt>
                <c:pt idx="90">
                  <c:v>7097.8</c:v>
                </c:pt>
              </c:numCache>
            </c:numRef>
          </c:val>
        </c:ser>
        <c:ser>
          <c:idx val="34"/>
          <c:order val="3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Sheet1!$AJ$11:$AJ$101</c:f>
              <c:numCache>
                <c:formatCode>#,##0.00</c:formatCode>
                <c:ptCount val="91"/>
                <c:pt idx="0" formatCode="General">
                  <c:v>35</c:v>
                </c:pt>
                <c:pt idx="1">
                  <c:v>4112.8</c:v>
                </c:pt>
                <c:pt idx="2">
                  <c:v>4621.8</c:v>
                </c:pt>
                <c:pt idx="3">
                  <c:v>4709.8</c:v>
                </c:pt>
                <c:pt idx="4">
                  <c:v>5916.8</c:v>
                </c:pt>
                <c:pt idx="5">
                  <c:v>5485.4</c:v>
                </c:pt>
                <c:pt idx="6">
                  <c:v>5751.5</c:v>
                </c:pt>
                <c:pt idx="7">
                  <c:v>6110</c:v>
                </c:pt>
                <c:pt idx="8">
                  <c:v>6262.8</c:v>
                </c:pt>
                <c:pt idx="9">
                  <c:v>7196.3</c:v>
                </c:pt>
                <c:pt idx="10">
                  <c:v>7305.7</c:v>
                </c:pt>
                <c:pt idx="11">
                  <c:v>8368.7999999999975</c:v>
                </c:pt>
                <c:pt idx="12">
                  <c:v>9190</c:v>
                </c:pt>
                <c:pt idx="13">
                  <c:v>9858.9</c:v>
                </c:pt>
                <c:pt idx="14">
                  <c:v>11836.1</c:v>
                </c:pt>
                <c:pt idx="15">
                  <c:v>14231.7</c:v>
                </c:pt>
                <c:pt idx="16">
                  <c:v>16116.9</c:v>
                </c:pt>
                <c:pt idx="17">
                  <c:v>21029.5</c:v>
                </c:pt>
                <c:pt idx="18">
                  <c:v>26732.5</c:v>
                </c:pt>
                <c:pt idx="19">
                  <c:v>31726.5</c:v>
                </c:pt>
                <c:pt idx="20">
                  <c:v>39018.1</c:v>
                </c:pt>
                <c:pt idx="21">
                  <c:v>52921.4</c:v>
                </c:pt>
                <c:pt idx="22">
                  <c:v>61788.5</c:v>
                </c:pt>
                <c:pt idx="23">
                  <c:v>80142.7</c:v>
                </c:pt>
                <c:pt idx="24">
                  <c:v>102477.7</c:v>
                </c:pt>
                <c:pt idx="25">
                  <c:v>133520.29999999999</c:v>
                </c:pt>
                <c:pt idx="26">
                  <c:v>163683.70000000001</c:v>
                </c:pt>
                <c:pt idx="27">
                  <c:v>202870.8</c:v>
                </c:pt>
                <c:pt idx="28">
                  <c:v>245098.6</c:v>
                </c:pt>
                <c:pt idx="29">
                  <c:v>288342.90000000002</c:v>
                </c:pt>
                <c:pt idx="30">
                  <c:v>338412.7</c:v>
                </c:pt>
                <c:pt idx="31">
                  <c:v>391495.7</c:v>
                </c:pt>
                <c:pt idx="32">
                  <c:v>428574.9</c:v>
                </c:pt>
                <c:pt idx="33">
                  <c:v>480535.3</c:v>
                </c:pt>
                <c:pt idx="34">
                  <c:v>509282.9</c:v>
                </c:pt>
                <c:pt idx="35">
                  <c:v>527158.30000000005</c:v>
                </c:pt>
                <c:pt idx="36">
                  <c:v>532401.1</c:v>
                </c:pt>
                <c:pt idx="37">
                  <c:v>526577.5</c:v>
                </c:pt>
                <c:pt idx="38">
                  <c:v>512314.8</c:v>
                </c:pt>
                <c:pt idx="39">
                  <c:v>485994.9</c:v>
                </c:pt>
                <c:pt idx="40">
                  <c:v>452552.2</c:v>
                </c:pt>
                <c:pt idx="41">
                  <c:v>399979.2</c:v>
                </c:pt>
                <c:pt idx="42">
                  <c:v>352818.7</c:v>
                </c:pt>
                <c:pt idx="43">
                  <c:v>312161.59999999998</c:v>
                </c:pt>
                <c:pt idx="44">
                  <c:v>270133.90000000002</c:v>
                </c:pt>
                <c:pt idx="45">
                  <c:v>219271.9</c:v>
                </c:pt>
                <c:pt idx="46">
                  <c:v>187960.2</c:v>
                </c:pt>
                <c:pt idx="47">
                  <c:v>147184.9</c:v>
                </c:pt>
                <c:pt idx="48">
                  <c:v>123337</c:v>
                </c:pt>
                <c:pt idx="49">
                  <c:v>101153.3</c:v>
                </c:pt>
                <c:pt idx="50">
                  <c:v>80207.899999999994</c:v>
                </c:pt>
                <c:pt idx="51">
                  <c:v>65470.1</c:v>
                </c:pt>
                <c:pt idx="52">
                  <c:v>51796.5</c:v>
                </c:pt>
                <c:pt idx="53">
                  <c:v>42623.6</c:v>
                </c:pt>
                <c:pt idx="54">
                  <c:v>34399.199999999997</c:v>
                </c:pt>
                <c:pt idx="55">
                  <c:v>26759.9</c:v>
                </c:pt>
                <c:pt idx="56">
                  <c:v>21587.599999999995</c:v>
                </c:pt>
                <c:pt idx="57">
                  <c:v>17494.599999999995</c:v>
                </c:pt>
                <c:pt idx="58">
                  <c:v>14380.8</c:v>
                </c:pt>
                <c:pt idx="59">
                  <c:v>13090.3</c:v>
                </c:pt>
                <c:pt idx="60">
                  <c:v>10964.9</c:v>
                </c:pt>
                <c:pt idx="61">
                  <c:v>9579.4</c:v>
                </c:pt>
                <c:pt idx="62">
                  <c:v>7699.7</c:v>
                </c:pt>
                <c:pt idx="63">
                  <c:v>6213</c:v>
                </c:pt>
                <c:pt idx="64">
                  <c:v>6433.8</c:v>
                </c:pt>
                <c:pt idx="65">
                  <c:v>5470.7</c:v>
                </c:pt>
                <c:pt idx="66">
                  <c:v>5396.1</c:v>
                </c:pt>
                <c:pt idx="67">
                  <c:v>5064.3</c:v>
                </c:pt>
                <c:pt idx="68">
                  <c:v>4215.6000000000004</c:v>
                </c:pt>
                <c:pt idx="69">
                  <c:v>4168.6000000000004</c:v>
                </c:pt>
                <c:pt idx="70">
                  <c:v>4281</c:v>
                </c:pt>
                <c:pt idx="71">
                  <c:v>3774.6</c:v>
                </c:pt>
                <c:pt idx="72">
                  <c:v>3687.7</c:v>
                </c:pt>
                <c:pt idx="73">
                  <c:v>3370.1</c:v>
                </c:pt>
                <c:pt idx="74">
                  <c:v>3400.8</c:v>
                </c:pt>
                <c:pt idx="75">
                  <c:v>3059.4</c:v>
                </c:pt>
                <c:pt idx="76">
                  <c:v>3275</c:v>
                </c:pt>
                <c:pt idx="77">
                  <c:v>2769.4</c:v>
                </c:pt>
                <c:pt idx="78">
                  <c:v>2703</c:v>
                </c:pt>
                <c:pt idx="79">
                  <c:v>2757.5</c:v>
                </c:pt>
                <c:pt idx="80">
                  <c:v>2808.8</c:v>
                </c:pt>
                <c:pt idx="81">
                  <c:v>2914.5</c:v>
                </c:pt>
                <c:pt idx="82">
                  <c:v>2880.7</c:v>
                </c:pt>
                <c:pt idx="83">
                  <c:v>2593.9</c:v>
                </c:pt>
                <c:pt idx="84">
                  <c:v>2331.1</c:v>
                </c:pt>
                <c:pt idx="85">
                  <c:v>2338.4</c:v>
                </c:pt>
                <c:pt idx="86">
                  <c:v>2472.4</c:v>
                </c:pt>
                <c:pt idx="87">
                  <c:v>2214.1</c:v>
                </c:pt>
                <c:pt idx="88">
                  <c:v>2398.1999999999998</c:v>
                </c:pt>
                <c:pt idx="89">
                  <c:v>3319.7</c:v>
                </c:pt>
                <c:pt idx="90">
                  <c:v>8020.6</c:v>
                </c:pt>
              </c:numCache>
            </c:numRef>
          </c:val>
        </c:ser>
        <c:ser>
          <c:idx val="35"/>
          <c:order val="3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Sheet1!$AK$11:$AK$101</c:f>
              <c:numCache>
                <c:formatCode>#,##0.00</c:formatCode>
                <c:ptCount val="91"/>
                <c:pt idx="0" formatCode="General">
                  <c:v>36</c:v>
                </c:pt>
                <c:pt idx="1">
                  <c:v>5244.6</c:v>
                </c:pt>
                <c:pt idx="2">
                  <c:v>4544.7</c:v>
                </c:pt>
                <c:pt idx="3">
                  <c:v>4741.3</c:v>
                </c:pt>
                <c:pt idx="4">
                  <c:v>5834.8</c:v>
                </c:pt>
                <c:pt idx="5">
                  <c:v>6212.2</c:v>
                </c:pt>
                <c:pt idx="6">
                  <c:v>5888.6</c:v>
                </c:pt>
                <c:pt idx="7">
                  <c:v>6573.9</c:v>
                </c:pt>
                <c:pt idx="8">
                  <c:v>7090.3</c:v>
                </c:pt>
                <c:pt idx="9">
                  <c:v>6802.3</c:v>
                </c:pt>
                <c:pt idx="10">
                  <c:v>7685.3</c:v>
                </c:pt>
                <c:pt idx="11">
                  <c:v>8377.9</c:v>
                </c:pt>
                <c:pt idx="12">
                  <c:v>8597.7000000000007</c:v>
                </c:pt>
                <c:pt idx="13">
                  <c:v>9202.9</c:v>
                </c:pt>
                <c:pt idx="14">
                  <c:v>12551.3</c:v>
                </c:pt>
                <c:pt idx="15">
                  <c:v>14381.4</c:v>
                </c:pt>
                <c:pt idx="16">
                  <c:v>17996.400000000001</c:v>
                </c:pt>
                <c:pt idx="17">
                  <c:v>22227.599999999995</c:v>
                </c:pt>
                <c:pt idx="18">
                  <c:v>29786.3</c:v>
                </c:pt>
                <c:pt idx="19">
                  <c:v>32628.7</c:v>
                </c:pt>
                <c:pt idx="20">
                  <c:v>40906.800000000003</c:v>
                </c:pt>
                <c:pt idx="21">
                  <c:v>56388.2</c:v>
                </c:pt>
                <c:pt idx="22">
                  <c:v>67493.600000000006</c:v>
                </c:pt>
                <c:pt idx="23">
                  <c:v>90098</c:v>
                </c:pt>
                <c:pt idx="24">
                  <c:v>112461</c:v>
                </c:pt>
                <c:pt idx="25">
                  <c:v>141095.4</c:v>
                </c:pt>
                <c:pt idx="26">
                  <c:v>175685.7</c:v>
                </c:pt>
                <c:pt idx="27">
                  <c:v>221935</c:v>
                </c:pt>
                <c:pt idx="28">
                  <c:v>267831</c:v>
                </c:pt>
                <c:pt idx="29">
                  <c:v>316092.90000000002</c:v>
                </c:pt>
                <c:pt idx="30">
                  <c:v>373254.6</c:v>
                </c:pt>
                <c:pt idx="31">
                  <c:v>427102.8</c:v>
                </c:pt>
                <c:pt idx="32">
                  <c:v>470372.6</c:v>
                </c:pt>
                <c:pt idx="33">
                  <c:v>514860.9</c:v>
                </c:pt>
                <c:pt idx="34">
                  <c:v>544663.5</c:v>
                </c:pt>
                <c:pt idx="35">
                  <c:v>562669.19999999972</c:v>
                </c:pt>
                <c:pt idx="36">
                  <c:v>576350.19999999972</c:v>
                </c:pt>
                <c:pt idx="37">
                  <c:v>569524.80000000005</c:v>
                </c:pt>
                <c:pt idx="38">
                  <c:v>552790.19999999972</c:v>
                </c:pt>
                <c:pt idx="39">
                  <c:v>521330.9</c:v>
                </c:pt>
                <c:pt idx="40">
                  <c:v>482513</c:v>
                </c:pt>
                <c:pt idx="41">
                  <c:v>433597</c:v>
                </c:pt>
                <c:pt idx="42">
                  <c:v>388069.7</c:v>
                </c:pt>
                <c:pt idx="43">
                  <c:v>336734.1</c:v>
                </c:pt>
                <c:pt idx="44">
                  <c:v>288255.5</c:v>
                </c:pt>
                <c:pt idx="45">
                  <c:v>236095.1</c:v>
                </c:pt>
                <c:pt idx="46">
                  <c:v>202116.9</c:v>
                </c:pt>
                <c:pt idx="47">
                  <c:v>166588.1</c:v>
                </c:pt>
                <c:pt idx="48">
                  <c:v>134192.6</c:v>
                </c:pt>
                <c:pt idx="49">
                  <c:v>106758.7</c:v>
                </c:pt>
                <c:pt idx="50">
                  <c:v>86124.7</c:v>
                </c:pt>
                <c:pt idx="51">
                  <c:v>67925.899999999994</c:v>
                </c:pt>
                <c:pt idx="52">
                  <c:v>56060.800000000003</c:v>
                </c:pt>
                <c:pt idx="53">
                  <c:v>44482.2</c:v>
                </c:pt>
                <c:pt idx="54">
                  <c:v>36315.199999999997</c:v>
                </c:pt>
                <c:pt idx="55">
                  <c:v>28633.3</c:v>
                </c:pt>
                <c:pt idx="56">
                  <c:v>23444.400000000001</c:v>
                </c:pt>
                <c:pt idx="57">
                  <c:v>18466</c:v>
                </c:pt>
                <c:pt idx="58">
                  <c:v>15370.7</c:v>
                </c:pt>
                <c:pt idx="59">
                  <c:v>13357.8</c:v>
                </c:pt>
                <c:pt idx="60">
                  <c:v>10588.9</c:v>
                </c:pt>
                <c:pt idx="61">
                  <c:v>9105.2000000000007</c:v>
                </c:pt>
                <c:pt idx="62">
                  <c:v>7236.6</c:v>
                </c:pt>
                <c:pt idx="63">
                  <c:v>6655.1</c:v>
                </c:pt>
                <c:pt idx="64">
                  <c:v>6703.1</c:v>
                </c:pt>
                <c:pt idx="65">
                  <c:v>6516.8</c:v>
                </c:pt>
                <c:pt idx="66">
                  <c:v>6144.4</c:v>
                </c:pt>
                <c:pt idx="67">
                  <c:v>4871.3</c:v>
                </c:pt>
                <c:pt idx="68">
                  <c:v>4442.3</c:v>
                </c:pt>
                <c:pt idx="69">
                  <c:v>4411.6000000000004</c:v>
                </c:pt>
                <c:pt idx="70">
                  <c:v>4272.1000000000004</c:v>
                </c:pt>
                <c:pt idx="71">
                  <c:v>3681.9</c:v>
                </c:pt>
                <c:pt idx="72">
                  <c:v>3434.2</c:v>
                </c:pt>
                <c:pt idx="73">
                  <c:v>3808.7</c:v>
                </c:pt>
                <c:pt idx="74">
                  <c:v>3776.7</c:v>
                </c:pt>
                <c:pt idx="75">
                  <c:v>3684.9</c:v>
                </c:pt>
                <c:pt idx="76">
                  <c:v>3343.8</c:v>
                </c:pt>
                <c:pt idx="77">
                  <c:v>2978.2</c:v>
                </c:pt>
                <c:pt idx="78">
                  <c:v>2867.1</c:v>
                </c:pt>
                <c:pt idx="79">
                  <c:v>2681.9</c:v>
                </c:pt>
                <c:pt idx="80">
                  <c:v>2744.1</c:v>
                </c:pt>
                <c:pt idx="81">
                  <c:v>2944.8</c:v>
                </c:pt>
                <c:pt idx="82">
                  <c:v>2695.9</c:v>
                </c:pt>
                <c:pt idx="83">
                  <c:v>2507.1999999999998</c:v>
                </c:pt>
                <c:pt idx="84">
                  <c:v>2724.5</c:v>
                </c:pt>
                <c:pt idx="85">
                  <c:v>2303</c:v>
                </c:pt>
                <c:pt idx="86">
                  <c:v>2378.1999999999998</c:v>
                </c:pt>
                <c:pt idx="87">
                  <c:v>2278.4</c:v>
                </c:pt>
                <c:pt idx="88">
                  <c:v>2419</c:v>
                </c:pt>
                <c:pt idx="89">
                  <c:v>3735.2</c:v>
                </c:pt>
                <c:pt idx="90">
                  <c:v>5272.7</c:v>
                </c:pt>
              </c:numCache>
            </c:numRef>
          </c:val>
        </c:ser>
        <c:ser>
          <c:idx val="36"/>
          <c:order val="3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Sheet1!$AL$11:$AL$101</c:f>
              <c:numCache>
                <c:formatCode>#,##0.00</c:formatCode>
                <c:ptCount val="91"/>
                <c:pt idx="0" formatCode="General">
                  <c:v>37</c:v>
                </c:pt>
                <c:pt idx="1">
                  <c:v>5139.4000000000005</c:v>
                </c:pt>
                <c:pt idx="2">
                  <c:v>4975.7</c:v>
                </c:pt>
                <c:pt idx="3">
                  <c:v>4727.8</c:v>
                </c:pt>
                <c:pt idx="4">
                  <c:v>5696.9</c:v>
                </c:pt>
                <c:pt idx="5">
                  <c:v>5844.9</c:v>
                </c:pt>
                <c:pt idx="6">
                  <c:v>5419.7</c:v>
                </c:pt>
                <c:pt idx="7">
                  <c:v>6160.5</c:v>
                </c:pt>
                <c:pt idx="8">
                  <c:v>6542</c:v>
                </c:pt>
                <c:pt idx="9">
                  <c:v>6646.1</c:v>
                </c:pt>
                <c:pt idx="10">
                  <c:v>7465.5</c:v>
                </c:pt>
                <c:pt idx="11">
                  <c:v>8093</c:v>
                </c:pt>
                <c:pt idx="12">
                  <c:v>9251.9</c:v>
                </c:pt>
                <c:pt idx="13">
                  <c:v>10245.4</c:v>
                </c:pt>
                <c:pt idx="14">
                  <c:v>12050.4</c:v>
                </c:pt>
                <c:pt idx="15">
                  <c:v>15724.8</c:v>
                </c:pt>
                <c:pt idx="16">
                  <c:v>17739.099999999995</c:v>
                </c:pt>
                <c:pt idx="17">
                  <c:v>22311.7</c:v>
                </c:pt>
                <c:pt idx="18">
                  <c:v>28751.7</c:v>
                </c:pt>
                <c:pt idx="19">
                  <c:v>34900.400000000001</c:v>
                </c:pt>
                <c:pt idx="20">
                  <c:v>44439.8</c:v>
                </c:pt>
                <c:pt idx="21">
                  <c:v>56449</c:v>
                </c:pt>
                <c:pt idx="22">
                  <c:v>72129.5</c:v>
                </c:pt>
                <c:pt idx="23">
                  <c:v>96505.9</c:v>
                </c:pt>
                <c:pt idx="24">
                  <c:v>116597.7</c:v>
                </c:pt>
                <c:pt idx="25">
                  <c:v>150182.20000000001</c:v>
                </c:pt>
                <c:pt idx="26">
                  <c:v>186751.2</c:v>
                </c:pt>
                <c:pt idx="27">
                  <c:v>233054.3</c:v>
                </c:pt>
                <c:pt idx="28">
                  <c:v>287590.09999999998</c:v>
                </c:pt>
                <c:pt idx="29">
                  <c:v>336563.5</c:v>
                </c:pt>
                <c:pt idx="30">
                  <c:v>391290.4</c:v>
                </c:pt>
                <c:pt idx="31">
                  <c:v>454967.1</c:v>
                </c:pt>
                <c:pt idx="32">
                  <c:v>505812.1</c:v>
                </c:pt>
                <c:pt idx="33">
                  <c:v>556232</c:v>
                </c:pt>
                <c:pt idx="34">
                  <c:v>583855.1</c:v>
                </c:pt>
                <c:pt idx="35">
                  <c:v>609433.4</c:v>
                </c:pt>
                <c:pt idx="36">
                  <c:v>625962.4</c:v>
                </c:pt>
                <c:pt idx="37">
                  <c:v>616973.5</c:v>
                </c:pt>
                <c:pt idx="38">
                  <c:v>591798.4</c:v>
                </c:pt>
                <c:pt idx="39">
                  <c:v>552608.19999999972</c:v>
                </c:pt>
                <c:pt idx="40">
                  <c:v>517125.3</c:v>
                </c:pt>
                <c:pt idx="41">
                  <c:v>468319.5</c:v>
                </c:pt>
                <c:pt idx="42">
                  <c:v>411518.3</c:v>
                </c:pt>
                <c:pt idx="43">
                  <c:v>356328.4</c:v>
                </c:pt>
                <c:pt idx="44">
                  <c:v>304579</c:v>
                </c:pt>
                <c:pt idx="45">
                  <c:v>257241.5</c:v>
                </c:pt>
                <c:pt idx="46">
                  <c:v>212540.5</c:v>
                </c:pt>
                <c:pt idx="47">
                  <c:v>171912.5</c:v>
                </c:pt>
                <c:pt idx="48">
                  <c:v>140469.79999999999</c:v>
                </c:pt>
                <c:pt idx="49">
                  <c:v>113867.2</c:v>
                </c:pt>
                <c:pt idx="50">
                  <c:v>88250.8</c:v>
                </c:pt>
                <c:pt idx="51">
                  <c:v>75180.800000000003</c:v>
                </c:pt>
                <c:pt idx="52">
                  <c:v>60587.5</c:v>
                </c:pt>
                <c:pt idx="53">
                  <c:v>48083.1</c:v>
                </c:pt>
                <c:pt idx="54">
                  <c:v>37265</c:v>
                </c:pt>
                <c:pt idx="55">
                  <c:v>29946.3</c:v>
                </c:pt>
                <c:pt idx="56">
                  <c:v>26165.200000000001</c:v>
                </c:pt>
                <c:pt idx="57">
                  <c:v>19376.599999999995</c:v>
                </c:pt>
                <c:pt idx="58">
                  <c:v>15418.1</c:v>
                </c:pt>
                <c:pt idx="59">
                  <c:v>12584.9</c:v>
                </c:pt>
                <c:pt idx="60">
                  <c:v>11537.4</c:v>
                </c:pt>
                <c:pt idx="61">
                  <c:v>9052.7999999999975</c:v>
                </c:pt>
                <c:pt idx="62">
                  <c:v>8188.1</c:v>
                </c:pt>
                <c:pt idx="63">
                  <c:v>7528.8</c:v>
                </c:pt>
                <c:pt idx="64">
                  <c:v>6148.6</c:v>
                </c:pt>
                <c:pt idx="65">
                  <c:v>5978.9</c:v>
                </c:pt>
                <c:pt idx="66">
                  <c:v>5529.4</c:v>
                </c:pt>
                <c:pt idx="67">
                  <c:v>5035.9000000000005</c:v>
                </c:pt>
                <c:pt idx="68">
                  <c:v>5079.2</c:v>
                </c:pt>
                <c:pt idx="69">
                  <c:v>4242.2</c:v>
                </c:pt>
                <c:pt idx="70">
                  <c:v>4202.8</c:v>
                </c:pt>
                <c:pt idx="71">
                  <c:v>4059.2</c:v>
                </c:pt>
                <c:pt idx="72">
                  <c:v>3559</c:v>
                </c:pt>
                <c:pt idx="73">
                  <c:v>3866.9</c:v>
                </c:pt>
                <c:pt idx="74">
                  <c:v>3711.8</c:v>
                </c:pt>
                <c:pt idx="75">
                  <c:v>3744.3</c:v>
                </c:pt>
                <c:pt idx="76">
                  <c:v>3033.1</c:v>
                </c:pt>
                <c:pt idx="77">
                  <c:v>2951.8</c:v>
                </c:pt>
                <c:pt idx="78">
                  <c:v>3194.5</c:v>
                </c:pt>
                <c:pt idx="79">
                  <c:v>3233.4</c:v>
                </c:pt>
                <c:pt idx="80">
                  <c:v>2869.3</c:v>
                </c:pt>
                <c:pt idx="81">
                  <c:v>2575.5</c:v>
                </c:pt>
                <c:pt idx="82">
                  <c:v>2603.4</c:v>
                </c:pt>
                <c:pt idx="83">
                  <c:v>2668.4</c:v>
                </c:pt>
                <c:pt idx="84">
                  <c:v>2540.9</c:v>
                </c:pt>
                <c:pt idx="85">
                  <c:v>2384.9</c:v>
                </c:pt>
                <c:pt idx="86">
                  <c:v>1973.7</c:v>
                </c:pt>
                <c:pt idx="87">
                  <c:v>2024.7</c:v>
                </c:pt>
                <c:pt idx="88">
                  <c:v>3006.8</c:v>
                </c:pt>
                <c:pt idx="89">
                  <c:v>3656.3</c:v>
                </c:pt>
                <c:pt idx="90">
                  <c:v>5037.3</c:v>
                </c:pt>
              </c:numCache>
            </c:numRef>
          </c:val>
        </c:ser>
        <c:ser>
          <c:idx val="37"/>
          <c:order val="3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Sheet1!$AM$11:$AM$101</c:f>
              <c:numCache>
                <c:formatCode>#,##0.00</c:formatCode>
                <c:ptCount val="91"/>
                <c:pt idx="0" formatCode="General">
                  <c:v>38</c:v>
                </c:pt>
                <c:pt idx="1">
                  <c:v>4181.9000000000005</c:v>
                </c:pt>
                <c:pt idx="2">
                  <c:v>4017.7</c:v>
                </c:pt>
                <c:pt idx="3">
                  <c:v>4419</c:v>
                </c:pt>
                <c:pt idx="4">
                  <c:v>5388.7</c:v>
                </c:pt>
                <c:pt idx="5">
                  <c:v>5373.1</c:v>
                </c:pt>
                <c:pt idx="6">
                  <c:v>4933.3</c:v>
                </c:pt>
                <c:pt idx="7">
                  <c:v>5888.3</c:v>
                </c:pt>
                <c:pt idx="8">
                  <c:v>6126.5</c:v>
                </c:pt>
                <c:pt idx="9">
                  <c:v>6686.8</c:v>
                </c:pt>
                <c:pt idx="10">
                  <c:v>8127</c:v>
                </c:pt>
                <c:pt idx="11">
                  <c:v>8202.2000000000007</c:v>
                </c:pt>
                <c:pt idx="12">
                  <c:v>9276.2000000000007</c:v>
                </c:pt>
                <c:pt idx="13">
                  <c:v>11039.4</c:v>
                </c:pt>
                <c:pt idx="14">
                  <c:v>11661.5</c:v>
                </c:pt>
                <c:pt idx="15">
                  <c:v>15588.8</c:v>
                </c:pt>
                <c:pt idx="16">
                  <c:v>18788.599999999995</c:v>
                </c:pt>
                <c:pt idx="17">
                  <c:v>24839</c:v>
                </c:pt>
                <c:pt idx="18">
                  <c:v>29673.1</c:v>
                </c:pt>
                <c:pt idx="19">
                  <c:v>37135.9</c:v>
                </c:pt>
                <c:pt idx="20">
                  <c:v>47335.5</c:v>
                </c:pt>
                <c:pt idx="21">
                  <c:v>60689.9</c:v>
                </c:pt>
                <c:pt idx="22">
                  <c:v>75875.600000000006</c:v>
                </c:pt>
                <c:pt idx="23">
                  <c:v>100056.8</c:v>
                </c:pt>
                <c:pt idx="24">
                  <c:v>127056.9</c:v>
                </c:pt>
                <c:pt idx="25">
                  <c:v>157974.29999999999</c:v>
                </c:pt>
                <c:pt idx="26">
                  <c:v>198181.1</c:v>
                </c:pt>
                <c:pt idx="27">
                  <c:v>251862.1</c:v>
                </c:pt>
                <c:pt idx="28">
                  <c:v>299511.09999999998</c:v>
                </c:pt>
                <c:pt idx="29">
                  <c:v>357832.2</c:v>
                </c:pt>
                <c:pt idx="30">
                  <c:v>419712.8</c:v>
                </c:pt>
                <c:pt idx="31">
                  <c:v>483706.2</c:v>
                </c:pt>
                <c:pt idx="32">
                  <c:v>531971.4</c:v>
                </c:pt>
                <c:pt idx="33">
                  <c:v>586697.80000000005</c:v>
                </c:pt>
                <c:pt idx="34">
                  <c:v>632568.6</c:v>
                </c:pt>
                <c:pt idx="35">
                  <c:v>690672.3</c:v>
                </c:pt>
                <c:pt idx="36">
                  <c:v>698555.1</c:v>
                </c:pt>
                <c:pt idx="37">
                  <c:v>684862.1</c:v>
                </c:pt>
                <c:pt idx="38">
                  <c:v>636921.5</c:v>
                </c:pt>
                <c:pt idx="39">
                  <c:v>586641.30000000005</c:v>
                </c:pt>
                <c:pt idx="40">
                  <c:v>543028.80000000005</c:v>
                </c:pt>
                <c:pt idx="41">
                  <c:v>487144.5</c:v>
                </c:pt>
                <c:pt idx="42">
                  <c:v>429902.2</c:v>
                </c:pt>
                <c:pt idx="43">
                  <c:v>380241.5</c:v>
                </c:pt>
                <c:pt idx="44">
                  <c:v>323058.2</c:v>
                </c:pt>
                <c:pt idx="45">
                  <c:v>272744.90000000002</c:v>
                </c:pt>
                <c:pt idx="46">
                  <c:v>226466.9</c:v>
                </c:pt>
                <c:pt idx="47">
                  <c:v>183943.1</c:v>
                </c:pt>
                <c:pt idx="48">
                  <c:v>149129.70000000001</c:v>
                </c:pt>
                <c:pt idx="49">
                  <c:v>120745</c:v>
                </c:pt>
                <c:pt idx="50">
                  <c:v>98029.3</c:v>
                </c:pt>
                <c:pt idx="51">
                  <c:v>76199.199999999997</c:v>
                </c:pt>
                <c:pt idx="52">
                  <c:v>61872.1</c:v>
                </c:pt>
                <c:pt idx="53">
                  <c:v>49273.599999999999</c:v>
                </c:pt>
                <c:pt idx="54">
                  <c:v>39462.400000000001</c:v>
                </c:pt>
                <c:pt idx="55">
                  <c:v>31554.5</c:v>
                </c:pt>
                <c:pt idx="56">
                  <c:v>25374.6</c:v>
                </c:pt>
                <c:pt idx="57">
                  <c:v>19933.5</c:v>
                </c:pt>
                <c:pt idx="58">
                  <c:v>16249.8</c:v>
                </c:pt>
                <c:pt idx="59">
                  <c:v>13202.7</c:v>
                </c:pt>
                <c:pt idx="60">
                  <c:v>10837.3</c:v>
                </c:pt>
                <c:pt idx="61">
                  <c:v>10196.700000000003</c:v>
                </c:pt>
                <c:pt idx="62">
                  <c:v>8744.9</c:v>
                </c:pt>
                <c:pt idx="63">
                  <c:v>6972.8</c:v>
                </c:pt>
                <c:pt idx="64">
                  <c:v>6303.2</c:v>
                </c:pt>
                <c:pt idx="65">
                  <c:v>5603.9</c:v>
                </c:pt>
                <c:pt idx="66">
                  <c:v>5230.4000000000005</c:v>
                </c:pt>
                <c:pt idx="67">
                  <c:v>5210</c:v>
                </c:pt>
                <c:pt idx="68">
                  <c:v>4758.3</c:v>
                </c:pt>
                <c:pt idx="69">
                  <c:v>4599.1000000000004</c:v>
                </c:pt>
                <c:pt idx="70">
                  <c:v>4768.1000000000004</c:v>
                </c:pt>
                <c:pt idx="71">
                  <c:v>4132</c:v>
                </c:pt>
                <c:pt idx="72">
                  <c:v>4074</c:v>
                </c:pt>
                <c:pt idx="73">
                  <c:v>3884.8</c:v>
                </c:pt>
                <c:pt idx="74">
                  <c:v>3748.7</c:v>
                </c:pt>
                <c:pt idx="75">
                  <c:v>3909.5</c:v>
                </c:pt>
                <c:pt idx="76">
                  <c:v>3472.9</c:v>
                </c:pt>
                <c:pt idx="77">
                  <c:v>2979.1</c:v>
                </c:pt>
                <c:pt idx="78">
                  <c:v>3311.1</c:v>
                </c:pt>
                <c:pt idx="79">
                  <c:v>2867.7</c:v>
                </c:pt>
                <c:pt idx="80">
                  <c:v>2842.8</c:v>
                </c:pt>
                <c:pt idx="81">
                  <c:v>2919.1</c:v>
                </c:pt>
                <c:pt idx="82">
                  <c:v>2801.8</c:v>
                </c:pt>
                <c:pt idx="83">
                  <c:v>2489.1999999999998</c:v>
                </c:pt>
                <c:pt idx="84">
                  <c:v>2156.6</c:v>
                </c:pt>
                <c:pt idx="85">
                  <c:v>2443.6999999999998</c:v>
                </c:pt>
                <c:pt idx="86">
                  <c:v>2540.6</c:v>
                </c:pt>
                <c:pt idx="87">
                  <c:v>2065.5</c:v>
                </c:pt>
                <c:pt idx="88">
                  <c:v>2573.8000000000002</c:v>
                </c:pt>
                <c:pt idx="89">
                  <c:v>2417.3000000000002</c:v>
                </c:pt>
                <c:pt idx="90">
                  <c:v>4641.4000000000005</c:v>
                </c:pt>
              </c:numCache>
            </c:numRef>
          </c:val>
        </c:ser>
        <c:ser>
          <c:idx val="38"/>
          <c:order val="3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Sheet1!$AN$11:$AN$101</c:f>
              <c:numCache>
                <c:formatCode>#,##0.00</c:formatCode>
                <c:ptCount val="91"/>
                <c:pt idx="0" formatCode="General">
                  <c:v>39</c:v>
                </c:pt>
                <c:pt idx="1">
                  <c:v>4334</c:v>
                </c:pt>
                <c:pt idx="2">
                  <c:v>3893.3</c:v>
                </c:pt>
                <c:pt idx="3">
                  <c:v>4167.7</c:v>
                </c:pt>
                <c:pt idx="4">
                  <c:v>5756.4</c:v>
                </c:pt>
                <c:pt idx="5">
                  <c:v>4637.9000000000005</c:v>
                </c:pt>
                <c:pt idx="6">
                  <c:v>5526.3</c:v>
                </c:pt>
                <c:pt idx="7">
                  <c:v>5880.5</c:v>
                </c:pt>
                <c:pt idx="8">
                  <c:v>5995.2</c:v>
                </c:pt>
                <c:pt idx="9">
                  <c:v>6521.6</c:v>
                </c:pt>
                <c:pt idx="10">
                  <c:v>7480.4</c:v>
                </c:pt>
                <c:pt idx="11">
                  <c:v>7669.5</c:v>
                </c:pt>
                <c:pt idx="12">
                  <c:v>8873</c:v>
                </c:pt>
                <c:pt idx="13">
                  <c:v>10627</c:v>
                </c:pt>
                <c:pt idx="14">
                  <c:v>12315.3</c:v>
                </c:pt>
                <c:pt idx="15">
                  <c:v>15913.4</c:v>
                </c:pt>
                <c:pt idx="16">
                  <c:v>19605.5</c:v>
                </c:pt>
                <c:pt idx="17">
                  <c:v>24638.3</c:v>
                </c:pt>
                <c:pt idx="18">
                  <c:v>29719.200000000001</c:v>
                </c:pt>
                <c:pt idx="19">
                  <c:v>37676.9</c:v>
                </c:pt>
                <c:pt idx="20">
                  <c:v>48702.6</c:v>
                </c:pt>
                <c:pt idx="21">
                  <c:v>62769.7</c:v>
                </c:pt>
                <c:pt idx="22">
                  <c:v>78651.100000000006</c:v>
                </c:pt>
                <c:pt idx="23">
                  <c:v>102513</c:v>
                </c:pt>
                <c:pt idx="24">
                  <c:v>133345.4</c:v>
                </c:pt>
                <c:pt idx="25">
                  <c:v>166967.1</c:v>
                </c:pt>
                <c:pt idx="26">
                  <c:v>209237.8</c:v>
                </c:pt>
                <c:pt idx="27">
                  <c:v>262240.7</c:v>
                </c:pt>
                <c:pt idx="28">
                  <c:v>308163.5</c:v>
                </c:pt>
                <c:pt idx="29">
                  <c:v>368894.6</c:v>
                </c:pt>
                <c:pt idx="30">
                  <c:v>438176.4</c:v>
                </c:pt>
                <c:pt idx="31">
                  <c:v>506691.6</c:v>
                </c:pt>
                <c:pt idx="32">
                  <c:v>555437.1</c:v>
                </c:pt>
                <c:pt idx="33">
                  <c:v>614700.6</c:v>
                </c:pt>
                <c:pt idx="34">
                  <c:v>691120.6</c:v>
                </c:pt>
                <c:pt idx="35">
                  <c:v>778208.7</c:v>
                </c:pt>
                <c:pt idx="36">
                  <c:v>782076.1</c:v>
                </c:pt>
                <c:pt idx="37">
                  <c:v>767766.3</c:v>
                </c:pt>
                <c:pt idx="38">
                  <c:v>714041.4</c:v>
                </c:pt>
                <c:pt idx="39">
                  <c:v>615091.30000000005</c:v>
                </c:pt>
                <c:pt idx="40">
                  <c:v>568597.19999999972</c:v>
                </c:pt>
                <c:pt idx="41">
                  <c:v>516251.6</c:v>
                </c:pt>
                <c:pt idx="42">
                  <c:v>457537.5</c:v>
                </c:pt>
                <c:pt idx="43">
                  <c:v>394068.9</c:v>
                </c:pt>
                <c:pt idx="44">
                  <c:v>337069.1</c:v>
                </c:pt>
                <c:pt idx="45">
                  <c:v>280131.40000000002</c:v>
                </c:pt>
                <c:pt idx="46">
                  <c:v>234841.60000000001</c:v>
                </c:pt>
                <c:pt idx="47">
                  <c:v>193887.7</c:v>
                </c:pt>
                <c:pt idx="48">
                  <c:v>155369.5</c:v>
                </c:pt>
                <c:pt idx="49">
                  <c:v>124711.6</c:v>
                </c:pt>
                <c:pt idx="50">
                  <c:v>104275.2</c:v>
                </c:pt>
                <c:pt idx="51">
                  <c:v>77266.8</c:v>
                </c:pt>
                <c:pt idx="52">
                  <c:v>62436.6</c:v>
                </c:pt>
                <c:pt idx="53">
                  <c:v>51645.599999999999</c:v>
                </c:pt>
                <c:pt idx="54">
                  <c:v>39647.800000000003</c:v>
                </c:pt>
                <c:pt idx="55">
                  <c:v>30141</c:v>
                </c:pt>
                <c:pt idx="56">
                  <c:v>25975.1</c:v>
                </c:pt>
                <c:pt idx="57">
                  <c:v>20333.8</c:v>
                </c:pt>
                <c:pt idx="58">
                  <c:v>17238.099999999995</c:v>
                </c:pt>
                <c:pt idx="59">
                  <c:v>14372.4</c:v>
                </c:pt>
                <c:pt idx="60">
                  <c:v>11502.1</c:v>
                </c:pt>
                <c:pt idx="61">
                  <c:v>10117.6</c:v>
                </c:pt>
                <c:pt idx="62">
                  <c:v>8989.2000000000007</c:v>
                </c:pt>
                <c:pt idx="63">
                  <c:v>7900.1</c:v>
                </c:pt>
                <c:pt idx="64">
                  <c:v>6894.8</c:v>
                </c:pt>
                <c:pt idx="65">
                  <c:v>5871.7</c:v>
                </c:pt>
                <c:pt idx="66">
                  <c:v>5033</c:v>
                </c:pt>
                <c:pt idx="67">
                  <c:v>5246.6</c:v>
                </c:pt>
                <c:pt idx="68">
                  <c:v>4540.4000000000005</c:v>
                </c:pt>
                <c:pt idx="69">
                  <c:v>4522.2</c:v>
                </c:pt>
                <c:pt idx="70">
                  <c:v>4067.5</c:v>
                </c:pt>
                <c:pt idx="71">
                  <c:v>3793.1</c:v>
                </c:pt>
                <c:pt idx="72">
                  <c:v>4222.8</c:v>
                </c:pt>
                <c:pt idx="73">
                  <c:v>3586.5</c:v>
                </c:pt>
                <c:pt idx="74">
                  <c:v>3998.4</c:v>
                </c:pt>
                <c:pt idx="75">
                  <c:v>3635</c:v>
                </c:pt>
                <c:pt idx="76">
                  <c:v>3661.2</c:v>
                </c:pt>
                <c:pt idx="77">
                  <c:v>3132.1</c:v>
                </c:pt>
                <c:pt idx="78">
                  <c:v>3711.5</c:v>
                </c:pt>
                <c:pt idx="79">
                  <c:v>3114.3</c:v>
                </c:pt>
                <c:pt idx="80">
                  <c:v>3260.2</c:v>
                </c:pt>
                <c:pt idx="81">
                  <c:v>2929.2</c:v>
                </c:pt>
                <c:pt idx="82">
                  <c:v>2622.1</c:v>
                </c:pt>
                <c:pt idx="83">
                  <c:v>2817.1</c:v>
                </c:pt>
                <c:pt idx="84">
                  <c:v>2536.5</c:v>
                </c:pt>
                <c:pt idx="85">
                  <c:v>2468.1999999999998</c:v>
                </c:pt>
                <c:pt idx="86">
                  <c:v>2484.6999999999998</c:v>
                </c:pt>
                <c:pt idx="87">
                  <c:v>2536.5</c:v>
                </c:pt>
                <c:pt idx="88">
                  <c:v>2636.6</c:v>
                </c:pt>
                <c:pt idx="89">
                  <c:v>3663.8</c:v>
                </c:pt>
                <c:pt idx="90">
                  <c:v>3943.5</c:v>
                </c:pt>
              </c:numCache>
            </c:numRef>
          </c:val>
        </c:ser>
        <c:ser>
          <c:idx val="39"/>
          <c:order val="3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Sheet1!$AO$11:$AO$101</c:f>
              <c:numCache>
                <c:formatCode>#,##0.00</c:formatCode>
                <c:ptCount val="91"/>
                <c:pt idx="0" formatCode="General">
                  <c:v>40</c:v>
                </c:pt>
                <c:pt idx="1">
                  <c:v>4718.7</c:v>
                </c:pt>
                <c:pt idx="2">
                  <c:v>4458.9000000000005</c:v>
                </c:pt>
                <c:pt idx="3">
                  <c:v>4191.8</c:v>
                </c:pt>
                <c:pt idx="4">
                  <c:v>5876.6</c:v>
                </c:pt>
                <c:pt idx="5">
                  <c:v>5371.5</c:v>
                </c:pt>
                <c:pt idx="6">
                  <c:v>5751.6</c:v>
                </c:pt>
                <c:pt idx="7">
                  <c:v>5750</c:v>
                </c:pt>
                <c:pt idx="8">
                  <c:v>6251.1</c:v>
                </c:pt>
                <c:pt idx="9">
                  <c:v>6954.7</c:v>
                </c:pt>
                <c:pt idx="10">
                  <c:v>7994.4</c:v>
                </c:pt>
                <c:pt idx="11">
                  <c:v>8711.4</c:v>
                </c:pt>
                <c:pt idx="12">
                  <c:v>10062.6</c:v>
                </c:pt>
                <c:pt idx="13">
                  <c:v>10944</c:v>
                </c:pt>
                <c:pt idx="14">
                  <c:v>12218.5</c:v>
                </c:pt>
                <c:pt idx="15">
                  <c:v>16979.400000000001</c:v>
                </c:pt>
                <c:pt idx="16">
                  <c:v>22192.6</c:v>
                </c:pt>
                <c:pt idx="17">
                  <c:v>25567.200000000001</c:v>
                </c:pt>
                <c:pt idx="18">
                  <c:v>31697.8</c:v>
                </c:pt>
                <c:pt idx="19">
                  <c:v>39232</c:v>
                </c:pt>
                <c:pt idx="20">
                  <c:v>50107.1</c:v>
                </c:pt>
                <c:pt idx="21">
                  <c:v>63233.4</c:v>
                </c:pt>
                <c:pt idx="22">
                  <c:v>83426.2</c:v>
                </c:pt>
                <c:pt idx="23">
                  <c:v>109283.2</c:v>
                </c:pt>
                <c:pt idx="24">
                  <c:v>139270.20000000001</c:v>
                </c:pt>
                <c:pt idx="25">
                  <c:v>177558.8</c:v>
                </c:pt>
                <c:pt idx="26">
                  <c:v>217138.5</c:v>
                </c:pt>
                <c:pt idx="27">
                  <c:v>272089.59999999998</c:v>
                </c:pt>
                <c:pt idx="28">
                  <c:v>329714</c:v>
                </c:pt>
                <c:pt idx="29">
                  <c:v>386943.4</c:v>
                </c:pt>
                <c:pt idx="30">
                  <c:v>458098.9</c:v>
                </c:pt>
                <c:pt idx="31">
                  <c:v>520603.2</c:v>
                </c:pt>
                <c:pt idx="32">
                  <c:v>582743.19999999972</c:v>
                </c:pt>
                <c:pt idx="33">
                  <c:v>669330.69999999972</c:v>
                </c:pt>
                <c:pt idx="34">
                  <c:v>762615.8</c:v>
                </c:pt>
                <c:pt idx="35">
                  <c:v>811330.5</c:v>
                </c:pt>
                <c:pt idx="36">
                  <c:v>820046.6</c:v>
                </c:pt>
                <c:pt idx="37">
                  <c:v>806400.7</c:v>
                </c:pt>
                <c:pt idx="38">
                  <c:v>756537.6</c:v>
                </c:pt>
                <c:pt idx="39">
                  <c:v>684304.2</c:v>
                </c:pt>
                <c:pt idx="40">
                  <c:v>588115.9</c:v>
                </c:pt>
                <c:pt idx="41">
                  <c:v>535129.19999999972</c:v>
                </c:pt>
                <c:pt idx="42">
                  <c:v>473686.2</c:v>
                </c:pt>
                <c:pt idx="43">
                  <c:v>409382</c:v>
                </c:pt>
                <c:pt idx="44">
                  <c:v>348803</c:v>
                </c:pt>
                <c:pt idx="45">
                  <c:v>291924.40000000002</c:v>
                </c:pt>
                <c:pt idx="46">
                  <c:v>241832.8</c:v>
                </c:pt>
                <c:pt idx="47">
                  <c:v>200440</c:v>
                </c:pt>
                <c:pt idx="48">
                  <c:v>161157.5</c:v>
                </c:pt>
                <c:pt idx="49">
                  <c:v>132366.39999999997</c:v>
                </c:pt>
                <c:pt idx="50">
                  <c:v>103731.3</c:v>
                </c:pt>
                <c:pt idx="51">
                  <c:v>83578</c:v>
                </c:pt>
                <c:pt idx="52">
                  <c:v>65453.599999999999</c:v>
                </c:pt>
                <c:pt idx="53">
                  <c:v>52355.8</c:v>
                </c:pt>
                <c:pt idx="54">
                  <c:v>41244.300000000003</c:v>
                </c:pt>
                <c:pt idx="55">
                  <c:v>34883.4</c:v>
                </c:pt>
                <c:pt idx="56">
                  <c:v>26988.1</c:v>
                </c:pt>
                <c:pt idx="57">
                  <c:v>21892</c:v>
                </c:pt>
                <c:pt idx="58">
                  <c:v>17393.2</c:v>
                </c:pt>
                <c:pt idx="59">
                  <c:v>14720.1</c:v>
                </c:pt>
                <c:pt idx="60">
                  <c:v>11870.4</c:v>
                </c:pt>
                <c:pt idx="61">
                  <c:v>10219.6</c:v>
                </c:pt>
                <c:pt idx="62">
                  <c:v>8330.9</c:v>
                </c:pt>
                <c:pt idx="63">
                  <c:v>7868.6</c:v>
                </c:pt>
                <c:pt idx="64">
                  <c:v>6942.6</c:v>
                </c:pt>
                <c:pt idx="65">
                  <c:v>6311.1</c:v>
                </c:pt>
                <c:pt idx="66">
                  <c:v>5418.4</c:v>
                </c:pt>
                <c:pt idx="67">
                  <c:v>5021.8</c:v>
                </c:pt>
                <c:pt idx="68">
                  <c:v>4784.3</c:v>
                </c:pt>
                <c:pt idx="69">
                  <c:v>4125.2</c:v>
                </c:pt>
                <c:pt idx="70">
                  <c:v>4270.8</c:v>
                </c:pt>
                <c:pt idx="71">
                  <c:v>3625.8</c:v>
                </c:pt>
                <c:pt idx="72">
                  <c:v>4089.9</c:v>
                </c:pt>
                <c:pt idx="73">
                  <c:v>4150.5</c:v>
                </c:pt>
                <c:pt idx="74">
                  <c:v>4395.2</c:v>
                </c:pt>
                <c:pt idx="75">
                  <c:v>4057.1</c:v>
                </c:pt>
                <c:pt idx="76">
                  <c:v>3967</c:v>
                </c:pt>
                <c:pt idx="77">
                  <c:v>3223.8</c:v>
                </c:pt>
                <c:pt idx="78">
                  <c:v>4369.6000000000004</c:v>
                </c:pt>
                <c:pt idx="79">
                  <c:v>4438.3</c:v>
                </c:pt>
                <c:pt idx="80">
                  <c:v>4170.5</c:v>
                </c:pt>
                <c:pt idx="81">
                  <c:v>4116.1000000000004</c:v>
                </c:pt>
                <c:pt idx="82">
                  <c:v>3263.8</c:v>
                </c:pt>
                <c:pt idx="83">
                  <c:v>3214.9</c:v>
                </c:pt>
                <c:pt idx="84">
                  <c:v>2706.7</c:v>
                </c:pt>
                <c:pt idx="85">
                  <c:v>2687.6</c:v>
                </c:pt>
                <c:pt idx="86">
                  <c:v>2283.3000000000002</c:v>
                </c:pt>
                <c:pt idx="87">
                  <c:v>2826.9</c:v>
                </c:pt>
                <c:pt idx="88">
                  <c:v>2283.3000000000002</c:v>
                </c:pt>
                <c:pt idx="89">
                  <c:v>3947</c:v>
                </c:pt>
                <c:pt idx="90">
                  <c:v>2634.3</c:v>
                </c:pt>
              </c:numCache>
            </c:numRef>
          </c:val>
        </c:ser>
        <c:ser>
          <c:idx val="40"/>
          <c:order val="4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Sheet1!$AP$11:$AP$101</c:f>
              <c:numCache>
                <c:formatCode>#,##0.00</c:formatCode>
                <c:ptCount val="91"/>
                <c:pt idx="0" formatCode="General">
                  <c:v>41</c:v>
                </c:pt>
                <c:pt idx="1">
                  <c:v>4500.2</c:v>
                </c:pt>
                <c:pt idx="2">
                  <c:v>4426.2</c:v>
                </c:pt>
                <c:pt idx="3">
                  <c:v>4918.9000000000005</c:v>
                </c:pt>
                <c:pt idx="4">
                  <c:v>6292.9</c:v>
                </c:pt>
                <c:pt idx="5">
                  <c:v>5406.3</c:v>
                </c:pt>
                <c:pt idx="6">
                  <c:v>6696.1</c:v>
                </c:pt>
                <c:pt idx="7">
                  <c:v>6100.8</c:v>
                </c:pt>
                <c:pt idx="8">
                  <c:v>6248.4</c:v>
                </c:pt>
                <c:pt idx="9">
                  <c:v>7214.3</c:v>
                </c:pt>
                <c:pt idx="10">
                  <c:v>7133.1</c:v>
                </c:pt>
                <c:pt idx="11">
                  <c:v>8654.2999999999975</c:v>
                </c:pt>
                <c:pt idx="12">
                  <c:v>9642.7000000000007</c:v>
                </c:pt>
                <c:pt idx="13">
                  <c:v>10642.8</c:v>
                </c:pt>
                <c:pt idx="14">
                  <c:v>12779.2</c:v>
                </c:pt>
                <c:pt idx="15">
                  <c:v>17292.7</c:v>
                </c:pt>
                <c:pt idx="16">
                  <c:v>20645</c:v>
                </c:pt>
                <c:pt idx="17">
                  <c:v>25388.3</c:v>
                </c:pt>
                <c:pt idx="18">
                  <c:v>32353.200000000001</c:v>
                </c:pt>
                <c:pt idx="19">
                  <c:v>40546.800000000003</c:v>
                </c:pt>
                <c:pt idx="20">
                  <c:v>53724.2</c:v>
                </c:pt>
                <c:pt idx="21">
                  <c:v>65062.5</c:v>
                </c:pt>
                <c:pt idx="22">
                  <c:v>83703.100000000006</c:v>
                </c:pt>
                <c:pt idx="23">
                  <c:v>114522.8</c:v>
                </c:pt>
                <c:pt idx="24">
                  <c:v>144353.79999999999</c:v>
                </c:pt>
                <c:pt idx="25">
                  <c:v>186089.1</c:v>
                </c:pt>
                <c:pt idx="26">
                  <c:v>222827.6</c:v>
                </c:pt>
                <c:pt idx="27">
                  <c:v>280876.80000000005</c:v>
                </c:pt>
                <c:pt idx="28">
                  <c:v>342745.8</c:v>
                </c:pt>
                <c:pt idx="29">
                  <c:v>408281.4</c:v>
                </c:pt>
                <c:pt idx="30">
                  <c:v>471404.1</c:v>
                </c:pt>
                <c:pt idx="31">
                  <c:v>540422</c:v>
                </c:pt>
                <c:pt idx="32">
                  <c:v>591150.1</c:v>
                </c:pt>
                <c:pt idx="33">
                  <c:v>687214.2</c:v>
                </c:pt>
                <c:pt idx="34">
                  <c:v>779927.7</c:v>
                </c:pt>
                <c:pt idx="35">
                  <c:v>832579.3</c:v>
                </c:pt>
                <c:pt idx="36">
                  <c:v>849778.7</c:v>
                </c:pt>
                <c:pt idx="37">
                  <c:v>838329.9</c:v>
                </c:pt>
                <c:pt idx="38">
                  <c:v>797049.6</c:v>
                </c:pt>
                <c:pt idx="39">
                  <c:v>720125.2</c:v>
                </c:pt>
                <c:pt idx="40">
                  <c:v>607870.4</c:v>
                </c:pt>
                <c:pt idx="41">
                  <c:v>542872.30000000005</c:v>
                </c:pt>
                <c:pt idx="42">
                  <c:v>482734.4</c:v>
                </c:pt>
                <c:pt idx="43">
                  <c:v>413445.6</c:v>
                </c:pt>
                <c:pt idx="44">
                  <c:v>357539</c:v>
                </c:pt>
                <c:pt idx="45">
                  <c:v>299581.7</c:v>
                </c:pt>
                <c:pt idx="46">
                  <c:v>244045.4</c:v>
                </c:pt>
                <c:pt idx="47">
                  <c:v>201330.8</c:v>
                </c:pt>
                <c:pt idx="48">
                  <c:v>163823.5</c:v>
                </c:pt>
                <c:pt idx="49">
                  <c:v>133203.5</c:v>
                </c:pt>
                <c:pt idx="50">
                  <c:v>106812.7</c:v>
                </c:pt>
                <c:pt idx="51">
                  <c:v>83751.100000000006</c:v>
                </c:pt>
                <c:pt idx="52">
                  <c:v>69008.100000000006</c:v>
                </c:pt>
                <c:pt idx="53">
                  <c:v>52857.1</c:v>
                </c:pt>
                <c:pt idx="54">
                  <c:v>40655.800000000003</c:v>
                </c:pt>
                <c:pt idx="55">
                  <c:v>33232.6</c:v>
                </c:pt>
                <c:pt idx="56">
                  <c:v>31852</c:v>
                </c:pt>
                <c:pt idx="57">
                  <c:v>23845.200000000001</c:v>
                </c:pt>
                <c:pt idx="58">
                  <c:v>21267.7</c:v>
                </c:pt>
                <c:pt idx="59">
                  <c:v>16031.6</c:v>
                </c:pt>
                <c:pt idx="60">
                  <c:v>11978.1</c:v>
                </c:pt>
                <c:pt idx="61">
                  <c:v>10539.4</c:v>
                </c:pt>
                <c:pt idx="62">
                  <c:v>9054.7999999999975</c:v>
                </c:pt>
                <c:pt idx="63">
                  <c:v>7431.2</c:v>
                </c:pt>
                <c:pt idx="64">
                  <c:v>7000.2</c:v>
                </c:pt>
                <c:pt idx="65">
                  <c:v>6373.2</c:v>
                </c:pt>
                <c:pt idx="66">
                  <c:v>6047.4</c:v>
                </c:pt>
                <c:pt idx="67">
                  <c:v>5017.9000000000005</c:v>
                </c:pt>
                <c:pt idx="68">
                  <c:v>5008.4000000000005</c:v>
                </c:pt>
                <c:pt idx="69">
                  <c:v>4499.5</c:v>
                </c:pt>
                <c:pt idx="70">
                  <c:v>4289</c:v>
                </c:pt>
                <c:pt idx="71">
                  <c:v>4397.8</c:v>
                </c:pt>
                <c:pt idx="72">
                  <c:v>4676.6000000000004</c:v>
                </c:pt>
                <c:pt idx="73">
                  <c:v>6668.8</c:v>
                </c:pt>
                <c:pt idx="74">
                  <c:v>7944</c:v>
                </c:pt>
                <c:pt idx="75">
                  <c:v>6444.9</c:v>
                </c:pt>
                <c:pt idx="76">
                  <c:v>3876.2</c:v>
                </c:pt>
                <c:pt idx="77">
                  <c:v>3225.4</c:v>
                </c:pt>
                <c:pt idx="78">
                  <c:v>4304</c:v>
                </c:pt>
                <c:pt idx="79">
                  <c:v>4208.7</c:v>
                </c:pt>
                <c:pt idx="80">
                  <c:v>3833.6</c:v>
                </c:pt>
                <c:pt idx="81">
                  <c:v>3916.4</c:v>
                </c:pt>
                <c:pt idx="82">
                  <c:v>3222.8</c:v>
                </c:pt>
                <c:pt idx="83">
                  <c:v>2866.5</c:v>
                </c:pt>
                <c:pt idx="84">
                  <c:v>2675.7</c:v>
                </c:pt>
                <c:pt idx="85">
                  <c:v>2336.6</c:v>
                </c:pt>
                <c:pt idx="86">
                  <c:v>2499.6</c:v>
                </c:pt>
                <c:pt idx="87">
                  <c:v>2696.2</c:v>
                </c:pt>
                <c:pt idx="88">
                  <c:v>2202</c:v>
                </c:pt>
                <c:pt idx="89">
                  <c:v>2515.6999999999998</c:v>
                </c:pt>
                <c:pt idx="90">
                  <c:v>2572</c:v>
                </c:pt>
              </c:numCache>
            </c:numRef>
          </c:val>
        </c:ser>
        <c:ser>
          <c:idx val="41"/>
          <c:order val="4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Sheet1!$AQ$11:$AQ$101</c:f>
              <c:numCache>
                <c:formatCode>#,##0.00</c:formatCode>
                <c:ptCount val="91"/>
                <c:pt idx="0" formatCode="General">
                  <c:v>42</c:v>
                </c:pt>
                <c:pt idx="1">
                  <c:v>4749.6000000000004</c:v>
                </c:pt>
                <c:pt idx="2">
                  <c:v>4318.8</c:v>
                </c:pt>
                <c:pt idx="3">
                  <c:v>4655.7</c:v>
                </c:pt>
                <c:pt idx="4">
                  <c:v>5879.5</c:v>
                </c:pt>
                <c:pt idx="5">
                  <c:v>5889.3</c:v>
                </c:pt>
                <c:pt idx="6">
                  <c:v>6263.7</c:v>
                </c:pt>
                <c:pt idx="7">
                  <c:v>6101.4</c:v>
                </c:pt>
                <c:pt idx="8">
                  <c:v>6513.1</c:v>
                </c:pt>
                <c:pt idx="9">
                  <c:v>7795.4</c:v>
                </c:pt>
                <c:pt idx="10">
                  <c:v>7805.2</c:v>
                </c:pt>
                <c:pt idx="11">
                  <c:v>8555.9</c:v>
                </c:pt>
                <c:pt idx="12">
                  <c:v>9657.9</c:v>
                </c:pt>
                <c:pt idx="13">
                  <c:v>11516.2</c:v>
                </c:pt>
                <c:pt idx="14">
                  <c:v>14509.3</c:v>
                </c:pt>
                <c:pt idx="15">
                  <c:v>16635.5</c:v>
                </c:pt>
                <c:pt idx="16">
                  <c:v>20474</c:v>
                </c:pt>
                <c:pt idx="17">
                  <c:v>28560.3</c:v>
                </c:pt>
                <c:pt idx="18">
                  <c:v>32711.3</c:v>
                </c:pt>
                <c:pt idx="19">
                  <c:v>40869.300000000003</c:v>
                </c:pt>
                <c:pt idx="20">
                  <c:v>51913.9</c:v>
                </c:pt>
                <c:pt idx="21">
                  <c:v>67313.100000000006</c:v>
                </c:pt>
                <c:pt idx="22">
                  <c:v>84933.5</c:v>
                </c:pt>
                <c:pt idx="23">
                  <c:v>113194.6</c:v>
                </c:pt>
                <c:pt idx="24">
                  <c:v>144491.5</c:v>
                </c:pt>
                <c:pt idx="25">
                  <c:v>180882.7</c:v>
                </c:pt>
                <c:pt idx="26">
                  <c:v>226811.8</c:v>
                </c:pt>
                <c:pt idx="27">
                  <c:v>284441.5</c:v>
                </c:pt>
                <c:pt idx="28">
                  <c:v>343568.9</c:v>
                </c:pt>
                <c:pt idx="29">
                  <c:v>415894.1</c:v>
                </c:pt>
                <c:pt idx="30">
                  <c:v>472318.8</c:v>
                </c:pt>
                <c:pt idx="31">
                  <c:v>550776.69999999972</c:v>
                </c:pt>
                <c:pt idx="32">
                  <c:v>612704.19999999972</c:v>
                </c:pt>
                <c:pt idx="33">
                  <c:v>731899.6</c:v>
                </c:pt>
                <c:pt idx="34">
                  <c:v>815951.1</c:v>
                </c:pt>
                <c:pt idx="35">
                  <c:v>852445.2</c:v>
                </c:pt>
                <c:pt idx="36">
                  <c:v>853742.7</c:v>
                </c:pt>
                <c:pt idx="37">
                  <c:v>845790</c:v>
                </c:pt>
                <c:pt idx="38">
                  <c:v>805043</c:v>
                </c:pt>
                <c:pt idx="39">
                  <c:v>759173.2</c:v>
                </c:pt>
                <c:pt idx="40">
                  <c:v>611041.4</c:v>
                </c:pt>
                <c:pt idx="41">
                  <c:v>551687</c:v>
                </c:pt>
                <c:pt idx="42">
                  <c:v>487405.4</c:v>
                </c:pt>
                <c:pt idx="43">
                  <c:v>417084.8</c:v>
                </c:pt>
                <c:pt idx="44">
                  <c:v>356343</c:v>
                </c:pt>
                <c:pt idx="45">
                  <c:v>297077.7</c:v>
                </c:pt>
                <c:pt idx="46">
                  <c:v>252345.5</c:v>
                </c:pt>
                <c:pt idx="47">
                  <c:v>205313</c:v>
                </c:pt>
                <c:pt idx="48">
                  <c:v>162982.9</c:v>
                </c:pt>
                <c:pt idx="49">
                  <c:v>132320.20000000001</c:v>
                </c:pt>
                <c:pt idx="50">
                  <c:v>107337.60000000002</c:v>
                </c:pt>
                <c:pt idx="51">
                  <c:v>81620.3</c:v>
                </c:pt>
                <c:pt idx="52">
                  <c:v>68321.2</c:v>
                </c:pt>
                <c:pt idx="53">
                  <c:v>52761</c:v>
                </c:pt>
                <c:pt idx="54">
                  <c:v>41212.9</c:v>
                </c:pt>
                <c:pt idx="55">
                  <c:v>33682.400000000001</c:v>
                </c:pt>
                <c:pt idx="56">
                  <c:v>30996.7</c:v>
                </c:pt>
                <c:pt idx="57">
                  <c:v>25736.799999999996</c:v>
                </c:pt>
                <c:pt idx="58">
                  <c:v>21183.1</c:v>
                </c:pt>
                <c:pt idx="59">
                  <c:v>16402.099999999995</c:v>
                </c:pt>
                <c:pt idx="60">
                  <c:v>13156.5</c:v>
                </c:pt>
                <c:pt idx="61">
                  <c:v>10738.6</c:v>
                </c:pt>
                <c:pt idx="62">
                  <c:v>9314.5</c:v>
                </c:pt>
                <c:pt idx="63">
                  <c:v>8201.9</c:v>
                </c:pt>
                <c:pt idx="64">
                  <c:v>9887.1</c:v>
                </c:pt>
                <c:pt idx="65">
                  <c:v>9284.6</c:v>
                </c:pt>
                <c:pt idx="66">
                  <c:v>6307</c:v>
                </c:pt>
                <c:pt idx="67">
                  <c:v>5339.1</c:v>
                </c:pt>
                <c:pt idx="68">
                  <c:v>5018.7</c:v>
                </c:pt>
                <c:pt idx="69">
                  <c:v>4682.7</c:v>
                </c:pt>
                <c:pt idx="70">
                  <c:v>5473</c:v>
                </c:pt>
                <c:pt idx="71">
                  <c:v>5668.6</c:v>
                </c:pt>
                <c:pt idx="72">
                  <c:v>5255.2</c:v>
                </c:pt>
                <c:pt idx="73">
                  <c:v>7798.5</c:v>
                </c:pt>
                <c:pt idx="74">
                  <c:v>8748.9</c:v>
                </c:pt>
                <c:pt idx="75">
                  <c:v>7773.7</c:v>
                </c:pt>
                <c:pt idx="76">
                  <c:v>3902.3</c:v>
                </c:pt>
                <c:pt idx="77">
                  <c:v>3473.1</c:v>
                </c:pt>
                <c:pt idx="78">
                  <c:v>3971</c:v>
                </c:pt>
                <c:pt idx="79">
                  <c:v>4118.2</c:v>
                </c:pt>
                <c:pt idx="80">
                  <c:v>4647.5</c:v>
                </c:pt>
                <c:pt idx="81">
                  <c:v>4077.9</c:v>
                </c:pt>
                <c:pt idx="82">
                  <c:v>2999</c:v>
                </c:pt>
                <c:pt idx="83">
                  <c:v>2693.9</c:v>
                </c:pt>
                <c:pt idx="84">
                  <c:v>2649.1</c:v>
                </c:pt>
                <c:pt idx="85">
                  <c:v>2461.3000000000002</c:v>
                </c:pt>
                <c:pt idx="86">
                  <c:v>2711.2</c:v>
                </c:pt>
                <c:pt idx="87">
                  <c:v>2399.1999999999998</c:v>
                </c:pt>
                <c:pt idx="88">
                  <c:v>2020.8</c:v>
                </c:pt>
                <c:pt idx="89">
                  <c:v>2238.1</c:v>
                </c:pt>
                <c:pt idx="90">
                  <c:v>2539.3000000000002</c:v>
                </c:pt>
              </c:numCache>
            </c:numRef>
          </c:val>
        </c:ser>
        <c:ser>
          <c:idx val="42"/>
          <c:order val="4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Sheet1!$AR$11:$AR$101</c:f>
              <c:numCache>
                <c:formatCode>#,##0.00</c:formatCode>
                <c:ptCount val="91"/>
                <c:pt idx="0" formatCode="General">
                  <c:v>43</c:v>
                </c:pt>
                <c:pt idx="1">
                  <c:v>4074.8</c:v>
                </c:pt>
                <c:pt idx="2">
                  <c:v>4480.7</c:v>
                </c:pt>
                <c:pt idx="3">
                  <c:v>5189.6000000000004</c:v>
                </c:pt>
                <c:pt idx="4">
                  <c:v>6503.1</c:v>
                </c:pt>
                <c:pt idx="5">
                  <c:v>6044.7</c:v>
                </c:pt>
                <c:pt idx="6">
                  <c:v>5917.7</c:v>
                </c:pt>
                <c:pt idx="7">
                  <c:v>6074.1</c:v>
                </c:pt>
                <c:pt idx="8">
                  <c:v>7158.4</c:v>
                </c:pt>
                <c:pt idx="9">
                  <c:v>7506.9</c:v>
                </c:pt>
                <c:pt idx="10">
                  <c:v>7611.5</c:v>
                </c:pt>
                <c:pt idx="11">
                  <c:v>8577.2000000000007</c:v>
                </c:pt>
                <c:pt idx="12">
                  <c:v>9612.9</c:v>
                </c:pt>
                <c:pt idx="13">
                  <c:v>12501.7</c:v>
                </c:pt>
                <c:pt idx="14">
                  <c:v>14071.7</c:v>
                </c:pt>
                <c:pt idx="15">
                  <c:v>16044.1</c:v>
                </c:pt>
                <c:pt idx="16">
                  <c:v>20408.400000000001</c:v>
                </c:pt>
                <c:pt idx="17">
                  <c:v>27818.5</c:v>
                </c:pt>
                <c:pt idx="18">
                  <c:v>33353.699999999997</c:v>
                </c:pt>
                <c:pt idx="19">
                  <c:v>41121.5</c:v>
                </c:pt>
                <c:pt idx="20">
                  <c:v>50751</c:v>
                </c:pt>
                <c:pt idx="21">
                  <c:v>69730.8</c:v>
                </c:pt>
                <c:pt idx="22">
                  <c:v>89684.4</c:v>
                </c:pt>
                <c:pt idx="23">
                  <c:v>112343.4</c:v>
                </c:pt>
                <c:pt idx="24">
                  <c:v>145084.20000000001</c:v>
                </c:pt>
                <c:pt idx="25">
                  <c:v>184328.7</c:v>
                </c:pt>
                <c:pt idx="26">
                  <c:v>229763.6</c:v>
                </c:pt>
                <c:pt idx="27">
                  <c:v>283784.90000000002</c:v>
                </c:pt>
                <c:pt idx="28">
                  <c:v>351384.4</c:v>
                </c:pt>
                <c:pt idx="29">
                  <c:v>411335.6</c:v>
                </c:pt>
                <c:pt idx="30">
                  <c:v>479140.1</c:v>
                </c:pt>
                <c:pt idx="31">
                  <c:v>552786</c:v>
                </c:pt>
                <c:pt idx="32">
                  <c:v>603949.30000000005</c:v>
                </c:pt>
                <c:pt idx="33">
                  <c:v>727298</c:v>
                </c:pt>
                <c:pt idx="34">
                  <c:v>814913.6</c:v>
                </c:pt>
                <c:pt idx="35">
                  <c:v>848334.8</c:v>
                </c:pt>
                <c:pt idx="36">
                  <c:v>851837</c:v>
                </c:pt>
                <c:pt idx="37">
                  <c:v>844756.7</c:v>
                </c:pt>
                <c:pt idx="38">
                  <c:v>802041.1</c:v>
                </c:pt>
                <c:pt idx="39">
                  <c:v>710662.1</c:v>
                </c:pt>
                <c:pt idx="40">
                  <c:v>630864.30000000005</c:v>
                </c:pt>
                <c:pt idx="41">
                  <c:v>548989.69999999972</c:v>
                </c:pt>
                <c:pt idx="42">
                  <c:v>481947.5</c:v>
                </c:pt>
                <c:pt idx="43">
                  <c:v>412722.7</c:v>
                </c:pt>
                <c:pt idx="44">
                  <c:v>352516.5</c:v>
                </c:pt>
                <c:pt idx="45">
                  <c:v>300802.09999999998</c:v>
                </c:pt>
                <c:pt idx="46">
                  <c:v>252186.2</c:v>
                </c:pt>
                <c:pt idx="47">
                  <c:v>203260</c:v>
                </c:pt>
                <c:pt idx="48">
                  <c:v>161523.70000000001</c:v>
                </c:pt>
                <c:pt idx="49">
                  <c:v>129147</c:v>
                </c:pt>
                <c:pt idx="50">
                  <c:v>108510.5</c:v>
                </c:pt>
                <c:pt idx="51">
                  <c:v>84039.8</c:v>
                </c:pt>
                <c:pt idx="52">
                  <c:v>67720.899999999994</c:v>
                </c:pt>
                <c:pt idx="53">
                  <c:v>49688.800000000003</c:v>
                </c:pt>
                <c:pt idx="54">
                  <c:v>41158.5</c:v>
                </c:pt>
                <c:pt idx="55">
                  <c:v>34251.1</c:v>
                </c:pt>
                <c:pt idx="56">
                  <c:v>30967.3</c:v>
                </c:pt>
                <c:pt idx="57">
                  <c:v>24964.799999999996</c:v>
                </c:pt>
                <c:pt idx="58">
                  <c:v>19976.599999999995</c:v>
                </c:pt>
                <c:pt idx="59">
                  <c:v>16456.8</c:v>
                </c:pt>
                <c:pt idx="60">
                  <c:v>14146.1</c:v>
                </c:pt>
                <c:pt idx="61">
                  <c:v>10620.4</c:v>
                </c:pt>
                <c:pt idx="62">
                  <c:v>9122.6</c:v>
                </c:pt>
                <c:pt idx="63">
                  <c:v>7768.4</c:v>
                </c:pt>
                <c:pt idx="64">
                  <c:v>9781.2000000000007</c:v>
                </c:pt>
                <c:pt idx="65">
                  <c:v>9825.7000000000007</c:v>
                </c:pt>
                <c:pt idx="66">
                  <c:v>6975.5</c:v>
                </c:pt>
                <c:pt idx="67">
                  <c:v>5497.7</c:v>
                </c:pt>
                <c:pt idx="68">
                  <c:v>5274.9</c:v>
                </c:pt>
                <c:pt idx="69">
                  <c:v>5698.7</c:v>
                </c:pt>
                <c:pt idx="70">
                  <c:v>10592.8</c:v>
                </c:pt>
                <c:pt idx="71">
                  <c:v>11233.5</c:v>
                </c:pt>
                <c:pt idx="72">
                  <c:v>10152.9</c:v>
                </c:pt>
                <c:pt idx="73">
                  <c:v>6020.4</c:v>
                </c:pt>
                <c:pt idx="74">
                  <c:v>7623.1</c:v>
                </c:pt>
                <c:pt idx="75">
                  <c:v>5756.3</c:v>
                </c:pt>
                <c:pt idx="76">
                  <c:v>3933.8</c:v>
                </c:pt>
                <c:pt idx="77">
                  <c:v>3767.1</c:v>
                </c:pt>
                <c:pt idx="78">
                  <c:v>3825.9</c:v>
                </c:pt>
                <c:pt idx="79">
                  <c:v>4113.3</c:v>
                </c:pt>
                <c:pt idx="80">
                  <c:v>6676.7</c:v>
                </c:pt>
                <c:pt idx="81">
                  <c:v>4922.5</c:v>
                </c:pt>
                <c:pt idx="82">
                  <c:v>3126.7</c:v>
                </c:pt>
                <c:pt idx="83">
                  <c:v>2644.1</c:v>
                </c:pt>
                <c:pt idx="84">
                  <c:v>2464</c:v>
                </c:pt>
                <c:pt idx="85">
                  <c:v>2579.8000000000002</c:v>
                </c:pt>
                <c:pt idx="86">
                  <c:v>2500</c:v>
                </c:pt>
                <c:pt idx="87">
                  <c:v>2478.1999999999998</c:v>
                </c:pt>
                <c:pt idx="88">
                  <c:v>2355.9</c:v>
                </c:pt>
                <c:pt idx="89">
                  <c:v>2363.1999999999998</c:v>
                </c:pt>
                <c:pt idx="90">
                  <c:v>2119.1</c:v>
                </c:pt>
              </c:numCache>
            </c:numRef>
          </c:val>
        </c:ser>
        <c:ser>
          <c:idx val="43"/>
          <c:order val="4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Sheet1!$AS$11:$AS$101</c:f>
              <c:numCache>
                <c:formatCode>#,##0.00</c:formatCode>
                <c:ptCount val="91"/>
                <c:pt idx="0" formatCode="General">
                  <c:v>44</c:v>
                </c:pt>
                <c:pt idx="1">
                  <c:v>4460.8</c:v>
                </c:pt>
                <c:pt idx="2">
                  <c:v>4582</c:v>
                </c:pt>
                <c:pt idx="3">
                  <c:v>4547.7</c:v>
                </c:pt>
                <c:pt idx="4">
                  <c:v>6912</c:v>
                </c:pt>
                <c:pt idx="5">
                  <c:v>5316.3</c:v>
                </c:pt>
                <c:pt idx="6">
                  <c:v>5618.5</c:v>
                </c:pt>
                <c:pt idx="7">
                  <c:v>6897.5</c:v>
                </c:pt>
                <c:pt idx="8">
                  <c:v>6786.8</c:v>
                </c:pt>
                <c:pt idx="9">
                  <c:v>7082.9</c:v>
                </c:pt>
                <c:pt idx="10">
                  <c:v>8354.7000000000007</c:v>
                </c:pt>
                <c:pt idx="11">
                  <c:v>8614.6</c:v>
                </c:pt>
                <c:pt idx="12">
                  <c:v>9753.4</c:v>
                </c:pt>
                <c:pt idx="13">
                  <c:v>11770.2</c:v>
                </c:pt>
                <c:pt idx="14">
                  <c:v>13069.8</c:v>
                </c:pt>
                <c:pt idx="15">
                  <c:v>16383.8</c:v>
                </c:pt>
                <c:pt idx="16">
                  <c:v>20238.5</c:v>
                </c:pt>
                <c:pt idx="17">
                  <c:v>25676.6</c:v>
                </c:pt>
                <c:pt idx="18">
                  <c:v>31174.6</c:v>
                </c:pt>
                <c:pt idx="19">
                  <c:v>39023.599999999999</c:v>
                </c:pt>
                <c:pt idx="20">
                  <c:v>51925.3</c:v>
                </c:pt>
                <c:pt idx="21">
                  <c:v>68869.899999999994</c:v>
                </c:pt>
                <c:pt idx="22">
                  <c:v>88300.3</c:v>
                </c:pt>
                <c:pt idx="23">
                  <c:v>115911.5</c:v>
                </c:pt>
                <c:pt idx="24">
                  <c:v>147125.9</c:v>
                </c:pt>
                <c:pt idx="25">
                  <c:v>183158.3</c:v>
                </c:pt>
                <c:pt idx="26">
                  <c:v>231034.2</c:v>
                </c:pt>
                <c:pt idx="27">
                  <c:v>287126.8</c:v>
                </c:pt>
                <c:pt idx="28">
                  <c:v>346009.1</c:v>
                </c:pt>
                <c:pt idx="29">
                  <c:v>410918.5</c:v>
                </c:pt>
                <c:pt idx="30">
                  <c:v>477170.7</c:v>
                </c:pt>
                <c:pt idx="31">
                  <c:v>544754</c:v>
                </c:pt>
                <c:pt idx="32">
                  <c:v>603225.69999999972</c:v>
                </c:pt>
                <c:pt idx="33">
                  <c:v>715394.9</c:v>
                </c:pt>
                <c:pt idx="34">
                  <c:v>804080</c:v>
                </c:pt>
                <c:pt idx="35">
                  <c:v>839783.9</c:v>
                </c:pt>
                <c:pt idx="36">
                  <c:v>844443.8</c:v>
                </c:pt>
                <c:pt idx="37">
                  <c:v>838206.8</c:v>
                </c:pt>
                <c:pt idx="38">
                  <c:v>793878.7</c:v>
                </c:pt>
                <c:pt idx="39">
                  <c:v>702333.2</c:v>
                </c:pt>
                <c:pt idx="40">
                  <c:v>608409.30000000005</c:v>
                </c:pt>
                <c:pt idx="41">
                  <c:v>539855.4</c:v>
                </c:pt>
                <c:pt idx="42">
                  <c:v>476139.3</c:v>
                </c:pt>
                <c:pt idx="43">
                  <c:v>415531.4</c:v>
                </c:pt>
                <c:pt idx="44">
                  <c:v>350586.3</c:v>
                </c:pt>
                <c:pt idx="45">
                  <c:v>297298</c:v>
                </c:pt>
                <c:pt idx="46">
                  <c:v>244818.2</c:v>
                </c:pt>
                <c:pt idx="47">
                  <c:v>199813.8</c:v>
                </c:pt>
                <c:pt idx="48">
                  <c:v>160421.1</c:v>
                </c:pt>
                <c:pt idx="49">
                  <c:v>128525.9</c:v>
                </c:pt>
                <c:pt idx="50">
                  <c:v>104602.6</c:v>
                </c:pt>
                <c:pt idx="51">
                  <c:v>82422.7</c:v>
                </c:pt>
                <c:pt idx="52">
                  <c:v>63385.1</c:v>
                </c:pt>
                <c:pt idx="53">
                  <c:v>49781.5</c:v>
                </c:pt>
                <c:pt idx="54">
                  <c:v>41559.699999999997</c:v>
                </c:pt>
                <c:pt idx="55">
                  <c:v>31215.8</c:v>
                </c:pt>
                <c:pt idx="56">
                  <c:v>27693.8</c:v>
                </c:pt>
                <c:pt idx="57">
                  <c:v>21522.799999999996</c:v>
                </c:pt>
                <c:pt idx="58">
                  <c:v>18111.2</c:v>
                </c:pt>
                <c:pt idx="59">
                  <c:v>14774.6</c:v>
                </c:pt>
                <c:pt idx="60">
                  <c:v>12738.6</c:v>
                </c:pt>
                <c:pt idx="61">
                  <c:v>10851.5</c:v>
                </c:pt>
                <c:pt idx="62">
                  <c:v>9659.7999999999975</c:v>
                </c:pt>
                <c:pt idx="63">
                  <c:v>8531.5</c:v>
                </c:pt>
                <c:pt idx="64">
                  <c:v>9395.2000000000007</c:v>
                </c:pt>
                <c:pt idx="65">
                  <c:v>9183.2000000000007</c:v>
                </c:pt>
                <c:pt idx="66">
                  <c:v>8140.7</c:v>
                </c:pt>
                <c:pt idx="67">
                  <c:v>5237.9000000000005</c:v>
                </c:pt>
                <c:pt idx="68">
                  <c:v>5245.8</c:v>
                </c:pt>
                <c:pt idx="69">
                  <c:v>6839.3</c:v>
                </c:pt>
                <c:pt idx="70">
                  <c:v>10819.1</c:v>
                </c:pt>
                <c:pt idx="71">
                  <c:v>9776.7999999999975</c:v>
                </c:pt>
                <c:pt idx="72">
                  <c:v>11801.4</c:v>
                </c:pt>
                <c:pt idx="73">
                  <c:v>5263</c:v>
                </c:pt>
                <c:pt idx="74">
                  <c:v>4885.9000000000005</c:v>
                </c:pt>
                <c:pt idx="75">
                  <c:v>3885.1</c:v>
                </c:pt>
                <c:pt idx="76">
                  <c:v>3241.9</c:v>
                </c:pt>
                <c:pt idx="77">
                  <c:v>3614.2</c:v>
                </c:pt>
                <c:pt idx="78">
                  <c:v>3735.4</c:v>
                </c:pt>
                <c:pt idx="79">
                  <c:v>4451.4000000000005</c:v>
                </c:pt>
                <c:pt idx="80">
                  <c:v>5574.9</c:v>
                </c:pt>
                <c:pt idx="81">
                  <c:v>4329.7</c:v>
                </c:pt>
                <c:pt idx="82">
                  <c:v>2682.3</c:v>
                </c:pt>
                <c:pt idx="83">
                  <c:v>2481.4</c:v>
                </c:pt>
                <c:pt idx="84">
                  <c:v>2568.5</c:v>
                </c:pt>
                <c:pt idx="85">
                  <c:v>2692.8</c:v>
                </c:pt>
                <c:pt idx="86">
                  <c:v>3981.1</c:v>
                </c:pt>
                <c:pt idx="87">
                  <c:v>3176.2</c:v>
                </c:pt>
                <c:pt idx="88">
                  <c:v>2292.6999999999998</c:v>
                </c:pt>
                <c:pt idx="89">
                  <c:v>2272.1</c:v>
                </c:pt>
                <c:pt idx="90">
                  <c:v>2335.3000000000002</c:v>
                </c:pt>
              </c:numCache>
            </c:numRef>
          </c:val>
        </c:ser>
        <c:ser>
          <c:idx val="44"/>
          <c:order val="4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Sheet1!$AT$11:$AT$101</c:f>
              <c:numCache>
                <c:formatCode>#,##0.00</c:formatCode>
                <c:ptCount val="91"/>
                <c:pt idx="0" formatCode="General">
                  <c:v>45</c:v>
                </c:pt>
                <c:pt idx="1">
                  <c:v>5335.8</c:v>
                </c:pt>
                <c:pt idx="2">
                  <c:v>4533.4000000000005</c:v>
                </c:pt>
                <c:pt idx="3">
                  <c:v>4640.4000000000005</c:v>
                </c:pt>
                <c:pt idx="4">
                  <c:v>6569.5</c:v>
                </c:pt>
                <c:pt idx="5">
                  <c:v>5408.2</c:v>
                </c:pt>
                <c:pt idx="6">
                  <c:v>5471.2</c:v>
                </c:pt>
                <c:pt idx="7">
                  <c:v>6740.8</c:v>
                </c:pt>
                <c:pt idx="8">
                  <c:v>7207.7</c:v>
                </c:pt>
                <c:pt idx="9">
                  <c:v>6671.5</c:v>
                </c:pt>
                <c:pt idx="10">
                  <c:v>7825.2</c:v>
                </c:pt>
                <c:pt idx="11">
                  <c:v>8356.4</c:v>
                </c:pt>
                <c:pt idx="12">
                  <c:v>10141.299999999997</c:v>
                </c:pt>
                <c:pt idx="13">
                  <c:v>11919.7</c:v>
                </c:pt>
                <c:pt idx="14">
                  <c:v>13225.9</c:v>
                </c:pt>
                <c:pt idx="15">
                  <c:v>15661.9</c:v>
                </c:pt>
                <c:pt idx="16">
                  <c:v>20757.599999999995</c:v>
                </c:pt>
                <c:pt idx="17">
                  <c:v>26121.4</c:v>
                </c:pt>
                <c:pt idx="18">
                  <c:v>32177.599999999995</c:v>
                </c:pt>
                <c:pt idx="19">
                  <c:v>42939.4</c:v>
                </c:pt>
                <c:pt idx="20">
                  <c:v>50592.7</c:v>
                </c:pt>
                <c:pt idx="21">
                  <c:v>68239.199999999997</c:v>
                </c:pt>
                <c:pt idx="22">
                  <c:v>87256.1</c:v>
                </c:pt>
                <c:pt idx="23">
                  <c:v>114618.5</c:v>
                </c:pt>
                <c:pt idx="24">
                  <c:v>144699</c:v>
                </c:pt>
                <c:pt idx="25">
                  <c:v>181256.9</c:v>
                </c:pt>
                <c:pt idx="26">
                  <c:v>225290.8</c:v>
                </c:pt>
                <c:pt idx="27">
                  <c:v>279958.2</c:v>
                </c:pt>
                <c:pt idx="28">
                  <c:v>337459.20000000001</c:v>
                </c:pt>
                <c:pt idx="29">
                  <c:v>403433.3</c:v>
                </c:pt>
                <c:pt idx="30">
                  <c:v>480418.6</c:v>
                </c:pt>
                <c:pt idx="31">
                  <c:v>540102.69999999972</c:v>
                </c:pt>
                <c:pt idx="32">
                  <c:v>601160.1</c:v>
                </c:pt>
                <c:pt idx="33">
                  <c:v>685534.3</c:v>
                </c:pt>
                <c:pt idx="34">
                  <c:v>774520.6</c:v>
                </c:pt>
                <c:pt idx="35">
                  <c:v>808269.6</c:v>
                </c:pt>
                <c:pt idx="36">
                  <c:v>819852.3</c:v>
                </c:pt>
                <c:pt idx="37">
                  <c:v>815963</c:v>
                </c:pt>
                <c:pt idx="38">
                  <c:v>740041</c:v>
                </c:pt>
                <c:pt idx="39">
                  <c:v>655462.80000000005</c:v>
                </c:pt>
                <c:pt idx="40">
                  <c:v>588634.9</c:v>
                </c:pt>
                <c:pt idx="41">
                  <c:v>530316</c:v>
                </c:pt>
                <c:pt idx="42">
                  <c:v>465334</c:v>
                </c:pt>
                <c:pt idx="43">
                  <c:v>400738.4</c:v>
                </c:pt>
                <c:pt idx="44">
                  <c:v>341431</c:v>
                </c:pt>
                <c:pt idx="45">
                  <c:v>291150.90000000002</c:v>
                </c:pt>
                <c:pt idx="46">
                  <c:v>236798.2</c:v>
                </c:pt>
                <c:pt idx="47">
                  <c:v>191429.3</c:v>
                </c:pt>
                <c:pt idx="48">
                  <c:v>159549.20000000001</c:v>
                </c:pt>
                <c:pt idx="49">
                  <c:v>126252.3</c:v>
                </c:pt>
                <c:pt idx="50">
                  <c:v>97827.199999999997</c:v>
                </c:pt>
                <c:pt idx="51">
                  <c:v>77930.600000000006</c:v>
                </c:pt>
                <c:pt idx="52">
                  <c:v>63627.1</c:v>
                </c:pt>
                <c:pt idx="53">
                  <c:v>51326.5</c:v>
                </c:pt>
                <c:pt idx="54">
                  <c:v>38223.9</c:v>
                </c:pt>
                <c:pt idx="55">
                  <c:v>30513.3</c:v>
                </c:pt>
                <c:pt idx="56">
                  <c:v>25339.3</c:v>
                </c:pt>
                <c:pt idx="57">
                  <c:v>19817.5</c:v>
                </c:pt>
                <c:pt idx="58">
                  <c:v>16270</c:v>
                </c:pt>
                <c:pt idx="59">
                  <c:v>15528.1</c:v>
                </c:pt>
                <c:pt idx="60">
                  <c:v>14618.2</c:v>
                </c:pt>
                <c:pt idx="61">
                  <c:v>11712.1</c:v>
                </c:pt>
                <c:pt idx="62">
                  <c:v>10348</c:v>
                </c:pt>
                <c:pt idx="63">
                  <c:v>8330.7999999999975</c:v>
                </c:pt>
                <c:pt idx="64">
                  <c:v>8083.1</c:v>
                </c:pt>
                <c:pt idx="65">
                  <c:v>7907.2</c:v>
                </c:pt>
                <c:pt idx="66">
                  <c:v>7487.4</c:v>
                </c:pt>
                <c:pt idx="67">
                  <c:v>5672.2</c:v>
                </c:pt>
                <c:pt idx="68">
                  <c:v>4603.1000000000004</c:v>
                </c:pt>
                <c:pt idx="69">
                  <c:v>6085.2</c:v>
                </c:pt>
                <c:pt idx="70">
                  <c:v>6938.6</c:v>
                </c:pt>
                <c:pt idx="71">
                  <c:v>6709.5</c:v>
                </c:pt>
                <c:pt idx="72">
                  <c:v>6427.2</c:v>
                </c:pt>
                <c:pt idx="73">
                  <c:v>4159.5</c:v>
                </c:pt>
                <c:pt idx="74">
                  <c:v>3786.9</c:v>
                </c:pt>
                <c:pt idx="75">
                  <c:v>3748.5</c:v>
                </c:pt>
                <c:pt idx="76">
                  <c:v>3189.9</c:v>
                </c:pt>
                <c:pt idx="77">
                  <c:v>3164</c:v>
                </c:pt>
                <c:pt idx="78">
                  <c:v>3064.4</c:v>
                </c:pt>
                <c:pt idx="79">
                  <c:v>3191.3</c:v>
                </c:pt>
                <c:pt idx="80">
                  <c:v>3209.1</c:v>
                </c:pt>
                <c:pt idx="81">
                  <c:v>3105.3</c:v>
                </c:pt>
                <c:pt idx="82">
                  <c:v>2688.3</c:v>
                </c:pt>
                <c:pt idx="83">
                  <c:v>2277.5</c:v>
                </c:pt>
                <c:pt idx="84">
                  <c:v>2572.6999999999998</c:v>
                </c:pt>
                <c:pt idx="85">
                  <c:v>2611.3000000000002</c:v>
                </c:pt>
                <c:pt idx="86">
                  <c:v>3071.3</c:v>
                </c:pt>
                <c:pt idx="87">
                  <c:v>2977.3</c:v>
                </c:pt>
                <c:pt idx="88">
                  <c:v>2406.8000000000002</c:v>
                </c:pt>
                <c:pt idx="89">
                  <c:v>2191.1</c:v>
                </c:pt>
                <c:pt idx="90">
                  <c:v>2416.8000000000002</c:v>
                </c:pt>
              </c:numCache>
            </c:numRef>
          </c:val>
        </c:ser>
        <c:ser>
          <c:idx val="45"/>
          <c:order val="4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Sheet1!$AU$11:$AU$101</c:f>
              <c:numCache>
                <c:formatCode>#,##0.00</c:formatCode>
                <c:ptCount val="91"/>
                <c:pt idx="0" formatCode="General">
                  <c:v>46</c:v>
                </c:pt>
                <c:pt idx="1">
                  <c:v>4796.6000000000004</c:v>
                </c:pt>
                <c:pt idx="2">
                  <c:v>4560.3</c:v>
                </c:pt>
                <c:pt idx="3">
                  <c:v>4727.8</c:v>
                </c:pt>
                <c:pt idx="4">
                  <c:v>6517.7</c:v>
                </c:pt>
                <c:pt idx="5">
                  <c:v>5904.3</c:v>
                </c:pt>
                <c:pt idx="6">
                  <c:v>5847</c:v>
                </c:pt>
                <c:pt idx="7">
                  <c:v>6617</c:v>
                </c:pt>
                <c:pt idx="8">
                  <c:v>6583.2</c:v>
                </c:pt>
                <c:pt idx="9">
                  <c:v>6576.1</c:v>
                </c:pt>
                <c:pt idx="10">
                  <c:v>7437.6</c:v>
                </c:pt>
                <c:pt idx="11">
                  <c:v>8314.9</c:v>
                </c:pt>
                <c:pt idx="12">
                  <c:v>11274</c:v>
                </c:pt>
                <c:pt idx="13">
                  <c:v>13905.6</c:v>
                </c:pt>
                <c:pt idx="14">
                  <c:v>13917.7</c:v>
                </c:pt>
                <c:pt idx="15">
                  <c:v>15661</c:v>
                </c:pt>
                <c:pt idx="16">
                  <c:v>21068.5</c:v>
                </c:pt>
                <c:pt idx="17">
                  <c:v>25650.5</c:v>
                </c:pt>
                <c:pt idx="18">
                  <c:v>32517.3</c:v>
                </c:pt>
                <c:pt idx="19">
                  <c:v>41367.800000000003</c:v>
                </c:pt>
                <c:pt idx="20">
                  <c:v>53043.9</c:v>
                </c:pt>
                <c:pt idx="21">
                  <c:v>65858.3</c:v>
                </c:pt>
                <c:pt idx="22">
                  <c:v>86080.7</c:v>
                </c:pt>
                <c:pt idx="23">
                  <c:v>111476.1</c:v>
                </c:pt>
                <c:pt idx="24">
                  <c:v>144945.4</c:v>
                </c:pt>
                <c:pt idx="25">
                  <c:v>185984.8</c:v>
                </c:pt>
                <c:pt idx="26">
                  <c:v>222821.3</c:v>
                </c:pt>
                <c:pt idx="27">
                  <c:v>279491.20000000001</c:v>
                </c:pt>
                <c:pt idx="28">
                  <c:v>332345.09999999998</c:v>
                </c:pt>
                <c:pt idx="29">
                  <c:v>396089.4</c:v>
                </c:pt>
                <c:pt idx="30">
                  <c:v>463567.4</c:v>
                </c:pt>
                <c:pt idx="31">
                  <c:v>523499.5</c:v>
                </c:pt>
                <c:pt idx="32">
                  <c:v>567651.4</c:v>
                </c:pt>
                <c:pt idx="33">
                  <c:v>646030.4</c:v>
                </c:pt>
                <c:pt idx="34">
                  <c:v>726094.3</c:v>
                </c:pt>
                <c:pt idx="35">
                  <c:v>778977.8</c:v>
                </c:pt>
                <c:pt idx="36">
                  <c:v>784424.1</c:v>
                </c:pt>
                <c:pt idx="37">
                  <c:v>763959.2</c:v>
                </c:pt>
                <c:pt idx="38">
                  <c:v>697858.5</c:v>
                </c:pt>
                <c:pt idx="39">
                  <c:v>623120.19999999972</c:v>
                </c:pt>
                <c:pt idx="40">
                  <c:v>561921.19999999972</c:v>
                </c:pt>
                <c:pt idx="41">
                  <c:v>507009.1</c:v>
                </c:pt>
                <c:pt idx="42">
                  <c:v>448063.4</c:v>
                </c:pt>
                <c:pt idx="43">
                  <c:v>384132.8</c:v>
                </c:pt>
                <c:pt idx="44">
                  <c:v>328167.3</c:v>
                </c:pt>
                <c:pt idx="45">
                  <c:v>271816.3</c:v>
                </c:pt>
                <c:pt idx="46">
                  <c:v>227625.60000000001</c:v>
                </c:pt>
                <c:pt idx="47">
                  <c:v>189073.5</c:v>
                </c:pt>
                <c:pt idx="48">
                  <c:v>153917.70000000001</c:v>
                </c:pt>
                <c:pt idx="49">
                  <c:v>120922.9</c:v>
                </c:pt>
                <c:pt idx="50">
                  <c:v>94926.1</c:v>
                </c:pt>
                <c:pt idx="51">
                  <c:v>75684.399999999994</c:v>
                </c:pt>
                <c:pt idx="52">
                  <c:v>60626.2</c:v>
                </c:pt>
                <c:pt idx="53">
                  <c:v>46774.400000000001</c:v>
                </c:pt>
                <c:pt idx="54">
                  <c:v>37536</c:v>
                </c:pt>
                <c:pt idx="55">
                  <c:v>30652.799999999996</c:v>
                </c:pt>
                <c:pt idx="56">
                  <c:v>24815.8</c:v>
                </c:pt>
                <c:pt idx="57">
                  <c:v>19344.900000000001</c:v>
                </c:pt>
                <c:pt idx="58">
                  <c:v>15609.8</c:v>
                </c:pt>
                <c:pt idx="59">
                  <c:v>15147.1</c:v>
                </c:pt>
                <c:pt idx="60">
                  <c:v>13265.1</c:v>
                </c:pt>
                <c:pt idx="61">
                  <c:v>11510.5</c:v>
                </c:pt>
                <c:pt idx="62">
                  <c:v>12261.1</c:v>
                </c:pt>
                <c:pt idx="63">
                  <c:v>8942.2999999999975</c:v>
                </c:pt>
                <c:pt idx="64">
                  <c:v>6669.4</c:v>
                </c:pt>
                <c:pt idx="65">
                  <c:v>6310.4</c:v>
                </c:pt>
                <c:pt idx="66">
                  <c:v>5917.4</c:v>
                </c:pt>
                <c:pt idx="67">
                  <c:v>4837.5</c:v>
                </c:pt>
                <c:pt idx="68">
                  <c:v>4622.8</c:v>
                </c:pt>
                <c:pt idx="69">
                  <c:v>4472.7</c:v>
                </c:pt>
                <c:pt idx="70">
                  <c:v>4579.3</c:v>
                </c:pt>
                <c:pt idx="71">
                  <c:v>4360.3</c:v>
                </c:pt>
                <c:pt idx="72">
                  <c:v>3862</c:v>
                </c:pt>
                <c:pt idx="73">
                  <c:v>3599</c:v>
                </c:pt>
                <c:pt idx="74">
                  <c:v>3383.2</c:v>
                </c:pt>
                <c:pt idx="75">
                  <c:v>3042.7</c:v>
                </c:pt>
                <c:pt idx="76">
                  <c:v>4436</c:v>
                </c:pt>
                <c:pt idx="77">
                  <c:v>3498.3</c:v>
                </c:pt>
                <c:pt idx="78">
                  <c:v>3237.4</c:v>
                </c:pt>
                <c:pt idx="79">
                  <c:v>2789.2</c:v>
                </c:pt>
                <c:pt idx="80">
                  <c:v>3027.3</c:v>
                </c:pt>
                <c:pt idx="81">
                  <c:v>2531.9</c:v>
                </c:pt>
                <c:pt idx="82">
                  <c:v>2308.6</c:v>
                </c:pt>
                <c:pt idx="83">
                  <c:v>2201.4</c:v>
                </c:pt>
                <c:pt idx="84">
                  <c:v>2553.9</c:v>
                </c:pt>
                <c:pt idx="85">
                  <c:v>2964.9</c:v>
                </c:pt>
                <c:pt idx="86">
                  <c:v>2613.1</c:v>
                </c:pt>
                <c:pt idx="87">
                  <c:v>2445.4</c:v>
                </c:pt>
                <c:pt idx="88">
                  <c:v>2264.1999999999998</c:v>
                </c:pt>
                <c:pt idx="89">
                  <c:v>2123.6999999999998</c:v>
                </c:pt>
                <c:pt idx="90">
                  <c:v>2614.9</c:v>
                </c:pt>
              </c:numCache>
            </c:numRef>
          </c:val>
        </c:ser>
        <c:ser>
          <c:idx val="46"/>
          <c:order val="4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Sheet1!$AV$11:$AV$101</c:f>
              <c:numCache>
                <c:formatCode>#,##0.00</c:formatCode>
                <c:ptCount val="91"/>
                <c:pt idx="0" formatCode="General">
                  <c:v>47</c:v>
                </c:pt>
                <c:pt idx="1">
                  <c:v>4141.8</c:v>
                </c:pt>
                <c:pt idx="2">
                  <c:v>4532.9000000000005</c:v>
                </c:pt>
                <c:pt idx="3">
                  <c:v>4855.1000000000004</c:v>
                </c:pt>
                <c:pt idx="4">
                  <c:v>6714.3</c:v>
                </c:pt>
                <c:pt idx="5">
                  <c:v>6257.6</c:v>
                </c:pt>
                <c:pt idx="6">
                  <c:v>5971.8</c:v>
                </c:pt>
                <c:pt idx="7">
                  <c:v>6108.1</c:v>
                </c:pt>
                <c:pt idx="8">
                  <c:v>6253.7</c:v>
                </c:pt>
                <c:pt idx="9">
                  <c:v>6808.8</c:v>
                </c:pt>
                <c:pt idx="10">
                  <c:v>6668.3</c:v>
                </c:pt>
                <c:pt idx="11">
                  <c:v>8329.2000000000007</c:v>
                </c:pt>
                <c:pt idx="12">
                  <c:v>10237.700000000003</c:v>
                </c:pt>
                <c:pt idx="13">
                  <c:v>11878.9</c:v>
                </c:pt>
                <c:pt idx="14">
                  <c:v>14727.3</c:v>
                </c:pt>
                <c:pt idx="15">
                  <c:v>16328.5</c:v>
                </c:pt>
                <c:pt idx="16">
                  <c:v>21251.1</c:v>
                </c:pt>
                <c:pt idx="17">
                  <c:v>27240.1</c:v>
                </c:pt>
                <c:pt idx="18">
                  <c:v>32873.800000000003</c:v>
                </c:pt>
                <c:pt idx="19">
                  <c:v>40058.800000000003</c:v>
                </c:pt>
                <c:pt idx="20">
                  <c:v>51721.5</c:v>
                </c:pt>
                <c:pt idx="21">
                  <c:v>64846.3</c:v>
                </c:pt>
                <c:pt idx="22">
                  <c:v>83877</c:v>
                </c:pt>
                <c:pt idx="23">
                  <c:v>109612.9</c:v>
                </c:pt>
                <c:pt idx="24">
                  <c:v>139094.5</c:v>
                </c:pt>
                <c:pt idx="25">
                  <c:v>174782.8</c:v>
                </c:pt>
                <c:pt idx="26">
                  <c:v>215744.6</c:v>
                </c:pt>
                <c:pt idx="27">
                  <c:v>266854.8</c:v>
                </c:pt>
                <c:pt idx="28">
                  <c:v>321997</c:v>
                </c:pt>
                <c:pt idx="29">
                  <c:v>382366.3</c:v>
                </c:pt>
                <c:pt idx="30">
                  <c:v>442737.4</c:v>
                </c:pt>
                <c:pt idx="31">
                  <c:v>492806.7</c:v>
                </c:pt>
                <c:pt idx="32">
                  <c:v>545763.4</c:v>
                </c:pt>
                <c:pt idx="33">
                  <c:v>591882.1</c:v>
                </c:pt>
                <c:pt idx="34">
                  <c:v>653749.6</c:v>
                </c:pt>
                <c:pt idx="35">
                  <c:v>727783.6</c:v>
                </c:pt>
                <c:pt idx="36">
                  <c:v>705619.4</c:v>
                </c:pt>
                <c:pt idx="37">
                  <c:v>667049.69999999972</c:v>
                </c:pt>
                <c:pt idx="38">
                  <c:v>620953.80000000005</c:v>
                </c:pt>
                <c:pt idx="39">
                  <c:v>579177.19999999972</c:v>
                </c:pt>
                <c:pt idx="40">
                  <c:v>527240.5</c:v>
                </c:pt>
                <c:pt idx="41">
                  <c:v>478245.1</c:v>
                </c:pt>
                <c:pt idx="42">
                  <c:v>420836.2</c:v>
                </c:pt>
                <c:pt idx="43">
                  <c:v>364615.2</c:v>
                </c:pt>
                <c:pt idx="44">
                  <c:v>312425.90000000002</c:v>
                </c:pt>
                <c:pt idx="45">
                  <c:v>261873.7</c:v>
                </c:pt>
                <c:pt idx="46">
                  <c:v>219573.1</c:v>
                </c:pt>
                <c:pt idx="47">
                  <c:v>178514.4</c:v>
                </c:pt>
                <c:pt idx="48">
                  <c:v>144162.1</c:v>
                </c:pt>
                <c:pt idx="49">
                  <c:v>116155.5</c:v>
                </c:pt>
                <c:pt idx="50">
                  <c:v>90430.3</c:v>
                </c:pt>
                <c:pt idx="51">
                  <c:v>73241.600000000006</c:v>
                </c:pt>
                <c:pt idx="52">
                  <c:v>56267.6</c:v>
                </c:pt>
                <c:pt idx="53">
                  <c:v>45286.5</c:v>
                </c:pt>
                <c:pt idx="54">
                  <c:v>35727.1</c:v>
                </c:pt>
                <c:pt idx="55">
                  <c:v>28311.200000000001</c:v>
                </c:pt>
                <c:pt idx="56">
                  <c:v>22979.200000000001</c:v>
                </c:pt>
                <c:pt idx="57">
                  <c:v>19278.8</c:v>
                </c:pt>
                <c:pt idx="58">
                  <c:v>15784.8</c:v>
                </c:pt>
                <c:pt idx="59">
                  <c:v>13627.6</c:v>
                </c:pt>
                <c:pt idx="60">
                  <c:v>12141.6</c:v>
                </c:pt>
                <c:pt idx="61">
                  <c:v>12270.1</c:v>
                </c:pt>
                <c:pt idx="62">
                  <c:v>11199.9</c:v>
                </c:pt>
                <c:pt idx="63">
                  <c:v>8056.9</c:v>
                </c:pt>
                <c:pt idx="64">
                  <c:v>6545.6</c:v>
                </c:pt>
                <c:pt idx="65">
                  <c:v>5647.5</c:v>
                </c:pt>
                <c:pt idx="66">
                  <c:v>5238.1000000000004</c:v>
                </c:pt>
                <c:pt idx="67">
                  <c:v>5488.5</c:v>
                </c:pt>
                <c:pt idx="68">
                  <c:v>5023.8</c:v>
                </c:pt>
                <c:pt idx="69">
                  <c:v>4487.1000000000004</c:v>
                </c:pt>
                <c:pt idx="70">
                  <c:v>4387.9000000000005</c:v>
                </c:pt>
                <c:pt idx="71">
                  <c:v>3487.1</c:v>
                </c:pt>
                <c:pt idx="72">
                  <c:v>4259.5</c:v>
                </c:pt>
                <c:pt idx="73">
                  <c:v>3680.5</c:v>
                </c:pt>
                <c:pt idx="74">
                  <c:v>4045.9</c:v>
                </c:pt>
                <c:pt idx="75">
                  <c:v>3635.7</c:v>
                </c:pt>
                <c:pt idx="76">
                  <c:v>3858.7</c:v>
                </c:pt>
                <c:pt idx="77">
                  <c:v>3323.4</c:v>
                </c:pt>
                <c:pt idx="78">
                  <c:v>2892.9</c:v>
                </c:pt>
                <c:pt idx="79">
                  <c:v>2828</c:v>
                </c:pt>
                <c:pt idx="80">
                  <c:v>2515.1</c:v>
                </c:pt>
                <c:pt idx="81">
                  <c:v>2352.3000000000002</c:v>
                </c:pt>
                <c:pt idx="82">
                  <c:v>2367</c:v>
                </c:pt>
                <c:pt idx="83">
                  <c:v>2612.3000000000002</c:v>
                </c:pt>
                <c:pt idx="84">
                  <c:v>2194.6999999999998</c:v>
                </c:pt>
                <c:pt idx="85">
                  <c:v>2768.3</c:v>
                </c:pt>
                <c:pt idx="86">
                  <c:v>2703.2</c:v>
                </c:pt>
                <c:pt idx="87">
                  <c:v>2350.6999999999998</c:v>
                </c:pt>
                <c:pt idx="88">
                  <c:v>2471.8000000000002</c:v>
                </c:pt>
                <c:pt idx="89">
                  <c:v>2242.9</c:v>
                </c:pt>
                <c:pt idx="90">
                  <c:v>2562.5</c:v>
                </c:pt>
              </c:numCache>
            </c:numRef>
          </c:val>
        </c:ser>
        <c:ser>
          <c:idx val="47"/>
          <c:order val="4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Sheet1!$AW$11:$AW$101</c:f>
              <c:numCache>
                <c:formatCode>#,##0.00</c:formatCode>
                <c:ptCount val="91"/>
                <c:pt idx="0" formatCode="General">
                  <c:v>48</c:v>
                </c:pt>
                <c:pt idx="1">
                  <c:v>4631.3</c:v>
                </c:pt>
                <c:pt idx="2">
                  <c:v>4935.9000000000005</c:v>
                </c:pt>
                <c:pt idx="3">
                  <c:v>4369.8</c:v>
                </c:pt>
                <c:pt idx="4">
                  <c:v>6661.9</c:v>
                </c:pt>
                <c:pt idx="5">
                  <c:v>6466.3</c:v>
                </c:pt>
                <c:pt idx="6">
                  <c:v>5964.1</c:v>
                </c:pt>
                <c:pt idx="7">
                  <c:v>6241.1</c:v>
                </c:pt>
                <c:pt idx="8">
                  <c:v>6261.4</c:v>
                </c:pt>
                <c:pt idx="9">
                  <c:v>6303.5</c:v>
                </c:pt>
                <c:pt idx="10">
                  <c:v>7177.6</c:v>
                </c:pt>
                <c:pt idx="11">
                  <c:v>8428.9</c:v>
                </c:pt>
                <c:pt idx="12">
                  <c:v>9767.7999999999975</c:v>
                </c:pt>
                <c:pt idx="13">
                  <c:v>11521.7</c:v>
                </c:pt>
                <c:pt idx="14">
                  <c:v>14683</c:v>
                </c:pt>
                <c:pt idx="15">
                  <c:v>15181.4</c:v>
                </c:pt>
                <c:pt idx="16">
                  <c:v>20696.2</c:v>
                </c:pt>
                <c:pt idx="17">
                  <c:v>25289.599999999995</c:v>
                </c:pt>
                <c:pt idx="18">
                  <c:v>30647.1</c:v>
                </c:pt>
                <c:pt idx="19">
                  <c:v>38225.4</c:v>
                </c:pt>
                <c:pt idx="20">
                  <c:v>50756.6</c:v>
                </c:pt>
                <c:pt idx="21">
                  <c:v>61053.5</c:v>
                </c:pt>
                <c:pt idx="22">
                  <c:v>80188</c:v>
                </c:pt>
                <c:pt idx="23">
                  <c:v>105808.8</c:v>
                </c:pt>
                <c:pt idx="24">
                  <c:v>133390.5</c:v>
                </c:pt>
                <c:pt idx="25">
                  <c:v>165517.4</c:v>
                </c:pt>
                <c:pt idx="26">
                  <c:v>207617.5</c:v>
                </c:pt>
                <c:pt idx="27">
                  <c:v>252114.6</c:v>
                </c:pt>
                <c:pt idx="28">
                  <c:v>307204.7</c:v>
                </c:pt>
                <c:pt idx="29">
                  <c:v>358919.7</c:v>
                </c:pt>
                <c:pt idx="30">
                  <c:v>415303.8</c:v>
                </c:pt>
                <c:pt idx="31">
                  <c:v>469500.3</c:v>
                </c:pt>
                <c:pt idx="32">
                  <c:v>522431.4</c:v>
                </c:pt>
                <c:pt idx="33">
                  <c:v>560742.80000000005</c:v>
                </c:pt>
                <c:pt idx="34">
                  <c:v>584982</c:v>
                </c:pt>
                <c:pt idx="35">
                  <c:v>618866.69999999972</c:v>
                </c:pt>
                <c:pt idx="36">
                  <c:v>630122.19999999972</c:v>
                </c:pt>
                <c:pt idx="37">
                  <c:v>601842.19999999972</c:v>
                </c:pt>
                <c:pt idx="38">
                  <c:v>568387</c:v>
                </c:pt>
                <c:pt idx="39">
                  <c:v>542756.5</c:v>
                </c:pt>
                <c:pt idx="40">
                  <c:v>497922.1</c:v>
                </c:pt>
                <c:pt idx="41">
                  <c:v>447865.1</c:v>
                </c:pt>
                <c:pt idx="42">
                  <c:v>393306.9</c:v>
                </c:pt>
                <c:pt idx="43">
                  <c:v>337029.4</c:v>
                </c:pt>
                <c:pt idx="44">
                  <c:v>287521.09999999998</c:v>
                </c:pt>
                <c:pt idx="45">
                  <c:v>241818.8</c:v>
                </c:pt>
                <c:pt idx="46">
                  <c:v>204052.9</c:v>
                </c:pt>
                <c:pt idx="47">
                  <c:v>166356.4</c:v>
                </c:pt>
                <c:pt idx="48">
                  <c:v>134557.70000000001</c:v>
                </c:pt>
                <c:pt idx="49">
                  <c:v>108331</c:v>
                </c:pt>
                <c:pt idx="50">
                  <c:v>82246.7</c:v>
                </c:pt>
                <c:pt idx="51">
                  <c:v>67737.399999999994</c:v>
                </c:pt>
                <c:pt idx="52">
                  <c:v>55098.7</c:v>
                </c:pt>
                <c:pt idx="53">
                  <c:v>43272.800000000003</c:v>
                </c:pt>
                <c:pt idx="54">
                  <c:v>32324.799999999996</c:v>
                </c:pt>
                <c:pt idx="55">
                  <c:v>25673.4</c:v>
                </c:pt>
                <c:pt idx="56">
                  <c:v>21260.9</c:v>
                </c:pt>
                <c:pt idx="57">
                  <c:v>18382.099999999995</c:v>
                </c:pt>
                <c:pt idx="58">
                  <c:v>15150.2</c:v>
                </c:pt>
                <c:pt idx="59">
                  <c:v>11995.8</c:v>
                </c:pt>
                <c:pt idx="60">
                  <c:v>11264.7</c:v>
                </c:pt>
                <c:pt idx="61">
                  <c:v>9580.5</c:v>
                </c:pt>
                <c:pt idx="62">
                  <c:v>9478.7999999999975</c:v>
                </c:pt>
                <c:pt idx="63">
                  <c:v>8222.6</c:v>
                </c:pt>
                <c:pt idx="64">
                  <c:v>7094.9</c:v>
                </c:pt>
                <c:pt idx="65">
                  <c:v>5403.3</c:v>
                </c:pt>
                <c:pt idx="66">
                  <c:v>5149.6000000000004</c:v>
                </c:pt>
                <c:pt idx="67">
                  <c:v>4799.8</c:v>
                </c:pt>
                <c:pt idx="68">
                  <c:v>4607.7</c:v>
                </c:pt>
                <c:pt idx="69">
                  <c:v>4513.6000000000004</c:v>
                </c:pt>
                <c:pt idx="70">
                  <c:v>4401.5</c:v>
                </c:pt>
                <c:pt idx="71">
                  <c:v>3560.3</c:v>
                </c:pt>
                <c:pt idx="72">
                  <c:v>3710.2</c:v>
                </c:pt>
                <c:pt idx="73">
                  <c:v>3623.3</c:v>
                </c:pt>
                <c:pt idx="74">
                  <c:v>4083.3</c:v>
                </c:pt>
                <c:pt idx="75">
                  <c:v>3453.7</c:v>
                </c:pt>
                <c:pt idx="76">
                  <c:v>3284.4</c:v>
                </c:pt>
                <c:pt idx="77">
                  <c:v>3349.5</c:v>
                </c:pt>
                <c:pt idx="78">
                  <c:v>2863.8</c:v>
                </c:pt>
                <c:pt idx="79">
                  <c:v>2835.5</c:v>
                </c:pt>
                <c:pt idx="80">
                  <c:v>2645.5</c:v>
                </c:pt>
                <c:pt idx="81">
                  <c:v>2498.6999999999998</c:v>
                </c:pt>
                <c:pt idx="82">
                  <c:v>2635.4</c:v>
                </c:pt>
                <c:pt idx="83">
                  <c:v>2421.6</c:v>
                </c:pt>
                <c:pt idx="84">
                  <c:v>2341.6</c:v>
                </c:pt>
                <c:pt idx="85">
                  <c:v>2460.1999999999998</c:v>
                </c:pt>
                <c:pt idx="86">
                  <c:v>2676.9</c:v>
                </c:pt>
                <c:pt idx="87">
                  <c:v>2070.4</c:v>
                </c:pt>
                <c:pt idx="88">
                  <c:v>2208.6</c:v>
                </c:pt>
                <c:pt idx="89">
                  <c:v>2432.1</c:v>
                </c:pt>
                <c:pt idx="90">
                  <c:v>2594</c:v>
                </c:pt>
              </c:numCache>
            </c:numRef>
          </c:val>
        </c:ser>
        <c:ser>
          <c:idx val="48"/>
          <c:order val="4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Sheet1!$AX$11:$AX$101</c:f>
              <c:numCache>
                <c:formatCode>#,##0.00</c:formatCode>
                <c:ptCount val="91"/>
                <c:pt idx="0" formatCode="General">
                  <c:v>49</c:v>
                </c:pt>
                <c:pt idx="1">
                  <c:v>4270.5</c:v>
                </c:pt>
                <c:pt idx="2">
                  <c:v>4328.6000000000004</c:v>
                </c:pt>
                <c:pt idx="3">
                  <c:v>4506.6000000000004</c:v>
                </c:pt>
                <c:pt idx="4">
                  <c:v>6862.7</c:v>
                </c:pt>
                <c:pt idx="5">
                  <c:v>6607.2</c:v>
                </c:pt>
                <c:pt idx="6">
                  <c:v>5997.3</c:v>
                </c:pt>
                <c:pt idx="7">
                  <c:v>5781.7</c:v>
                </c:pt>
                <c:pt idx="8">
                  <c:v>6148.9</c:v>
                </c:pt>
                <c:pt idx="9">
                  <c:v>6812.8</c:v>
                </c:pt>
                <c:pt idx="10">
                  <c:v>7254.2</c:v>
                </c:pt>
                <c:pt idx="11">
                  <c:v>8529.9</c:v>
                </c:pt>
                <c:pt idx="12">
                  <c:v>10352.1</c:v>
                </c:pt>
                <c:pt idx="13">
                  <c:v>10934</c:v>
                </c:pt>
                <c:pt idx="14">
                  <c:v>13015.2</c:v>
                </c:pt>
                <c:pt idx="15">
                  <c:v>16496.099999999995</c:v>
                </c:pt>
                <c:pt idx="16">
                  <c:v>18603.599999999995</c:v>
                </c:pt>
                <c:pt idx="17">
                  <c:v>24174.400000000001</c:v>
                </c:pt>
                <c:pt idx="18">
                  <c:v>30237.200000000001</c:v>
                </c:pt>
                <c:pt idx="19">
                  <c:v>36094.400000000001</c:v>
                </c:pt>
                <c:pt idx="20">
                  <c:v>47679.6</c:v>
                </c:pt>
                <c:pt idx="21">
                  <c:v>61559.1</c:v>
                </c:pt>
                <c:pt idx="22">
                  <c:v>77503.8</c:v>
                </c:pt>
                <c:pt idx="23">
                  <c:v>99873.7</c:v>
                </c:pt>
                <c:pt idx="24">
                  <c:v>122883.1</c:v>
                </c:pt>
                <c:pt idx="25">
                  <c:v>155873.60000000001</c:v>
                </c:pt>
                <c:pt idx="26">
                  <c:v>191494</c:v>
                </c:pt>
                <c:pt idx="27">
                  <c:v>238894.3</c:v>
                </c:pt>
                <c:pt idx="28">
                  <c:v>285655.90000000002</c:v>
                </c:pt>
                <c:pt idx="29">
                  <c:v>333824.09999999998</c:v>
                </c:pt>
                <c:pt idx="30">
                  <c:v>387466.6</c:v>
                </c:pt>
                <c:pt idx="31">
                  <c:v>440651.2</c:v>
                </c:pt>
                <c:pt idx="32">
                  <c:v>481537.3</c:v>
                </c:pt>
                <c:pt idx="33">
                  <c:v>522375.4</c:v>
                </c:pt>
                <c:pt idx="34">
                  <c:v>545718.69999999972</c:v>
                </c:pt>
                <c:pt idx="35">
                  <c:v>565164.69999999972</c:v>
                </c:pt>
                <c:pt idx="36">
                  <c:v>566122.6</c:v>
                </c:pt>
                <c:pt idx="37">
                  <c:v>555755.80000000005</c:v>
                </c:pt>
                <c:pt idx="38">
                  <c:v>526281.30000000005</c:v>
                </c:pt>
                <c:pt idx="39">
                  <c:v>496880.1</c:v>
                </c:pt>
                <c:pt idx="40">
                  <c:v>459949.1</c:v>
                </c:pt>
                <c:pt idx="41">
                  <c:v>407122.6</c:v>
                </c:pt>
                <c:pt idx="42">
                  <c:v>368482.5</c:v>
                </c:pt>
                <c:pt idx="43">
                  <c:v>315626.40000000002</c:v>
                </c:pt>
                <c:pt idx="44">
                  <c:v>261739.4</c:v>
                </c:pt>
                <c:pt idx="45">
                  <c:v>223453.5</c:v>
                </c:pt>
                <c:pt idx="46">
                  <c:v>184182</c:v>
                </c:pt>
                <c:pt idx="47">
                  <c:v>152519.6</c:v>
                </c:pt>
                <c:pt idx="48">
                  <c:v>122176</c:v>
                </c:pt>
                <c:pt idx="49">
                  <c:v>96602.9</c:v>
                </c:pt>
                <c:pt idx="50">
                  <c:v>75647.5</c:v>
                </c:pt>
                <c:pt idx="51">
                  <c:v>62706.8</c:v>
                </c:pt>
                <c:pt idx="52">
                  <c:v>49632.800000000003</c:v>
                </c:pt>
                <c:pt idx="53">
                  <c:v>38647.300000000003</c:v>
                </c:pt>
                <c:pt idx="54">
                  <c:v>30621.5</c:v>
                </c:pt>
                <c:pt idx="55">
                  <c:v>26279.599999999995</c:v>
                </c:pt>
                <c:pt idx="56">
                  <c:v>20445.599999999995</c:v>
                </c:pt>
                <c:pt idx="57">
                  <c:v>16848.2</c:v>
                </c:pt>
                <c:pt idx="58">
                  <c:v>13826.8</c:v>
                </c:pt>
                <c:pt idx="59">
                  <c:v>12493.5</c:v>
                </c:pt>
                <c:pt idx="60">
                  <c:v>10526.6</c:v>
                </c:pt>
                <c:pt idx="61">
                  <c:v>8510.4</c:v>
                </c:pt>
                <c:pt idx="62">
                  <c:v>7722.2</c:v>
                </c:pt>
                <c:pt idx="63">
                  <c:v>6700.3</c:v>
                </c:pt>
                <c:pt idx="64">
                  <c:v>6088</c:v>
                </c:pt>
                <c:pt idx="65">
                  <c:v>5711.4</c:v>
                </c:pt>
                <c:pt idx="66">
                  <c:v>5030.1000000000004</c:v>
                </c:pt>
                <c:pt idx="67">
                  <c:v>5076.7</c:v>
                </c:pt>
                <c:pt idx="68">
                  <c:v>4005.1</c:v>
                </c:pt>
                <c:pt idx="69">
                  <c:v>4239.8</c:v>
                </c:pt>
                <c:pt idx="70">
                  <c:v>4278.5</c:v>
                </c:pt>
                <c:pt idx="71">
                  <c:v>3715</c:v>
                </c:pt>
                <c:pt idx="72">
                  <c:v>3869.2</c:v>
                </c:pt>
                <c:pt idx="73">
                  <c:v>3084.1</c:v>
                </c:pt>
                <c:pt idx="74">
                  <c:v>3562.8</c:v>
                </c:pt>
                <c:pt idx="75">
                  <c:v>3649.9</c:v>
                </c:pt>
                <c:pt idx="76">
                  <c:v>3192.2</c:v>
                </c:pt>
                <c:pt idx="77">
                  <c:v>3264.6</c:v>
                </c:pt>
                <c:pt idx="78">
                  <c:v>3053.5</c:v>
                </c:pt>
                <c:pt idx="79">
                  <c:v>2947.8</c:v>
                </c:pt>
                <c:pt idx="80">
                  <c:v>2789.1</c:v>
                </c:pt>
                <c:pt idx="81">
                  <c:v>2695.9</c:v>
                </c:pt>
                <c:pt idx="82">
                  <c:v>2355</c:v>
                </c:pt>
                <c:pt idx="83">
                  <c:v>2361.5</c:v>
                </c:pt>
                <c:pt idx="84">
                  <c:v>2318.5</c:v>
                </c:pt>
                <c:pt idx="85">
                  <c:v>2478.5</c:v>
                </c:pt>
                <c:pt idx="86">
                  <c:v>2319.4</c:v>
                </c:pt>
                <c:pt idx="87">
                  <c:v>2347.6999999999998</c:v>
                </c:pt>
                <c:pt idx="88">
                  <c:v>2258</c:v>
                </c:pt>
                <c:pt idx="89">
                  <c:v>2327.5</c:v>
                </c:pt>
                <c:pt idx="90">
                  <c:v>2850.2</c:v>
                </c:pt>
              </c:numCache>
            </c:numRef>
          </c:val>
        </c:ser>
        <c:ser>
          <c:idx val="49"/>
          <c:order val="4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Sheet1!$AY$11:$AY$101</c:f>
              <c:numCache>
                <c:formatCode>#,##0.00</c:formatCode>
                <c:ptCount val="91"/>
                <c:pt idx="0" formatCode="General">
                  <c:v>50</c:v>
                </c:pt>
                <c:pt idx="1">
                  <c:v>4059</c:v>
                </c:pt>
                <c:pt idx="2">
                  <c:v>4328.4000000000005</c:v>
                </c:pt>
                <c:pt idx="3">
                  <c:v>4348.8</c:v>
                </c:pt>
                <c:pt idx="4">
                  <c:v>8378.6</c:v>
                </c:pt>
                <c:pt idx="5">
                  <c:v>6909.8</c:v>
                </c:pt>
                <c:pt idx="6">
                  <c:v>5839</c:v>
                </c:pt>
                <c:pt idx="7">
                  <c:v>5813.7</c:v>
                </c:pt>
                <c:pt idx="8">
                  <c:v>5923.2</c:v>
                </c:pt>
                <c:pt idx="9">
                  <c:v>6661.7</c:v>
                </c:pt>
                <c:pt idx="10">
                  <c:v>6900.3</c:v>
                </c:pt>
                <c:pt idx="11">
                  <c:v>8044</c:v>
                </c:pt>
                <c:pt idx="12">
                  <c:v>9084.2999999999975</c:v>
                </c:pt>
                <c:pt idx="13">
                  <c:v>10410.200000000003</c:v>
                </c:pt>
                <c:pt idx="14">
                  <c:v>12392.2</c:v>
                </c:pt>
                <c:pt idx="15">
                  <c:v>14727.1</c:v>
                </c:pt>
                <c:pt idx="16">
                  <c:v>18225.8</c:v>
                </c:pt>
                <c:pt idx="17">
                  <c:v>23054.1</c:v>
                </c:pt>
                <c:pt idx="18">
                  <c:v>27894.400000000001</c:v>
                </c:pt>
                <c:pt idx="19">
                  <c:v>36390.699999999997</c:v>
                </c:pt>
                <c:pt idx="20">
                  <c:v>44881.1</c:v>
                </c:pt>
                <c:pt idx="21">
                  <c:v>57467.1</c:v>
                </c:pt>
                <c:pt idx="22">
                  <c:v>73935.8</c:v>
                </c:pt>
                <c:pt idx="23">
                  <c:v>90081.3</c:v>
                </c:pt>
                <c:pt idx="24">
                  <c:v>115801.9</c:v>
                </c:pt>
                <c:pt idx="25">
                  <c:v>144001.1</c:v>
                </c:pt>
                <c:pt idx="26">
                  <c:v>181021.1</c:v>
                </c:pt>
                <c:pt idx="27">
                  <c:v>219378</c:v>
                </c:pt>
                <c:pt idx="28">
                  <c:v>258211.20000000001</c:v>
                </c:pt>
                <c:pt idx="29">
                  <c:v>309755.09999999998</c:v>
                </c:pt>
                <c:pt idx="30">
                  <c:v>357820.5</c:v>
                </c:pt>
                <c:pt idx="31">
                  <c:v>411234.7</c:v>
                </c:pt>
                <c:pt idx="32">
                  <c:v>442846.8</c:v>
                </c:pt>
                <c:pt idx="33">
                  <c:v>481173.4</c:v>
                </c:pt>
                <c:pt idx="34">
                  <c:v>500138.6</c:v>
                </c:pt>
                <c:pt idx="35">
                  <c:v>517793.5</c:v>
                </c:pt>
                <c:pt idx="36">
                  <c:v>516325</c:v>
                </c:pt>
                <c:pt idx="37">
                  <c:v>511263.2</c:v>
                </c:pt>
                <c:pt idx="38">
                  <c:v>485354.3</c:v>
                </c:pt>
                <c:pt idx="39">
                  <c:v>460078.1</c:v>
                </c:pt>
                <c:pt idx="40">
                  <c:v>414738.4</c:v>
                </c:pt>
                <c:pt idx="41">
                  <c:v>376073.1</c:v>
                </c:pt>
                <c:pt idx="42">
                  <c:v>334500.09999999998</c:v>
                </c:pt>
                <c:pt idx="43">
                  <c:v>285951.7</c:v>
                </c:pt>
                <c:pt idx="44">
                  <c:v>245500.6</c:v>
                </c:pt>
                <c:pt idx="45">
                  <c:v>204627.20000000001</c:v>
                </c:pt>
                <c:pt idx="46">
                  <c:v>168504.8</c:v>
                </c:pt>
                <c:pt idx="47">
                  <c:v>137292.1</c:v>
                </c:pt>
                <c:pt idx="48">
                  <c:v>117047.8</c:v>
                </c:pt>
                <c:pt idx="49">
                  <c:v>91140.5</c:v>
                </c:pt>
                <c:pt idx="50">
                  <c:v>68982</c:v>
                </c:pt>
                <c:pt idx="51">
                  <c:v>54642.1</c:v>
                </c:pt>
                <c:pt idx="52">
                  <c:v>45576</c:v>
                </c:pt>
                <c:pt idx="53">
                  <c:v>35906</c:v>
                </c:pt>
                <c:pt idx="54">
                  <c:v>28239.3</c:v>
                </c:pt>
                <c:pt idx="55">
                  <c:v>23277.1</c:v>
                </c:pt>
                <c:pt idx="56">
                  <c:v>18956.2</c:v>
                </c:pt>
                <c:pt idx="57">
                  <c:v>15105.5</c:v>
                </c:pt>
                <c:pt idx="58">
                  <c:v>13047.7</c:v>
                </c:pt>
                <c:pt idx="59">
                  <c:v>11277.8</c:v>
                </c:pt>
                <c:pt idx="60">
                  <c:v>10019.1</c:v>
                </c:pt>
                <c:pt idx="61">
                  <c:v>8158.6</c:v>
                </c:pt>
                <c:pt idx="62">
                  <c:v>6886.4</c:v>
                </c:pt>
                <c:pt idx="63">
                  <c:v>6913.7</c:v>
                </c:pt>
                <c:pt idx="64">
                  <c:v>6502.1</c:v>
                </c:pt>
                <c:pt idx="65">
                  <c:v>5541.3</c:v>
                </c:pt>
                <c:pt idx="66">
                  <c:v>5137.7</c:v>
                </c:pt>
                <c:pt idx="67">
                  <c:v>4383.7</c:v>
                </c:pt>
                <c:pt idx="68">
                  <c:v>3854.4</c:v>
                </c:pt>
                <c:pt idx="69">
                  <c:v>3880.6</c:v>
                </c:pt>
                <c:pt idx="70">
                  <c:v>3742</c:v>
                </c:pt>
                <c:pt idx="71">
                  <c:v>3743.1</c:v>
                </c:pt>
                <c:pt idx="72">
                  <c:v>3382.8</c:v>
                </c:pt>
                <c:pt idx="73">
                  <c:v>3735.8</c:v>
                </c:pt>
                <c:pt idx="74">
                  <c:v>3958.9</c:v>
                </c:pt>
                <c:pt idx="75">
                  <c:v>3295.2</c:v>
                </c:pt>
                <c:pt idx="76">
                  <c:v>3142.2</c:v>
                </c:pt>
                <c:pt idx="77">
                  <c:v>3257.3</c:v>
                </c:pt>
                <c:pt idx="78">
                  <c:v>2966.5</c:v>
                </c:pt>
                <c:pt idx="79">
                  <c:v>3040.5</c:v>
                </c:pt>
                <c:pt idx="80">
                  <c:v>2758.7</c:v>
                </c:pt>
                <c:pt idx="81">
                  <c:v>2445.9</c:v>
                </c:pt>
                <c:pt idx="82">
                  <c:v>2351.3000000000002</c:v>
                </c:pt>
                <c:pt idx="83">
                  <c:v>2301.3000000000002</c:v>
                </c:pt>
                <c:pt idx="84">
                  <c:v>2294.3000000000002</c:v>
                </c:pt>
                <c:pt idx="85">
                  <c:v>2463.8000000000002</c:v>
                </c:pt>
                <c:pt idx="86">
                  <c:v>2264.5</c:v>
                </c:pt>
                <c:pt idx="87">
                  <c:v>1932.8</c:v>
                </c:pt>
                <c:pt idx="88">
                  <c:v>2312.6999999999998</c:v>
                </c:pt>
                <c:pt idx="89">
                  <c:v>2183.1</c:v>
                </c:pt>
                <c:pt idx="90">
                  <c:v>3125.6</c:v>
                </c:pt>
              </c:numCache>
            </c:numRef>
          </c:val>
        </c:ser>
        <c:ser>
          <c:idx val="50"/>
          <c:order val="5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Sheet1!$AZ$11:$AZ$101</c:f>
              <c:numCache>
                <c:formatCode>#,##0.00</c:formatCode>
                <c:ptCount val="91"/>
                <c:pt idx="0" formatCode="General">
                  <c:v>51</c:v>
                </c:pt>
                <c:pt idx="1">
                  <c:v>3878.6</c:v>
                </c:pt>
                <c:pt idx="2">
                  <c:v>3988.1</c:v>
                </c:pt>
                <c:pt idx="3">
                  <c:v>4267.9000000000005</c:v>
                </c:pt>
                <c:pt idx="4">
                  <c:v>7249.8</c:v>
                </c:pt>
                <c:pt idx="5">
                  <c:v>7132.2</c:v>
                </c:pt>
                <c:pt idx="6">
                  <c:v>5452.8</c:v>
                </c:pt>
                <c:pt idx="7">
                  <c:v>6308.2</c:v>
                </c:pt>
                <c:pt idx="8">
                  <c:v>6095.3</c:v>
                </c:pt>
                <c:pt idx="9">
                  <c:v>6668.1</c:v>
                </c:pt>
                <c:pt idx="10">
                  <c:v>6776.4</c:v>
                </c:pt>
                <c:pt idx="11">
                  <c:v>7480.9</c:v>
                </c:pt>
                <c:pt idx="12">
                  <c:v>8628.1</c:v>
                </c:pt>
                <c:pt idx="13">
                  <c:v>9918.2999999999975</c:v>
                </c:pt>
                <c:pt idx="14">
                  <c:v>11849.9</c:v>
                </c:pt>
                <c:pt idx="15">
                  <c:v>14351.9</c:v>
                </c:pt>
                <c:pt idx="16">
                  <c:v>17092.900000000001</c:v>
                </c:pt>
                <c:pt idx="17">
                  <c:v>20622.900000000001</c:v>
                </c:pt>
                <c:pt idx="18">
                  <c:v>25940.7</c:v>
                </c:pt>
                <c:pt idx="19">
                  <c:v>33507.699999999997</c:v>
                </c:pt>
                <c:pt idx="20">
                  <c:v>41974.1</c:v>
                </c:pt>
                <c:pt idx="21">
                  <c:v>51445</c:v>
                </c:pt>
                <c:pt idx="22">
                  <c:v>68110.399999999994</c:v>
                </c:pt>
                <c:pt idx="23">
                  <c:v>86796</c:v>
                </c:pt>
                <c:pt idx="24">
                  <c:v>109062.39999999999</c:v>
                </c:pt>
                <c:pt idx="25">
                  <c:v>133338.5</c:v>
                </c:pt>
                <c:pt idx="26">
                  <c:v>166964.79999999999</c:v>
                </c:pt>
                <c:pt idx="27">
                  <c:v>199039.9</c:v>
                </c:pt>
                <c:pt idx="28">
                  <c:v>238439.3</c:v>
                </c:pt>
                <c:pt idx="29">
                  <c:v>283469.8</c:v>
                </c:pt>
                <c:pt idx="30">
                  <c:v>325873.7</c:v>
                </c:pt>
                <c:pt idx="31">
                  <c:v>365016.4</c:v>
                </c:pt>
                <c:pt idx="32">
                  <c:v>404332.5</c:v>
                </c:pt>
                <c:pt idx="33">
                  <c:v>430910.5</c:v>
                </c:pt>
                <c:pt idx="34">
                  <c:v>450699.4</c:v>
                </c:pt>
                <c:pt idx="35">
                  <c:v>463126.2</c:v>
                </c:pt>
                <c:pt idx="36">
                  <c:v>465132.80000000005</c:v>
                </c:pt>
                <c:pt idx="37">
                  <c:v>456305.9</c:v>
                </c:pt>
                <c:pt idx="38">
                  <c:v>435978.6</c:v>
                </c:pt>
                <c:pt idx="39">
                  <c:v>409537.6</c:v>
                </c:pt>
                <c:pt idx="40">
                  <c:v>377502.6</c:v>
                </c:pt>
                <c:pt idx="41">
                  <c:v>335596.7</c:v>
                </c:pt>
                <c:pt idx="42">
                  <c:v>301730.90000000002</c:v>
                </c:pt>
                <c:pt idx="43">
                  <c:v>258015</c:v>
                </c:pt>
                <c:pt idx="44">
                  <c:v>219891.7</c:v>
                </c:pt>
                <c:pt idx="45">
                  <c:v>185884.79999999999</c:v>
                </c:pt>
                <c:pt idx="46">
                  <c:v>150100</c:v>
                </c:pt>
                <c:pt idx="47">
                  <c:v>123570.1</c:v>
                </c:pt>
                <c:pt idx="48">
                  <c:v>103087.1</c:v>
                </c:pt>
                <c:pt idx="49">
                  <c:v>80932.800000000003</c:v>
                </c:pt>
                <c:pt idx="50">
                  <c:v>63645.9</c:v>
                </c:pt>
                <c:pt idx="51">
                  <c:v>53737.7</c:v>
                </c:pt>
                <c:pt idx="52">
                  <c:v>43299.1</c:v>
                </c:pt>
                <c:pt idx="53">
                  <c:v>34466.1</c:v>
                </c:pt>
                <c:pt idx="54">
                  <c:v>27438</c:v>
                </c:pt>
                <c:pt idx="55">
                  <c:v>21642.7</c:v>
                </c:pt>
                <c:pt idx="56">
                  <c:v>17603.8</c:v>
                </c:pt>
                <c:pt idx="57">
                  <c:v>14420.6</c:v>
                </c:pt>
                <c:pt idx="58">
                  <c:v>12053.1</c:v>
                </c:pt>
                <c:pt idx="59">
                  <c:v>9908</c:v>
                </c:pt>
                <c:pt idx="60">
                  <c:v>9160.2999999999975</c:v>
                </c:pt>
                <c:pt idx="61">
                  <c:v>8014.6</c:v>
                </c:pt>
                <c:pt idx="62">
                  <c:v>7479.9</c:v>
                </c:pt>
                <c:pt idx="63">
                  <c:v>6250.7</c:v>
                </c:pt>
                <c:pt idx="64">
                  <c:v>6196.8</c:v>
                </c:pt>
                <c:pt idx="65">
                  <c:v>4867.4000000000005</c:v>
                </c:pt>
                <c:pt idx="66">
                  <c:v>4984.2</c:v>
                </c:pt>
                <c:pt idx="67">
                  <c:v>4522.2</c:v>
                </c:pt>
                <c:pt idx="68">
                  <c:v>4159.8</c:v>
                </c:pt>
                <c:pt idx="69">
                  <c:v>3621.5</c:v>
                </c:pt>
                <c:pt idx="70">
                  <c:v>3925.4</c:v>
                </c:pt>
                <c:pt idx="71">
                  <c:v>3954.4</c:v>
                </c:pt>
                <c:pt idx="72">
                  <c:v>3566.8</c:v>
                </c:pt>
                <c:pt idx="73">
                  <c:v>3558.5</c:v>
                </c:pt>
                <c:pt idx="74">
                  <c:v>3654.7</c:v>
                </c:pt>
                <c:pt idx="75">
                  <c:v>3371.1</c:v>
                </c:pt>
                <c:pt idx="76">
                  <c:v>3268.4</c:v>
                </c:pt>
                <c:pt idx="77">
                  <c:v>3050</c:v>
                </c:pt>
                <c:pt idx="78">
                  <c:v>2811.8</c:v>
                </c:pt>
                <c:pt idx="79">
                  <c:v>2691.7</c:v>
                </c:pt>
                <c:pt idx="80">
                  <c:v>2391.1</c:v>
                </c:pt>
                <c:pt idx="81">
                  <c:v>2341.6999999999998</c:v>
                </c:pt>
                <c:pt idx="82">
                  <c:v>2632.6</c:v>
                </c:pt>
                <c:pt idx="83">
                  <c:v>2344.1999999999998</c:v>
                </c:pt>
                <c:pt idx="84">
                  <c:v>2379.1999999999998</c:v>
                </c:pt>
                <c:pt idx="85">
                  <c:v>2155.5</c:v>
                </c:pt>
                <c:pt idx="86">
                  <c:v>2801.1</c:v>
                </c:pt>
                <c:pt idx="87">
                  <c:v>2361.8000000000002</c:v>
                </c:pt>
                <c:pt idx="88">
                  <c:v>2347</c:v>
                </c:pt>
                <c:pt idx="89">
                  <c:v>1935.1</c:v>
                </c:pt>
                <c:pt idx="90">
                  <c:v>2745.3</c:v>
                </c:pt>
              </c:numCache>
            </c:numRef>
          </c:val>
        </c:ser>
        <c:ser>
          <c:idx val="51"/>
          <c:order val="5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Sheet1!$BA$11:$BA$101</c:f>
              <c:numCache>
                <c:formatCode>#,##0.00</c:formatCode>
                <c:ptCount val="91"/>
                <c:pt idx="0" formatCode="General">
                  <c:v>52</c:v>
                </c:pt>
                <c:pt idx="1">
                  <c:v>4622</c:v>
                </c:pt>
                <c:pt idx="2">
                  <c:v>4285.5</c:v>
                </c:pt>
                <c:pt idx="3">
                  <c:v>4475.5</c:v>
                </c:pt>
                <c:pt idx="4">
                  <c:v>7457.8</c:v>
                </c:pt>
                <c:pt idx="5">
                  <c:v>7734.8</c:v>
                </c:pt>
                <c:pt idx="6">
                  <c:v>5723.9</c:v>
                </c:pt>
                <c:pt idx="7">
                  <c:v>5971.5</c:v>
                </c:pt>
                <c:pt idx="8">
                  <c:v>5759.7</c:v>
                </c:pt>
                <c:pt idx="9">
                  <c:v>6262.6</c:v>
                </c:pt>
                <c:pt idx="10">
                  <c:v>7510.4</c:v>
                </c:pt>
                <c:pt idx="11">
                  <c:v>7805.6</c:v>
                </c:pt>
                <c:pt idx="12">
                  <c:v>8079.4</c:v>
                </c:pt>
                <c:pt idx="13">
                  <c:v>9484.1</c:v>
                </c:pt>
                <c:pt idx="14">
                  <c:v>10744.8</c:v>
                </c:pt>
                <c:pt idx="15">
                  <c:v>13967.5</c:v>
                </c:pt>
                <c:pt idx="16">
                  <c:v>15555.8</c:v>
                </c:pt>
                <c:pt idx="17">
                  <c:v>22100.7</c:v>
                </c:pt>
                <c:pt idx="18">
                  <c:v>25688.2</c:v>
                </c:pt>
                <c:pt idx="19">
                  <c:v>31458.6</c:v>
                </c:pt>
                <c:pt idx="20">
                  <c:v>40169.199999999997</c:v>
                </c:pt>
                <c:pt idx="21">
                  <c:v>48527.4</c:v>
                </c:pt>
                <c:pt idx="22">
                  <c:v>65875.399999999994</c:v>
                </c:pt>
                <c:pt idx="23">
                  <c:v>81005.100000000006</c:v>
                </c:pt>
                <c:pt idx="24">
                  <c:v>102176</c:v>
                </c:pt>
                <c:pt idx="25">
                  <c:v>125277.7</c:v>
                </c:pt>
                <c:pt idx="26">
                  <c:v>150396.1</c:v>
                </c:pt>
                <c:pt idx="27">
                  <c:v>181014.8</c:v>
                </c:pt>
                <c:pt idx="28">
                  <c:v>218340.8</c:v>
                </c:pt>
                <c:pt idx="29">
                  <c:v>257331.5</c:v>
                </c:pt>
                <c:pt idx="30">
                  <c:v>291298.2</c:v>
                </c:pt>
                <c:pt idx="31">
                  <c:v>325969.90000000002</c:v>
                </c:pt>
                <c:pt idx="32">
                  <c:v>361746.1</c:v>
                </c:pt>
                <c:pt idx="33">
                  <c:v>387089.6</c:v>
                </c:pt>
                <c:pt idx="34">
                  <c:v>406133.6</c:v>
                </c:pt>
                <c:pt idx="35">
                  <c:v>417307.2</c:v>
                </c:pt>
                <c:pt idx="36">
                  <c:v>421256.1</c:v>
                </c:pt>
                <c:pt idx="37">
                  <c:v>404719.9</c:v>
                </c:pt>
                <c:pt idx="38">
                  <c:v>385062.9</c:v>
                </c:pt>
                <c:pt idx="39">
                  <c:v>368205.1</c:v>
                </c:pt>
                <c:pt idx="40">
                  <c:v>334078.5</c:v>
                </c:pt>
                <c:pt idx="41">
                  <c:v>302643.20000000001</c:v>
                </c:pt>
                <c:pt idx="42">
                  <c:v>264419.7</c:v>
                </c:pt>
                <c:pt idx="43">
                  <c:v>225646.2</c:v>
                </c:pt>
                <c:pt idx="44">
                  <c:v>196897.9</c:v>
                </c:pt>
                <c:pt idx="45">
                  <c:v>165387</c:v>
                </c:pt>
                <c:pt idx="46">
                  <c:v>136888</c:v>
                </c:pt>
                <c:pt idx="47">
                  <c:v>113352.5</c:v>
                </c:pt>
                <c:pt idx="48">
                  <c:v>89800.7</c:v>
                </c:pt>
                <c:pt idx="49">
                  <c:v>70453</c:v>
                </c:pt>
                <c:pt idx="50">
                  <c:v>58900.4</c:v>
                </c:pt>
                <c:pt idx="51">
                  <c:v>47405.8</c:v>
                </c:pt>
                <c:pt idx="52">
                  <c:v>36884.400000000001</c:v>
                </c:pt>
                <c:pt idx="53">
                  <c:v>29818.5</c:v>
                </c:pt>
                <c:pt idx="54">
                  <c:v>25135.4</c:v>
                </c:pt>
                <c:pt idx="55">
                  <c:v>19901.900000000001</c:v>
                </c:pt>
                <c:pt idx="56">
                  <c:v>16274.5</c:v>
                </c:pt>
                <c:pt idx="57">
                  <c:v>14049.3</c:v>
                </c:pt>
                <c:pt idx="58">
                  <c:v>11801.9</c:v>
                </c:pt>
                <c:pt idx="59">
                  <c:v>10959.8</c:v>
                </c:pt>
                <c:pt idx="60">
                  <c:v>9637</c:v>
                </c:pt>
                <c:pt idx="61">
                  <c:v>7603.7</c:v>
                </c:pt>
                <c:pt idx="62">
                  <c:v>6709</c:v>
                </c:pt>
                <c:pt idx="63">
                  <c:v>5724.5</c:v>
                </c:pt>
                <c:pt idx="64">
                  <c:v>5108.9000000000005</c:v>
                </c:pt>
                <c:pt idx="65">
                  <c:v>4872.3</c:v>
                </c:pt>
                <c:pt idx="66">
                  <c:v>4893.9000000000005</c:v>
                </c:pt>
                <c:pt idx="67">
                  <c:v>4722.3</c:v>
                </c:pt>
                <c:pt idx="68">
                  <c:v>4258.3</c:v>
                </c:pt>
                <c:pt idx="69">
                  <c:v>3514.2</c:v>
                </c:pt>
                <c:pt idx="70">
                  <c:v>4081.6</c:v>
                </c:pt>
                <c:pt idx="71">
                  <c:v>3978.2</c:v>
                </c:pt>
                <c:pt idx="72">
                  <c:v>3600.3</c:v>
                </c:pt>
                <c:pt idx="73">
                  <c:v>3597.8</c:v>
                </c:pt>
                <c:pt idx="74">
                  <c:v>3157.1</c:v>
                </c:pt>
                <c:pt idx="75">
                  <c:v>3676.4</c:v>
                </c:pt>
                <c:pt idx="76">
                  <c:v>3037.2</c:v>
                </c:pt>
                <c:pt idx="77">
                  <c:v>2929.8</c:v>
                </c:pt>
                <c:pt idx="78">
                  <c:v>2687</c:v>
                </c:pt>
                <c:pt idx="79">
                  <c:v>2676.4</c:v>
                </c:pt>
                <c:pt idx="80">
                  <c:v>2513.6</c:v>
                </c:pt>
                <c:pt idx="81">
                  <c:v>2153.9</c:v>
                </c:pt>
                <c:pt idx="82">
                  <c:v>2388.6</c:v>
                </c:pt>
                <c:pt idx="83">
                  <c:v>2455.5</c:v>
                </c:pt>
                <c:pt idx="84">
                  <c:v>2298</c:v>
                </c:pt>
                <c:pt idx="85">
                  <c:v>2116.3000000000002</c:v>
                </c:pt>
                <c:pt idx="86">
                  <c:v>2214.6999999999998</c:v>
                </c:pt>
                <c:pt idx="87">
                  <c:v>2338</c:v>
                </c:pt>
                <c:pt idx="88">
                  <c:v>2094</c:v>
                </c:pt>
                <c:pt idx="89">
                  <c:v>2232.1999999999998</c:v>
                </c:pt>
                <c:pt idx="90">
                  <c:v>2565.1999999999998</c:v>
                </c:pt>
              </c:numCache>
            </c:numRef>
          </c:val>
        </c:ser>
        <c:ser>
          <c:idx val="52"/>
          <c:order val="5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Sheet1!$BB$11:$BB$101</c:f>
              <c:numCache>
                <c:formatCode>#,##0.00</c:formatCode>
                <c:ptCount val="91"/>
                <c:pt idx="0" formatCode="General">
                  <c:v>53</c:v>
                </c:pt>
                <c:pt idx="1">
                  <c:v>4488.7</c:v>
                </c:pt>
                <c:pt idx="2">
                  <c:v>3897.5</c:v>
                </c:pt>
                <c:pt idx="3">
                  <c:v>5041.8</c:v>
                </c:pt>
                <c:pt idx="4">
                  <c:v>7058.9</c:v>
                </c:pt>
                <c:pt idx="5">
                  <c:v>8481.7000000000007</c:v>
                </c:pt>
                <c:pt idx="6">
                  <c:v>5786.6</c:v>
                </c:pt>
                <c:pt idx="7">
                  <c:v>6036.5</c:v>
                </c:pt>
                <c:pt idx="8">
                  <c:v>6018.4</c:v>
                </c:pt>
                <c:pt idx="9">
                  <c:v>6293.6</c:v>
                </c:pt>
                <c:pt idx="10">
                  <c:v>7249.1</c:v>
                </c:pt>
                <c:pt idx="11">
                  <c:v>7547.9</c:v>
                </c:pt>
                <c:pt idx="12">
                  <c:v>8464.2999999999975</c:v>
                </c:pt>
                <c:pt idx="13">
                  <c:v>9149</c:v>
                </c:pt>
                <c:pt idx="14">
                  <c:v>10935.3</c:v>
                </c:pt>
                <c:pt idx="15">
                  <c:v>12940.4</c:v>
                </c:pt>
                <c:pt idx="16">
                  <c:v>15162.8</c:v>
                </c:pt>
                <c:pt idx="17">
                  <c:v>19899.8</c:v>
                </c:pt>
                <c:pt idx="18">
                  <c:v>21655.9</c:v>
                </c:pt>
                <c:pt idx="19">
                  <c:v>29709.3</c:v>
                </c:pt>
                <c:pt idx="20">
                  <c:v>35464.400000000001</c:v>
                </c:pt>
                <c:pt idx="21">
                  <c:v>44718.2</c:v>
                </c:pt>
                <c:pt idx="22">
                  <c:v>59093.4</c:v>
                </c:pt>
                <c:pt idx="23">
                  <c:v>73168.3</c:v>
                </c:pt>
                <c:pt idx="24">
                  <c:v>90427.199999999997</c:v>
                </c:pt>
                <c:pt idx="25">
                  <c:v>110978.5</c:v>
                </c:pt>
                <c:pt idx="26">
                  <c:v>137676.5</c:v>
                </c:pt>
                <c:pt idx="27">
                  <c:v>167210.5</c:v>
                </c:pt>
                <c:pt idx="28">
                  <c:v>193808.2</c:v>
                </c:pt>
                <c:pt idx="29">
                  <c:v>225334.2</c:v>
                </c:pt>
                <c:pt idx="30">
                  <c:v>258725.9</c:v>
                </c:pt>
                <c:pt idx="31">
                  <c:v>293015.7</c:v>
                </c:pt>
                <c:pt idx="32">
                  <c:v>315678.40000000002</c:v>
                </c:pt>
                <c:pt idx="33">
                  <c:v>338247.2</c:v>
                </c:pt>
                <c:pt idx="34">
                  <c:v>357033.2</c:v>
                </c:pt>
                <c:pt idx="35">
                  <c:v>362413.7</c:v>
                </c:pt>
                <c:pt idx="36">
                  <c:v>366280.7</c:v>
                </c:pt>
                <c:pt idx="37">
                  <c:v>351540.8</c:v>
                </c:pt>
                <c:pt idx="38">
                  <c:v>335710.8</c:v>
                </c:pt>
                <c:pt idx="39">
                  <c:v>321657.2</c:v>
                </c:pt>
                <c:pt idx="40">
                  <c:v>296230.59999999998</c:v>
                </c:pt>
                <c:pt idx="41">
                  <c:v>265105.2</c:v>
                </c:pt>
                <c:pt idx="42">
                  <c:v>231616.2</c:v>
                </c:pt>
                <c:pt idx="43">
                  <c:v>199542.7</c:v>
                </c:pt>
                <c:pt idx="44">
                  <c:v>170082.5</c:v>
                </c:pt>
                <c:pt idx="45">
                  <c:v>143843.5</c:v>
                </c:pt>
                <c:pt idx="46">
                  <c:v>119854.3</c:v>
                </c:pt>
                <c:pt idx="47">
                  <c:v>100071.9</c:v>
                </c:pt>
                <c:pt idx="48">
                  <c:v>79900.5</c:v>
                </c:pt>
                <c:pt idx="49">
                  <c:v>63288.3</c:v>
                </c:pt>
                <c:pt idx="50">
                  <c:v>52277.2</c:v>
                </c:pt>
                <c:pt idx="51">
                  <c:v>42327</c:v>
                </c:pt>
                <c:pt idx="52">
                  <c:v>34914.6</c:v>
                </c:pt>
                <c:pt idx="53">
                  <c:v>26550.2</c:v>
                </c:pt>
                <c:pt idx="54">
                  <c:v>20956.3</c:v>
                </c:pt>
                <c:pt idx="55">
                  <c:v>17293</c:v>
                </c:pt>
                <c:pt idx="56">
                  <c:v>15107.7</c:v>
                </c:pt>
                <c:pt idx="57">
                  <c:v>12454.2</c:v>
                </c:pt>
                <c:pt idx="58">
                  <c:v>10764.6</c:v>
                </c:pt>
                <c:pt idx="59">
                  <c:v>9753.9</c:v>
                </c:pt>
                <c:pt idx="60">
                  <c:v>8576.9</c:v>
                </c:pt>
                <c:pt idx="61">
                  <c:v>7522.2</c:v>
                </c:pt>
                <c:pt idx="62">
                  <c:v>6654.9</c:v>
                </c:pt>
                <c:pt idx="63">
                  <c:v>5904.7</c:v>
                </c:pt>
                <c:pt idx="64">
                  <c:v>5472.6</c:v>
                </c:pt>
                <c:pt idx="65">
                  <c:v>4876.6000000000004</c:v>
                </c:pt>
                <c:pt idx="66">
                  <c:v>4509.7</c:v>
                </c:pt>
                <c:pt idx="67">
                  <c:v>4537.1000000000004</c:v>
                </c:pt>
                <c:pt idx="68">
                  <c:v>4465.8</c:v>
                </c:pt>
                <c:pt idx="69">
                  <c:v>3708.3</c:v>
                </c:pt>
                <c:pt idx="70">
                  <c:v>3817.4</c:v>
                </c:pt>
                <c:pt idx="71">
                  <c:v>3409</c:v>
                </c:pt>
                <c:pt idx="72">
                  <c:v>3451.9</c:v>
                </c:pt>
                <c:pt idx="73">
                  <c:v>3506.7</c:v>
                </c:pt>
                <c:pt idx="74">
                  <c:v>3646.4</c:v>
                </c:pt>
                <c:pt idx="75">
                  <c:v>3694.9</c:v>
                </c:pt>
                <c:pt idx="76">
                  <c:v>2747.6</c:v>
                </c:pt>
                <c:pt idx="77">
                  <c:v>2780.4</c:v>
                </c:pt>
                <c:pt idx="78">
                  <c:v>2552.5</c:v>
                </c:pt>
                <c:pt idx="79">
                  <c:v>2824.9</c:v>
                </c:pt>
                <c:pt idx="80">
                  <c:v>2612.3000000000002</c:v>
                </c:pt>
                <c:pt idx="81">
                  <c:v>2430.8000000000002</c:v>
                </c:pt>
                <c:pt idx="82">
                  <c:v>2271.6999999999998</c:v>
                </c:pt>
                <c:pt idx="83">
                  <c:v>2413.4</c:v>
                </c:pt>
                <c:pt idx="84">
                  <c:v>2162.1</c:v>
                </c:pt>
                <c:pt idx="85">
                  <c:v>2095.1999999999998</c:v>
                </c:pt>
                <c:pt idx="86">
                  <c:v>2247.9</c:v>
                </c:pt>
                <c:pt idx="87">
                  <c:v>2377.9</c:v>
                </c:pt>
                <c:pt idx="88">
                  <c:v>2136.3000000000002</c:v>
                </c:pt>
                <c:pt idx="89">
                  <c:v>2076.6</c:v>
                </c:pt>
                <c:pt idx="90">
                  <c:v>2972.6</c:v>
                </c:pt>
              </c:numCache>
            </c:numRef>
          </c:val>
        </c:ser>
        <c:ser>
          <c:idx val="53"/>
          <c:order val="5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Sheet1!$BC$11:$BC$101</c:f>
              <c:numCache>
                <c:formatCode>#,##0.00</c:formatCode>
                <c:ptCount val="91"/>
                <c:pt idx="0" formatCode="General">
                  <c:v>54</c:v>
                </c:pt>
                <c:pt idx="1">
                  <c:v>3884.6</c:v>
                </c:pt>
                <c:pt idx="2">
                  <c:v>3800.6</c:v>
                </c:pt>
                <c:pt idx="3">
                  <c:v>5218.7</c:v>
                </c:pt>
                <c:pt idx="4">
                  <c:v>6841.7</c:v>
                </c:pt>
                <c:pt idx="5">
                  <c:v>8383.5</c:v>
                </c:pt>
                <c:pt idx="6">
                  <c:v>6739.2</c:v>
                </c:pt>
                <c:pt idx="7">
                  <c:v>5572.4</c:v>
                </c:pt>
                <c:pt idx="8">
                  <c:v>5624.3</c:v>
                </c:pt>
                <c:pt idx="9">
                  <c:v>5658</c:v>
                </c:pt>
                <c:pt idx="10">
                  <c:v>6827.8</c:v>
                </c:pt>
                <c:pt idx="11">
                  <c:v>6765</c:v>
                </c:pt>
                <c:pt idx="12">
                  <c:v>7342.9</c:v>
                </c:pt>
                <c:pt idx="13">
                  <c:v>9104.9</c:v>
                </c:pt>
                <c:pt idx="14">
                  <c:v>10321.5</c:v>
                </c:pt>
                <c:pt idx="15">
                  <c:v>11356.3</c:v>
                </c:pt>
                <c:pt idx="16">
                  <c:v>14193.3</c:v>
                </c:pt>
                <c:pt idx="17">
                  <c:v>18031.8</c:v>
                </c:pt>
                <c:pt idx="18">
                  <c:v>21172.3</c:v>
                </c:pt>
                <c:pt idx="19">
                  <c:v>27462.799999999996</c:v>
                </c:pt>
                <c:pt idx="20">
                  <c:v>33479.4</c:v>
                </c:pt>
                <c:pt idx="21">
                  <c:v>40218.300000000003</c:v>
                </c:pt>
                <c:pt idx="22">
                  <c:v>53611.8</c:v>
                </c:pt>
                <c:pt idx="23">
                  <c:v>65605.399999999994</c:v>
                </c:pt>
                <c:pt idx="24">
                  <c:v>79160.5</c:v>
                </c:pt>
                <c:pt idx="25">
                  <c:v>100009.7</c:v>
                </c:pt>
                <c:pt idx="26">
                  <c:v>118440.1</c:v>
                </c:pt>
                <c:pt idx="27">
                  <c:v>148583.70000000001</c:v>
                </c:pt>
                <c:pt idx="28">
                  <c:v>171867</c:v>
                </c:pt>
                <c:pt idx="29">
                  <c:v>195745.3</c:v>
                </c:pt>
                <c:pt idx="30">
                  <c:v>227293.6</c:v>
                </c:pt>
                <c:pt idx="31">
                  <c:v>248349</c:v>
                </c:pt>
                <c:pt idx="32">
                  <c:v>274236.40000000002</c:v>
                </c:pt>
                <c:pt idx="33">
                  <c:v>297922.7</c:v>
                </c:pt>
                <c:pt idx="34">
                  <c:v>305467.59999999998</c:v>
                </c:pt>
                <c:pt idx="35">
                  <c:v>314822.40000000002</c:v>
                </c:pt>
                <c:pt idx="36">
                  <c:v>315602.2</c:v>
                </c:pt>
                <c:pt idx="37">
                  <c:v>305902.2</c:v>
                </c:pt>
                <c:pt idx="38">
                  <c:v>292848.59999999998</c:v>
                </c:pt>
                <c:pt idx="39">
                  <c:v>277622.3</c:v>
                </c:pt>
                <c:pt idx="40">
                  <c:v>253534</c:v>
                </c:pt>
                <c:pt idx="41">
                  <c:v>228536.8</c:v>
                </c:pt>
                <c:pt idx="42">
                  <c:v>201382.5</c:v>
                </c:pt>
                <c:pt idx="43">
                  <c:v>176318.5</c:v>
                </c:pt>
                <c:pt idx="44">
                  <c:v>150005</c:v>
                </c:pt>
                <c:pt idx="45">
                  <c:v>126670.9</c:v>
                </c:pt>
                <c:pt idx="46">
                  <c:v>105338.7</c:v>
                </c:pt>
                <c:pt idx="47">
                  <c:v>85885.3</c:v>
                </c:pt>
                <c:pt idx="48">
                  <c:v>69470</c:v>
                </c:pt>
                <c:pt idx="49">
                  <c:v>57434.5</c:v>
                </c:pt>
                <c:pt idx="50">
                  <c:v>46565.9</c:v>
                </c:pt>
                <c:pt idx="51">
                  <c:v>35201.1</c:v>
                </c:pt>
                <c:pt idx="52">
                  <c:v>29820.6</c:v>
                </c:pt>
                <c:pt idx="53">
                  <c:v>23425.5</c:v>
                </c:pt>
                <c:pt idx="54">
                  <c:v>20372.2</c:v>
                </c:pt>
                <c:pt idx="55">
                  <c:v>15345.2</c:v>
                </c:pt>
                <c:pt idx="56">
                  <c:v>14048.2</c:v>
                </c:pt>
                <c:pt idx="57">
                  <c:v>11201.2</c:v>
                </c:pt>
                <c:pt idx="58">
                  <c:v>9935.2000000000007</c:v>
                </c:pt>
                <c:pt idx="59">
                  <c:v>9200</c:v>
                </c:pt>
                <c:pt idx="60">
                  <c:v>7920.7</c:v>
                </c:pt>
                <c:pt idx="61">
                  <c:v>6301.9</c:v>
                </c:pt>
                <c:pt idx="62">
                  <c:v>7084.2</c:v>
                </c:pt>
                <c:pt idx="63">
                  <c:v>6462.6</c:v>
                </c:pt>
                <c:pt idx="64">
                  <c:v>5238.8</c:v>
                </c:pt>
                <c:pt idx="65">
                  <c:v>4983.7</c:v>
                </c:pt>
                <c:pt idx="66">
                  <c:v>4784.3</c:v>
                </c:pt>
                <c:pt idx="67">
                  <c:v>4649.4000000000005</c:v>
                </c:pt>
                <c:pt idx="68">
                  <c:v>4093</c:v>
                </c:pt>
                <c:pt idx="69">
                  <c:v>3621</c:v>
                </c:pt>
                <c:pt idx="70">
                  <c:v>3805.1</c:v>
                </c:pt>
                <c:pt idx="71">
                  <c:v>3728.8</c:v>
                </c:pt>
                <c:pt idx="72">
                  <c:v>3755.7</c:v>
                </c:pt>
                <c:pt idx="73">
                  <c:v>3502.8</c:v>
                </c:pt>
                <c:pt idx="74">
                  <c:v>3998.9</c:v>
                </c:pt>
                <c:pt idx="75">
                  <c:v>3675.3</c:v>
                </c:pt>
                <c:pt idx="76">
                  <c:v>3320.2</c:v>
                </c:pt>
                <c:pt idx="77">
                  <c:v>3268.4</c:v>
                </c:pt>
                <c:pt idx="78">
                  <c:v>2910.9</c:v>
                </c:pt>
                <c:pt idx="79">
                  <c:v>3110.4</c:v>
                </c:pt>
                <c:pt idx="80">
                  <c:v>2595.4</c:v>
                </c:pt>
                <c:pt idx="81">
                  <c:v>2630.8</c:v>
                </c:pt>
                <c:pt idx="82">
                  <c:v>2266.9</c:v>
                </c:pt>
                <c:pt idx="83">
                  <c:v>2617.4</c:v>
                </c:pt>
                <c:pt idx="84">
                  <c:v>2397.6999999999998</c:v>
                </c:pt>
                <c:pt idx="85">
                  <c:v>2349.3000000000002</c:v>
                </c:pt>
                <c:pt idx="86">
                  <c:v>2272.6999999999998</c:v>
                </c:pt>
                <c:pt idx="87">
                  <c:v>2082.1999999999998</c:v>
                </c:pt>
                <c:pt idx="88">
                  <c:v>2366.5</c:v>
                </c:pt>
                <c:pt idx="89">
                  <c:v>1944.6</c:v>
                </c:pt>
                <c:pt idx="90">
                  <c:v>2872.4</c:v>
                </c:pt>
              </c:numCache>
            </c:numRef>
          </c:val>
        </c:ser>
        <c:ser>
          <c:idx val="54"/>
          <c:order val="5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Sheet1!$BD$11:$BD$101</c:f>
              <c:numCache>
                <c:formatCode>#,##0.00</c:formatCode>
                <c:ptCount val="91"/>
                <c:pt idx="0" formatCode="General">
                  <c:v>55</c:v>
                </c:pt>
                <c:pt idx="1">
                  <c:v>4427</c:v>
                </c:pt>
                <c:pt idx="2">
                  <c:v>4519.9000000000005</c:v>
                </c:pt>
                <c:pt idx="3">
                  <c:v>5462.6</c:v>
                </c:pt>
                <c:pt idx="4">
                  <c:v>5943.1</c:v>
                </c:pt>
                <c:pt idx="5">
                  <c:v>7594</c:v>
                </c:pt>
                <c:pt idx="6">
                  <c:v>7536.6</c:v>
                </c:pt>
                <c:pt idx="7">
                  <c:v>5884.5</c:v>
                </c:pt>
                <c:pt idx="8">
                  <c:v>5566.5</c:v>
                </c:pt>
                <c:pt idx="9">
                  <c:v>5646.6</c:v>
                </c:pt>
                <c:pt idx="10">
                  <c:v>6461</c:v>
                </c:pt>
                <c:pt idx="11">
                  <c:v>7352.2</c:v>
                </c:pt>
                <c:pt idx="12">
                  <c:v>8519</c:v>
                </c:pt>
                <c:pt idx="13">
                  <c:v>8065</c:v>
                </c:pt>
                <c:pt idx="14">
                  <c:v>10857.7</c:v>
                </c:pt>
                <c:pt idx="15">
                  <c:v>11492.4</c:v>
                </c:pt>
                <c:pt idx="16">
                  <c:v>13014.5</c:v>
                </c:pt>
                <c:pt idx="17">
                  <c:v>15997.6</c:v>
                </c:pt>
                <c:pt idx="18">
                  <c:v>19484.5</c:v>
                </c:pt>
                <c:pt idx="19">
                  <c:v>23531.1</c:v>
                </c:pt>
                <c:pt idx="20">
                  <c:v>30547.7</c:v>
                </c:pt>
                <c:pt idx="21">
                  <c:v>36910.800000000003</c:v>
                </c:pt>
                <c:pt idx="22">
                  <c:v>47884.6</c:v>
                </c:pt>
                <c:pt idx="23">
                  <c:v>58257.9</c:v>
                </c:pt>
                <c:pt idx="24">
                  <c:v>72952.3</c:v>
                </c:pt>
                <c:pt idx="25">
                  <c:v>87446.8</c:v>
                </c:pt>
                <c:pt idx="26">
                  <c:v>106202.6</c:v>
                </c:pt>
                <c:pt idx="27">
                  <c:v>130184.3</c:v>
                </c:pt>
                <c:pt idx="28">
                  <c:v>146843.79999999999</c:v>
                </c:pt>
                <c:pt idx="29">
                  <c:v>169805.2</c:v>
                </c:pt>
                <c:pt idx="30">
                  <c:v>194243.7</c:v>
                </c:pt>
                <c:pt idx="31">
                  <c:v>216398</c:v>
                </c:pt>
                <c:pt idx="32">
                  <c:v>240134</c:v>
                </c:pt>
                <c:pt idx="33">
                  <c:v>256584.7</c:v>
                </c:pt>
                <c:pt idx="34">
                  <c:v>266926.59999999998</c:v>
                </c:pt>
                <c:pt idx="35">
                  <c:v>272276.59999999998</c:v>
                </c:pt>
                <c:pt idx="36">
                  <c:v>267791.40000000002</c:v>
                </c:pt>
                <c:pt idx="37">
                  <c:v>262625.09999999998</c:v>
                </c:pt>
                <c:pt idx="38">
                  <c:v>251181</c:v>
                </c:pt>
                <c:pt idx="39">
                  <c:v>234731.9</c:v>
                </c:pt>
                <c:pt idx="40">
                  <c:v>216992.6</c:v>
                </c:pt>
                <c:pt idx="41">
                  <c:v>198283.4</c:v>
                </c:pt>
                <c:pt idx="42">
                  <c:v>172813.1</c:v>
                </c:pt>
                <c:pt idx="43">
                  <c:v>148532</c:v>
                </c:pt>
                <c:pt idx="44">
                  <c:v>131383.5</c:v>
                </c:pt>
                <c:pt idx="45">
                  <c:v>107291.8</c:v>
                </c:pt>
                <c:pt idx="46">
                  <c:v>90791.3</c:v>
                </c:pt>
                <c:pt idx="47">
                  <c:v>75000.399999999994</c:v>
                </c:pt>
                <c:pt idx="48">
                  <c:v>58820.4</c:v>
                </c:pt>
                <c:pt idx="49">
                  <c:v>47987.3</c:v>
                </c:pt>
                <c:pt idx="50">
                  <c:v>40725.300000000003</c:v>
                </c:pt>
                <c:pt idx="51">
                  <c:v>31728.1</c:v>
                </c:pt>
                <c:pt idx="52">
                  <c:v>26514.9</c:v>
                </c:pt>
                <c:pt idx="53">
                  <c:v>21501.4</c:v>
                </c:pt>
                <c:pt idx="54">
                  <c:v>18231</c:v>
                </c:pt>
                <c:pt idx="55">
                  <c:v>14332</c:v>
                </c:pt>
                <c:pt idx="56">
                  <c:v>12908.3</c:v>
                </c:pt>
                <c:pt idx="57">
                  <c:v>11084.8</c:v>
                </c:pt>
                <c:pt idx="58">
                  <c:v>10371.700000000003</c:v>
                </c:pt>
                <c:pt idx="59">
                  <c:v>8525.2000000000007</c:v>
                </c:pt>
                <c:pt idx="60">
                  <c:v>7180.5</c:v>
                </c:pt>
                <c:pt idx="61">
                  <c:v>6867</c:v>
                </c:pt>
                <c:pt idx="62">
                  <c:v>8785</c:v>
                </c:pt>
                <c:pt idx="63">
                  <c:v>10883.5</c:v>
                </c:pt>
                <c:pt idx="64">
                  <c:v>5545.7</c:v>
                </c:pt>
                <c:pt idx="65">
                  <c:v>5154</c:v>
                </c:pt>
                <c:pt idx="66">
                  <c:v>4336.5</c:v>
                </c:pt>
                <c:pt idx="67">
                  <c:v>4727</c:v>
                </c:pt>
                <c:pt idx="68">
                  <c:v>3997.9</c:v>
                </c:pt>
                <c:pt idx="69">
                  <c:v>3857.6</c:v>
                </c:pt>
                <c:pt idx="70">
                  <c:v>3672.4</c:v>
                </c:pt>
                <c:pt idx="71">
                  <c:v>4030.8</c:v>
                </c:pt>
                <c:pt idx="72">
                  <c:v>3654.4</c:v>
                </c:pt>
                <c:pt idx="73">
                  <c:v>4025.4</c:v>
                </c:pt>
                <c:pt idx="74">
                  <c:v>3733.7</c:v>
                </c:pt>
                <c:pt idx="75">
                  <c:v>3478.6</c:v>
                </c:pt>
                <c:pt idx="76">
                  <c:v>3067.5</c:v>
                </c:pt>
                <c:pt idx="77">
                  <c:v>3906.1</c:v>
                </c:pt>
                <c:pt idx="78">
                  <c:v>3279.3</c:v>
                </c:pt>
                <c:pt idx="79">
                  <c:v>3980.7</c:v>
                </c:pt>
                <c:pt idx="80">
                  <c:v>3032.4</c:v>
                </c:pt>
                <c:pt idx="81">
                  <c:v>2882.4</c:v>
                </c:pt>
                <c:pt idx="82">
                  <c:v>2277.6999999999998</c:v>
                </c:pt>
                <c:pt idx="83">
                  <c:v>2228.6999999999998</c:v>
                </c:pt>
                <c:pt idx="84">
                  <c:v>2117.1999999999998</c:v>
                </c:pt>
                <c:pt idx="85">
                  <c:v>1969</c:v>
                </c:pt>
                <c:pt idx="86">
                  <c:v>2284.3000000000002</c:v>
                </c:pt>
                <c:pt idx="87">
                  <c:v>2106.6</c:v>
                </c:pt>
                <c:pt idx="88">
                  <c:v>2093.3000000000002</c:v>
                </c:pt>
                <c:pt idx="89">
                  <c:v>2055</c:v>
                </c:pt>
                <c:pt idx="90">
                  <c:v>2740.7</c:v>
                </c:pt>
              </c:numCache>
            </c:numRef>
          </c:val>
        </c:ser>
        <c:ser>
          <c:idx val="55"/>
          <c:order val="5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Sheet1!$BE$11:$BE$101</c:f>
              <c:numCache>
                <c:formatCode>#,##0.00</c:formatCode>
                <c:ptCount val="91"/>
                <c:pt idx="0" formatCode="General">
                  <c:v>56</c:v>
                </c:pt>
                <c:pt idx="1">
                  <c:v>4125.4000000000005</c:v>
                </c:pt>
                <c:pt idx="2">
                  <c:v>5488.2</c:v>
                </c:pt>
                <c:pt idx="3">
                  <c:v>5301.3</c:v>
                </c:pt>
                <c:pt idx="4">
                  <c:v>5771</c:v>
                </c:pt>
                <c:pt idx="5">
                  <c:v>8015.7</c:v>
                </c:pt>
                <c:pt idx="6">
                  <c:v>9681.6</c:v>
                </c:pt>
                <c:pt idx="7">
                  <c:v>6163.1</c:v>
                </c:pt>
                <c:pt idx="8">
                  <c:v>5562.8</c:v>
                </c:pt>
                <c:pt idx="9">
                  <c:v>5866</c:v>
                </c:pt>
                <c:pt idx="10">
                  <c:v>6267.5</c:v>
                </c:pt>
                <c:pt idx="11">
                  <c:v>7088.7</c:v>
                </c:pt>
                <c:pt idx="12">
                  <c:v>8070.6</c:v>
                </c:pt>
                <c:pt idx="13">
                  <c:v>8593.6</c:v>
                </c:pt>
                <c:pt idx="14">
                  <c:v>9778.5</c:v>
                </c:pt>
                <c:pt idx="15">
                  <c:v>10951.3</c:v>
                </c:pt>
                <c:pt idx="16">
                  <c:v>12784.6</c:v>
                </c:pt>
                <c:pt idx="17">
                  <c:v>15463.2</c:v>
                </c:pt>
                <c:pt idx="18">
                  <c:v>18294.099999999995</c:v>
                </c:pt>
                <c:pt idx="19">
                  <c:v>21514.3</c:v>
                </c:pt>
                <c:pt idx="20">
                  <c:v>26936.9</c:v>
                </c:pt>
                <c:pt idx="21">
                  <c:v>32707.599999999995</c:v>
                </c:pt>
                <c:pt idx="22">
                  <c:v>40371.699999999997</c:v>
                </c:pt>
                <c:pt idx="23">
                  <c:v>51025.2</c:v>
                </c:pt>
                <c:pt idx="24">
                  <c:v>61864.6</c:v>
                </c:pt>
                <c:pt idx="25">
                  <c:v>75920.600000000006</c:v>
                </c:pt>
                <c:pt idx="26">
                  <c:v>88909.6</c:v>
                </c:pt>
                <c:pt idx="27">
                  <c:v>110525</c:v>
                </c:pt>
                <c:pt idx="28">
                  <c:v>131346.6</c:v>
                </c:pt>
                <c:pt idx="29">
                  <c:v>150826.1</c:v>
                </c:pt>
                <c:pt idx="30">
                  <c:v>167573.29999999999</c:v>
                </c:pt>
                <c:pt idx="31">
                  <c:v>181084.3</c:v>
                </c:pt>
                <c:pt idx="32">
                  <c:v>204435.4</c:v>
                </c:pt>
                <c:pt idx="33">
                  <c:v>216613.4</c:v>
                </c:pt>
                <c:pt idx="34">
                  <c:v>223360.1</c:v>
                </c:pt>
                <c:pt idx="35">
                  <c:v>228174.3</c:v>
                </c:pt>
                <c:pt idx="36">
                  <c:v>225689.7</c:v>
                </c:pt>
                <c:pt idx="37">
                  <c:v>223523.8</c:v>
                </c:pt>
                <c:pt idx="38">
                  <c:v>213159</c:v>
                </c:pt>
                <c:pt idx="39">
                  <c:v>199834.4</c:v>
                </c:pt>
                <c:pt idx="40">
                  <c:v>184357</c:v>
                </c:pt>
                <c:pt idx="41">
                  <c:v>170362.1</c:v>
                </c:pt>
                <c:pt idx="42">
                  <c:v>147103.79999999999</c:v>
                </c:pt>
                <c:pt idx="43">
                  <c:v>126571.7</c:v>
                </c:pt>
                <c:pt idx="44">
                  <c:v>110361.5</c:v>
                </c:pt>
                <c:pt idx="45">
                  <c:v>93900.800000000003</c:v>
                </c:pt>
                <c:pt idx="46">
                  <c:v>77671.899999999994</c:v>
                </c:pt>
                <c:pt idx="47">
                  <c:v>63427.3</c:v>
                </c:pt>
                <c:pt idx="48">
                  <c:v>52967.1</c:v>
                </c:pt>
                <c:pt idx="49">
                  <c:v>42234.6</c:v>
                </c:pt>
                <c:pt idx="50">
                  <c:v>35149.1</c:v>
                </c:pt>
                <c:pt idx="51">
                  <c:v>26845.3</c:v>
                </c:pt>
                <c:pt idx="52">
                  <c:v>23060</c:v>
                </c:pt>
                <c:pt idx="53">
                  <c:v>19595.2</c:v>
                </c:pt>
                <c:pt idx="54">
                  <c:v>16498.400000000001</c:v>
                </c:pt>
                <c:pt idx="55">
                  <c:v>13537.6</c:v>
                </c:pt>
                <c:pt idx="56">
                  <c:v>11571.4</c:v>
                </c:pt>
                <c:pt idx="57">
                  <c:v>9989.1</c:v>
                </c:pt>
                <c:pt idx="58">
                  <c:v>7996.6</c:v>
                </c:pt>
                <c:pt idx="59">
                  <c:v>7633.7</c:v>
                </c:pt>
                <c:pt idx="60">
                  <c:v>7452.9</c:v>
                </c:pt>
                <c:pt idx="61">
                  <c:v>8285.5</c:v>
                </c:pt>
                <c:pt idx="62">
                  <c:v>8822.2999999999975</c:v>
                </c:pt>
                <c:pt idx="63">
                  <c:v>9509.6</c:v>
                </c:pt>
                <c:pt idx="64">
                  <c:v>6778.2</c:v>
                </c:pt>
                <c:pt idx="65">
                  <c:v>5266.3</c:v>
                </c:pt>
                <c:pt idx="66">
                  <c:v>4474.9000000000005</c:v>
                </c:pt>
                <c:pt idx="67">
                  <c:v>4302.8</c:v>
                </c:pt>
                <c:pt idx="68">
                  <c:v>3913.6</c:v>
                </c:pt>
                <c:pt idx="69">
                  <c:v>3824.3</c:v>
                </c:pt>
                <c:pt idx="70">
                  <c:v>3634.8</c:v>
                </c:pt>
                <c:pt idx="71">
                  <c:v>3791.2</c:v>
                </c:pt>
                <c:pt idx="72">
                  <c:v>3690.5</c:v>
                </c:pt>
                <c:pt idx="73">
                  <c:v>3441.9</c:v>
                </c:pt>
                <c:pt idx="74">
                  <c:v>3627.9</c:v>
                </c:pt>
                <c:pt idx="75">
                  <c:v>3298.5</c:v>
                </c:pt>
                <c:pt idx="76">
                  <c:v>3416</c:v>
                </c:pt>
                <c:pt idx="77">
                  <c:v>3214.7</c:v>
                </c:pt>
                <c:pt idx="78">
                  <c:v>3088.5</c:v>
                </c:pt>
                <c:pt idx="79">
                  <c:v>3472.4</c:v>
                </c:pt>
                <c:pt idx="80">
                  <c:v>3112.7</c:v>
                </c:pt>
                <c:pt idx="81">
                  <c:v>2883.2</c:v>
                </c:pt>
                <c:pt idx="82">
                  <c:v>2354.1</c:v>
                </c:pt>
                <c:pt idx="83">
                  <c:v>2473.3000000000002</c:v>
                </c:pt>
                <c:pt idx="84">
                  <c:v>2311.6</c:v>
                </c:pt>
                <c:pt idx="85">
                  <c:v>2259.8000000000002</c:v>
                </c:pt>
                <c:pt idx="86">
                  <c:v>2231.8000000000002</c:v>
                </c:pt>
                <c:pt idx="87">
                  <c:v>2263.1</c:v>
                </c:pt>
                <c:pt idx="88">
                  <c:v>2132.4</c:v>
                </c:pt>
                <c:pt idx="89">
                  <c:v>1982.4</c:v>
                </c:pt>
                <c:pt idx="90">
                  <c:v>2105.9</c:v>
                </c:pt>
              </c:numCache>
            </c:numRef>
          </c:val>
        </c:ser>
        <c:ser>
          <c:idx val="56"/>
          <c:order val="5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Sheet1!$BF$11:$BF$101</c:f>
              <c:numCache>
                <c:formatCode>#,##0.00</c:formatCode>
                <c:ptCount val="91"/>
                <c:pt idx="0" formatCode="General">
                  <c:v>57</c:v>
                </c:pt>
                <c:pt idx="1">
                  <c:v>4072.9</c:v>
                </c:pt>
                <c:pt idx="2">
                  <c:v>5807.4</c:v>
                </c:pt>
                <c:pt idx="3">
                  <c:v>5495.3</c:v>
                </c:pt>
                <c:pt idx="4">
                  <c:v>4727.8</c:v>
                </c:pt>
                <c:pt idx="5">
                  <c:v>7359.7</c:v>
                </c:pt>
                <c:pt idx="6">
                  <c:v>10209.200000000003</c:v>
                </c:pt>
                <c:pt idx="7">
                  <c:v>7286.6</c:v>
                </c:pt>
                <c:pt idx="8">
                  <c:v>6273.1</c:v>
                </c:pt>
                <c:pt idx="9">
                  <c:v>6566.5</c:v>
                </c:pt>
                <c:pt idx="10">
                  <c:v>6352.6</c:v>
                </c:pt>
                <c:pt idx="11">
                  <c:v>7542.4</c:v>
                </c:pt>
                <c:pt idx="12">
                  <c:v>7986.9</c:v>
                </c:pt>
                <c:pt idx="13">
                  <c:v>8500.9</c:v>
                </c:pt>
                <c:pt idx="14">
                  <c:v>9235.2000000000007</c:v>
                </c:pt>
                <c:pt idx="15">
                  <c:v>10457</c:v>
                </c:pt>
                <c:pt idx="16">
                  <c:v>11759.8</c:v>
                </c:pt>
                <c:pt idx="17">
                  <c:v>13997.5</c:v>
                </c:pt>
                <c:pt idx="18">
                  <c:v>16389.400000000001</c:v>
                </c:pt>
                <c:pt idx="19">
                  <c:v>18834.5</c:v>
                </c:pt>
                <c:pt idx="20">
                  <c:v>24203.1</c:v>
                </c:pt>
                <c:pt idx="21">
                  <c:v>28072.400000000001</c:v>
                </c:pt>
                <c:pt idx="22">
                  <c:v>35376.9</c:v>
                </c:pt>
                <c:pt idx="23">
                  <c:v>44395.7</c:v>
                </c:pt>
                <c:pt idx="24">
                  <c:v>56717.7</c:v>
                </c:pt>
                <c:pt idx="25">
                  <c:v>64450.5</c:v>
                </c:pt>
                <c:pt idx="26">
                  <c:v>76128.899999999994</c:v>
                </c:pt>
                <c:pt idx="27">
                  <c:v>91497.7</c:v>
                </c:pt>
                <c:pt idx="28">
                  <c:v>107934.9</c:v>
                </c:pt>
                <c:pt idx="29">
                  <c:v>125301.6</c:v>
                </c:pt>
                <c:pt idx="30">
                  <c:v>141586.5</c:v>
                </c:pt>
                <c:pt idx="31">
                  <c:v>154588.29999999999</c:v>
                </c:pt>
                <c:pt idx="32">
                  <c:v>169848.2</c:v>
                </c:pt>
                <c:pt idx="33">
                  <c:v>176323.7</c:v>
                </c:pt>
                <c:pt idx="34">
                  <c:v>190817.3</c:v>
                </c:pt>
                <c:pt idx="35">
                  <c:v>194899</c:v>
                </c:pt>
                <c:pt idx="36">
                  <c:v>191470.2</c:v>
                </c:pt>
                <c:pt idx="37">
                  <c:v>188200.1</c:v>
                </c:pt>
                <c:pt idx="38">
                  <c:v>176030.4</c:v>
                </c:pt>
                <c:pt idx="39">
                  <c:v>167744</c:v>
                </c:pt>
                <c:pt idx="40">
                  <c:v>153347.70000000001</c:v>
                </c:pt>
                <c:pt idx="41">
                  <c:v>138922.1</c:v>
                </c:pt>
                <c:pt idx="42">
                  <c:v>123507.2</c:v>
                </c:pt>
                <c:pt idx="43">
                  <c:v>107184.7</c:v>
                </c:pt>
                <c:pt idx="44">
                  <c:v>89265.2</c:v>
                </c:pt>
                <c:pt idx="45">
                  <c:v>77715</c:v>
                </c:pt>
                <c:pt idx="46">
                  <c:v>66056.100000000006</c:v>
                </c:pt>
                <c:pt idx="47">
                  <c:v>54909.9</c:v>
                </c:pt>
                <c:pt idx="48">
                  <c:v>45132.3</c:v>
                </c:pt>
                <c:pt idx="49">
                  <c:v>36075.199999999997</c:v>
                </c:pt>
                <c:pt idx="50">
                  <c:v>29223.200000000001</c:v>
                </c:pt>
                <c:pt idx="51">
                  <c:v>24898.9</c:v>
                </c:pt>
                <c:pt idx="52">
                  <c:v>20216.900000000001</c:v>
                </c:pt>
                <c:pt idx="53">
                  <c:v>16743.8</c:v>
                </c:pt>
                <c:pt idx="54">
                  <c:v>14228.1</c:v>
                </c:pt>
                <c:pt idx="55">
                  <c:v>12843.5</c:v>
                </c:pt>
                <c:pt idx="56">
                  <c:v>10670.2</c:v>
                </c:pt>
                <c:pt idx="57">
                  <c:v>8583.7000000000007</c:v>
                </c:pt>
                <c:pt idx="58">
                  <c:v>8072.6</c:v>
                </c:pt>
                <c:pt idx="59">
                  <c:v>7941.6</c:v>
                </c:pt>
                <c:pt idx="60">
                  <c:v>7523.9</c:v>
                </c:pt>
                <c:pt idx="61">
                  <c:v>8248.5</c:v>
                </c:pt>
                <c:pt idx="62">
                  <c:v>7665.3</c:v>
                </c:pt>
                <c:pt idx="63">
                  <c:v>7649.4</c:v>
                </c:pt>
                <c:pt idx="64">
                  <c:v>7210.3</c:v>
                </c:pt>
                <c:pt idx="65">
                  <c:v>4805.5</c:v>
                </c:pt>
                <c:pt idx="66">
                  <c:v>3846.2</c:v>
                </c:pt>
                <c:pt idx="67">
                  <c:v>3685.3</c:v>
                </c:pt>
                <c:pt idx="68">
                  <c:v>4081.2</c:v>
                </c:pt>
                <c:pt idx="69">
                  <c:v>4156.6000000000004</c:v>
                </c:pt>
                <c:pt idx="70">
                  <c:v>3507.2</c:v>
                </c:pt>
                <c:pt idx="71">
                  <c:v>3270.5</c:v>
                </c:pt>
                <c:pt idx="72">
                  <c:v>3396.4</c:v>
                </c:pt>
                <c:pt idx="73">
                  <c:v>3151.6</c:v>
                </c:pt>
                <c:pt idx="74">
                  <c:v>3189.7</c:v>
                </c:pt>
                <c:pt idx="75">
                  <c:v>3048.5</c:v>
                </c:pt>
                <c:pt idx="76">
                  <c:v>3052.9</c:v>
                </c:pt>
                <c:pt idx="77">
                  <c:v>3628.8</c:v>
                </c:pt>
                <c:pt idx="78">
                  <c:v>3901.4</c:v>
                </c:pt>
                <c:pt idx="79">
                  <c:v>2956.5</c:v>
                </c:pt>
                <c:pt idx="80">
                  <c:v>3109.4</c:v>
                </c:pt>
                <c:pt idx="81">
                  <c:v>2786.4</c:v>
                </c:pt>
                <c:pt idx="82">
                  <c:v>2703.5</c:v>
                </c:pt>
                <c:pt idx="83">
                  <c:v>2650.2</c:v>
                </c:pt>
                <c:pt idx="84">
                  <c:v>2506.8000000000002</c:v>
                </c:pt>
                <c:pt idx="85">
                  <c:v>2361.5</c:v>
                </c:pt>
                <c:pt idx="86">
                  <c:v>1992.7</c:v>
                </c:pt>
                <c:pt idx="87">
                  <c:v>2491.3000000000002</c:v>
                </c:pt>
                <c:pt idx="88">
                  <c:v>2434.5</c:v>
                </c:pt>
                <c:pt idx="89">
                  <c:v>2065.1999999999998</c:v>
                </c:pt>
                <c:pt idx="90">
                  <c:v>2274.8000000000002</c:v>
                </c:pt>
              </c:numCache>
            </c:numRef>
          </c:val>
        </c:ser>
        <c:ser>
          <c:idx val="57"/>
          <c:order val="5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Sheet1!$BG$11:$BG$101</c:f>
              <c:numCache>
                <c:formatCode>#,##0.00</c:formatCode>
                <c:ptCount val="91"/>
                <c:pt idx="0" formatCode="General">
                  <c:v>58</c:v>
                </c:pt>
                <c:pt idx="1">
                  <c:v>3655.5</c:v>
                </c:pt>
                <c:pt idx="2">
                  <c:v>5327.1</c:v>
                </c:pt>
                <c:pt idx="3">
                  <c:v>5227.5</c:v>
                </c:pt>
                <c:pt idx="4">
                  <c:v>4759.6000000000004</c:v>
                </c:pt>
                <c:pt idx="5">
                  <c:v>5677.7</c:v>
                </c:pt>
                <c:pt idx="6">
                  <c:v>9026.2000000000007</c:v>
                </c:pt>
                <c:pt idx="7">
                  <c:v>9774.2000000000007</c:v>
                </c:pt>
                <c:pt idx="8">
                  <c:v>6435.8</c:v>
                </c:pt>
                <c:pt idx="9">
                  <c:v>7207.4</c:v>
                </c:pt>
                <c:pt idx="10">
                  <c:v>7353</c:v>
                </c:pt>
                <c:pt idx="11">
                  <c:v>8699</c:v>
                </c:pt>
                <c:pt idx="12">
                  <c:v>9863.9</c:v>
                </c:pt>
                <c:pt idx="13">
                  <c:v>9544.7000000000007</c:v>
                </c:pt>
                <c:pt idx="14">
                  <c:v>9069.2000000000007</c:v>
                </c:pt>
                <c:pt idx="15">
                  <c:v>10902.6</c:v>
                </c:pt>
                <c:pt idx="16">
                  <c:v>11417.4</c:v>
                </c:pt>
                <c:pt idx="17">
                  <c:v>12914.3</c:v>
                </c:pt>
                <c:pt idx="18">
                  <c:v>15339.7</c:v>
                </c:pt>
                <c:pt idx="19">
                  <c:v>17014</c:v>
                </c:pt>
                <c:pt idx="20">
                  <c:v>21510.799999999996</c:v>
                </c:pt>
                <c:pt idx="21">
                  <c:v>25113</c:v>
                </c:pt>
                <c:pt idx="22">
                  <c:v>31740.7</c:v>
                </c:pt>
                <c:pt idx="23">
                  <c:v>38492.300000000003</c:v>
                </c:pt>
                <c:pt idx="24">
                  <c:v>46143.199999999997</c:v>
                </c:pt>
                <c:pt idx="25">
                  <c:v>55819.8</c:v>
                </c:pt>
                <c:pt idx="26">
                  <c:v>66087.100000000006</c:v>
                </c:pt>
                <c:pt idx="27">
                  <c:v>78526.5</c:v>
                </c:pt>
                <c:pt idx="28">
                  <c:v>95107.3</c:v>
                </c:pt>
                <c:pt idx="29">
                  <c:v>103517.6</c:v>
                </c:pt>
                <c:pt idx="30">
                  <c:v>117001</c:v>
                </c:pt>
                <c:pt idx="31">
                  <c:v>129497.1</c:v>
                </c:pt>
                <c:pt idx="32">
                  <c:v>143186.6</c:v>
                </c:pt>
                <c:pt idx="33">
                  <c:v>150283.20000000001</c:v>
                </c:pt>
                <c:pt idx="34">
                  <c:v>155626.79999999999</c:v>
                </c:pt>
                <c:pt idx="35">
                  <c:v>155068</c:v>
                </c:pt>
                <c:pt idx="36">
                  <c:v>156547.6</c:v>
                </c:pt>
                <c:pt idx="37">
                  <c:v>152704.4</c:v>
                </c:pt>
                <c:pt idx="38">
                  <c:v>149309.6</c:v>
                </c:pt>
                <c:pt idx="39">
                  <c:v>135937.9</c:v>
                </c:pt>
                <c:pt idx="40">
                  <c:v>125964</c:v>
                </c:pt>
                <c:pt idx="41">
                  <c:v>117591.7</c:v>
                </c:pt>
                <c:pt idx="42">
                  <c:v>103873.7</c:v>
                </c:pt>
                <c:pt idx="43">
                  <c:v>86865.4</c:v>
                </c:pt>
                <c:pt idx="44">
                  <c:v>74138.3</c:v>
                </c:pt>
                <c:pt idx="45">
                  <c:v>65524.7</c:v>
                </c:pt>
                <c:pt idx="46">
                  <c:v>56785.2</c:v>
                </c:pt>
                <c:pt idx="47">
                  <c:v>47646.2</c:v>
                </c:pt>
                <c:pt idx="48">
                  <c:v>38839.1</c:v>
                </c:pt>
                <c:pt idx="49">
                  <c:v>32362.5</c:v>
                </c:pt>
                <c:pt idx="50">
                  <c:v>25789.1</c:v>
                </c:pt>
                <c:pt idx="51">
                  <c:v>21483.8</c:v>
                </c:pt>
                <c:pt idx="52">
                  <c:v>17868.3</c:v>
                </c:pt>
                <c:pt idx="53">
                  <c:v>14640.3</c:v>
                </c:pt>
                <c:pt idx="54">
                  <c:v>12279.1</c:v>
                </c:pt>
                <c:pt idx="55">
                  <c:v>11137.4</c:v>
                </c:pt>
                <c:pt idx="56">
                  <c:v>9831.1</c:v>
                </c:pt>
                <c:pt idx="57">
                  <c:v>7991.5</c:v>
                </c:pt>
                <c:pt idx="58">
                  <c:v>7636.8</c:v>
                </c:pt>
                <c:pt idx="59">
                  <c:v>6942.5</c:v>
                </c:pt>
                <c:pt idx="60">
                  <c:v>7597.8</c:v>
                </c:pt>
                <c:pt idx="61">
                  <c:v>9348.7999999999975</c:v>
                </c:pt>
                <c:pt idx="62">
                  <c:v>8627.9</c:v>
                </c:pt>
                <c:pt idx="63">
                  <c:v>7049.2</c:v>
                </c:pt>
                <c:pt idx="64">
                  <c:v>7207.7</c:v>
                </c:pt>
                <c:pt idx="65">
                  <c:v>4726.6000000000004</c:v>
                </c:pt>
                <c:pt idx="66">
                  <c:v>4401.8</c:v>
                </c:pt>
                <c:pt idx="67">
                  <c:v>4253.6000000000004</c:v>
                </c:pt>
                <c:pt idx="68">
                  <c:v>4034.7</c:v>
                </c:pt>
                <c:pt idx="69">
                  <c:v>3808.9</c:v>
                </c:pt>
                <c:pt idx="70">
                  <c:v>3675.9</c:v>
                </c:pt>
                <c:pt idx="71">
                  <c:v>3691.1</c:v>
                </c:pt>
                <c:pt idx="72">
                  <c:v>3082.6</c:v>
                </c:pt>
                <c:pt idx="73">
                  <c:v>3154.5</c:v>
                </c:pt>
                <c:pt idx="74">
                  <c:v>3386.4</c:v>
                </c:pt>
                <c:pt idx="75">
                  <c:v>2786.6</c:v>
                </c:pt>
                <c:pt idx="76">
                  <c:v>3282.8</c:v>
                </c:pt>
                <c:pt idx="77">
                  <c:v>3444.7</c:v>
                </c:pt>
                <c:pt idx="78">
                  <c:v>3256</c:v>
                </c:pt>
                <c:pt idx="79">
                  <c:v>3286.3</c:v>
                </c:pt>
                <c:pt idx="80">
                  <c:v>3355.3</c:v>
                </c:pt>
                <c:pt idx="81">
                  <c:v>3265.6</c:v>
                </c:pt>
                <c:pt idx="82">
                  <c:v>3499</c:v>
                </c:pt>
                <c:pt idx="83">
                  <c:v>2982.9</c:v>
                </c:pt>
                <c:pt idx="84">
                  <c:v>2718.5</c:v>
                </c:pt>
                <c:pt idx="85">
                  <c:v>2920.7</c:v>
                </c:pt>
                <c:pt idx="86">
                  <c:v>2397.9</c:v>
                </c:pt>
                <c:pt idx="87">
                  <c:v>2311.1999999999998</c:v>
                </c:pt>
                <c:pt idx="88">
                  <c:v>2249.3000000000002</c:v>
                </c:pt>
                <c:pt idx="89">
                  <c:v>2107.6</c:v>
                </c:pt>
                <c:pt idx="90">
                  <c:v>2313.3000000000002</c:v>
                </c:pt>
              </c:numCache>
            </c:numRef>
          </c:val>
        </c:ser>
        <c:ser>
          <c:idx val="58"/>
          <c:order val="5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Sheet1!$BH$11:$BH$101</c:f>
              <c:numCache>
                <c:formatCode>#,##0.00</c:formatCode>
                <c:ptCount val="91"/>
                <c:pt idx="0" formatCode="General">
                  <c:v>59</c:v>
                </c:pt>
                <c:pt idx="1">
                  <c:v>3793.8</c:v>
                </c:pt>
                <c:pt idx="2">
                  <c:v>4959.4000000000005</c:v>
                </c:pt>
                <c:pt idx="3">
                  <c:v>4926.5</c:v>
                </c:pt>
                <c:pt idx="4">
                  <c:v>4969</c:v>
                </c:pt>
                <c:pt idx="5">
                  <c:v>6793</c:v>
                </c:pt>
                <c:pt idx="6">
                  <c:v>8527.7000000000007</c:v>
                </c:pt>
                <c:pt idx="7">
                  <c:v>13270.2</c:v>
                </c:pt>
                <c:pt idx="8">
                  <c:v>9113.6</c:v>
                </c:pt>
                <c:pt idx="9">
                  <c:v>7439.9</c:v>
                </c:pt>
                <c:pt idx="10">
                  <c:v>7697.6</c:v>
                </c:pt>
                <c:pt idx="11">
                  <c:v>14061.3</c:v>
                </c:pt>
                <c:pt idx="12">
                  <c:v>30970.3</c:v>
                </c:pt>
                <c:pt idx="13">
                  <c:v>18956</c:v>
                </c:pt>
                <c:pt idx="14">
                  <c:v>9704.5</c:v>
                </c:pt>
                <c:pt idx="15">
                  <c:v>9069</c:v>
                </c:pt>
                <c:pt idx="16">
                  <c:v>10413.200000000003</c:v>
                </c:pt>
                <c:pt idx="17">
                  <c:v>11836.8</c:v>
                </c:pt>
                <c:pt idx="18">
                  <c:v>13956.4</c:v>
                </c:pt>
                <c:pt idx="19">
                  <c:v>15810.9</c:v>
                </c:pt>
                <c:pt idx="20">
                  <c:v>19245.3</c:v>
                </c:pt>
                <c:pt idx="21">
                  <c:v>22612.400000000001</c:v>
                </c:pt>
                <c:pt idx="22">
                  <c:v>28169.1</c:v>
                </c:pt>
                <c:pt idx="23">
                  <c:v>33374.6</c:v>
                </c:pt>
                <c:pt idx="24">
                  <c:v>40644.400000000001</c:v>
                </c:pt>
                <c:pt idx="25">
                  <c:v>48203</c:v>
                </c:pt>
                <c:pt idx="26">
                  <c:v>56755.7</c:v>
                </c:pt>
                <c:pt idx="27">
                  <c:v>69226.399999999994</c:v>
                </c:pt>
                <c:pt idx="28">
                  <c:v>77225.7</c:v>
                </c:pt>
                <c:pt idx="29">
                  <c:v>84903.1</c:v>
                </c:pt>
                <c:pt idx="30">
                  <c:v>98824.2</c:v>
                </c:pt>
                <c:pt idx="31">
                  <c:v>107379.4</c:v>
                </c:pt>
                <c:pt idx="32">
                  <c:v>117996.1</c:v>
                </c:pt>
                <c:pt idx="33">
                  <c:v>123345.9</c:v>
                </c:pt>
                <c:pt idx="34">
                  <c:v>127234.1</c:v>
                </c:pt>
                <c:pt idx="35">
                  <c:v>130515</c:v>
                </c:pt>
                <c:pt idx="36">
                  <c:v>131114.29999999999</c:v>
                </c:pt>
                <c:pt idx="37">
                  <c:v>125748.6</c:v>
                </c:pt>
                <c:pt idx="38">
                  <c:v>117193.8</c:v>
                </c:pt>
                <c:pt idx="39">
                  <c:v>111221.4</c:v>
                </c:pt>
                <c:pt idx="40">
                  <c:v>103747.2</c:v>
                </c:pt>
                <c:pt idx="41">
                  <c:v>96742.5</c:v>
                </c:pt>
                <c:pt idx="42">
                  <c:v>83472.100000000006</c:v>
                </c:pt>
                <c:pt idx="43">
                  <c:v>74433.899999999994</c:v>
                </c:pt>
                <c:pt idx="44">
                  <c:v>64351.4</c:v>
                </c:pt>
                <c:pt idx="45">
                  <c:v>55851.9</c:v>
                </c:pt>
                <c:pt idx="46">
                  <c:v>48367</c:v>
                </c:pt>
                <c:pt idx="47">
                  <c:v>39021.199999999997</c:v>
                </c:pt>
                <c:pt idx="48">
                  <c:v>32175.1</c:v>
                </c:pt>
                <c:pt idx="49">
                  <c:v>26333.4</c:v>
                </c:pt>
                <c:pt idx="50">
                  <c:v>22578.400000000001</c:v>
                </c:pt>
                <c:pt idx="51">
                  <c:v>19361.599999999995</c:v>
                </c:pt>
                <c:pt idx="52">
                  <c:v>17166.900000000001</c:v>
                </c:pt>
                <c:pt idx="53">
                  <c:v>13199.7</c:v>
                </c:pt>
                <c:pt idx="54">
                  <c:v>11680.9</c:v>
                </c:pt>
                <c:pt idx="55">
                  <c:v>9388.7999999999975</c:v>
                </c:pt>
                <c:pt idx="56">
                  <c:v>9736.6</c:v>
                </c:pt>
                <c:pt idx="57">
                  <c:v>7149.2</c:v>
                </c:pt>
                <c:pt idx="58">
                  <c:v>8089.9</c:v>
                </c:pt>
                <c:pt idx="59">
                  <c:v>7147.5</c:v>
                </c:pt>
                <c:pt idx="60">
                  <c:v>7416.2</c:v>
                </c:pt>
                <c:pt idx="61">
                  <c:v>7388.2</c:v>
                </c:pt>
                <c:pt idx="62">
                  <c:v>8158.4</c:v>
                </c:pt>
                <c:pt idx="63">
                  <c:v>7102.9</c:v>
                </c:pt>
                <c:pt idx="64">
                  <c:v>4969.5</c:v>
                </c:pt>
                <c:pt idx="65">
                  <c:v>4329.6000000000004</c:v>
                </c:pt>
                <c:pt idx="66">
                  <c:v>4244.8</c:v>
                </c:pt>
                <c:pt idx="67">
                  <c:v>3732.5</c:v>
                </c:pt>
                <c:pt idx="68">
                  <c:v>4027.3</c:v>
                </c:pt>
                <c:pt idx="69">
                  <c:v>3593.7</c:v>
                </c:pt>
                <c:pt idx="70">
                  <c:v>4604.7</c:v>
                </c:pt>
                <c:pt idx="71">
                  <c:v>3698.9</c:v>
                </c:pt>
                <c:pt idx="72">
                  <c:v>3235.8</c:v>
                </c:pt>
                <c:pt idx="73">
                  <c:v>3004</c:v>
                </c:pt>
                <c:pt idx="74">
                  <c:v>3187.9</c:v>
                </c:pt>
                <c:pt idx="75">
                  <c:v>2987</c:v>
                </c:pt>
                <c:pt idx="76">
                  <c:v>3012.4</c:v>
                </c:pt>
                <c:pt idx="77">
                  <c:v>2845.9</c:v>
                </c:pt>
                <c:pt idx="78">
                  <c:v>3103.7</c:v>
                </c:pt>
                <c:pt idx="79">
                  <c:v>3072.1</c:v>
                </c:pt>
                <c:pt idx="80">
                  <c:v>3231.2</c:v>
                </c:pt>
                <c:pt idx="81">
                  <c:v>3662</c:v>
                </c:pt>
                <c:pt idx="82">
                  <c:v>3630.8</c:v>
                </c:pt>
                <c:pt idx="83">
                  <c:v>3088.9</c:v>
                </c:pt>
                <c:pt idx="84">
                  <c:v>2470.3000000000002</c:v>
                </c:pt>
                <c:pt idx="85">
                  <c:v>3788.5</c:v>
                </c:pt>
                <c:pt idx="86">
                  <c:v>2782.9</c:v>
                </c:pt>
                <c:pt idx="87">
                  <c:v>2305.5</c:v>
                </c:pt>
                <c:pt idx="88">
                  <c:v>2352.5</c:v>
                </c:pt>
                <c:pt idx="89">
                  <c:v>2127.6</c:v>
                </c:pt>
                <c:pt idx="90">
                  <c:v>2156.6</c:v>
                </c:pt>
              </c:numCache>
            </c:numRef>
          </c:val>
        </c:ser>
        <c:ser>
          <c:idx val="59"/>
          <c:order val="5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Sheet1!$BI$11:$BI$101</c:f>
              <c:numCache>
                <c:formatCode>#,##0.00</c:formatCode>
                <c:ptCount val="91"/>
                <c:pt idx="0" formatCode="General">
                  <c:v>60</c:v>
                </c:pt>
                <c:pt idx="1">
                  <c:v>4165.3</c:v>
                </c:pt>
                <c:pt idx="2">
                  <c:v>4639.8</c:v>
                </c:pt>
                <c:pt idx="3">
                  <c:v>5210</c:v>
                </c:pt>
                <c:pt idx="4">
                  <c:v>5531</c:v>
                </c:pt>
                <c:pt idx="5">
                  <c:v>5872.3</c:v>
                </c:pt>
                <c:pt idx="6">
                  <c:v>7026.7</c:v>
                </c:pt>
                <c:pt idx="7">
                  <c:v>9561.4</c:v>
                </c:pt>
                <c:pt idx="8">
                  <c:v>11934</c:v>
                </c:pt>
                <c:pt idx="9">
                  <c:v>8847.4</c:v>
                </c:pt>
                <c:pt idx="10">
                  <c:v>8401.7000000000007</c:v>
                </c:pt>
                <c:pt idx="11">
                  <c:v>21819.200000000001</c:v>
                </c:pt>
                <c:pt idx="12">
                  <c:v>82657.8</c:v>
                </c:pt>
                <c:pt idx="13">
                  <c:v>30728</c:v>
                </c:pt>
                <c:pt idx="14">
                  <c:v>10234.1</c:v>
                </c:pt>
                <c:pt idx="15">
                  <c:v>9058.7999999999975</c:v>
                </c:pt>
                <c:pt idx="16">
                  <c:v>10219.299999999997</c:v>
                </c:pt>
                <c:pt idx="17">
                  <c:v>10603.9</c:v>
                </c:pt>
                <c:pt idx="18">
                  <c:v>12169.7</c:v>
                </c:pt>
                <c:pt idx="19">
                  <c:v>14014.8</c:v>
                </c:pt>
                <c:pt idx="20">
                  <c:v>17147.3</c:v>
                </c:pt>
                <c:pt idx="21">
                  <c:v>20565.3</c:v>
                </c:pt>
                <c:pt idx="22">
                  <c:v>24048.2</c:v>
                </c:pt>
                <c:pt idx="23">
                  <c:v>27444.3</c:v>
                </c:pt>
                <c:pt idx="24">
                  <c:v>33116.400000000001</c:v>
                </c:pt>
                <c:pt idx="25">
                  <c:v>38861.699999999997</c:v>
                </c:pt>
                <c:pt idx="26">
                  <c:v>46204</c:v>
                </c:pt>
                <c:pt idx="27">
                  <c:v>57157.1</c:v>
                </c:pt>
                <c:pt idx="28">
                  <c:v>63971.1</c:v>
                </c:pt>
                <c:pt idx="29">
                  <c:v>72470.600000000006</c:v>
                </c:pt>
                <c:pt idx="30">
                  <c:v>80884.2</c:v>
                </c:pt>
                <c:pt idx="31">
                  <c:v>89828.4</c:v>
                </c:pt>
                <c:pt idx="32">
                  <c:v>94113.7</c:v>
                </c:pt>
                <c:pt idx="33">
                  <c:v>99733.7</c:v>
                </c:pt>
                <c:pt idx="34">
                  <c:v>105062.2</c:v>
                </c:pt>
                <c:pt idx="35">
                  <c:v>104537.3</c:v>
                </c:pt>
                <c:pt idx="36">
                  <c:v>103616.4</c:v>
                </c:pt>
                <c:pt idx="37">
                  <c:v>104220.1</c:v>
                </c:pt>
                <c:pt idx="38">
                  <c:v>98199.6</c:v>
                </c:pt>
                <c:pt idx="39">
                  <c:v>93310</c:v>
                </c:pt>
                <c:pt idx="40">
                  <c:v>84419.1</c:v>
                </c:pt>
                <c:pt idx="41">
                  <c:v>75003.100000000006</c:v>
                </c:pt>
                <c:pt idx="42">
                  <c:v>67880</c:v>
                </c:pt>
                <c:pt idx="43">
                  <c:v>60587.5</c:v>
                </c:pt>
                <c:pt idx="44">
                  <c:v>52726.2</c:v>
                </c:pt>
                <c:pt idx="45">
                  <c:v>45845</c:v>
                </c:pt>
                <c:pt idx="46">
                  <c:v>37973.699999999997</c:v>
                </c:pt>
                <c:pt idx="47">
                  <c:v>31840.2</c:v>
                </c:pt>
                <c:pt idx="48">
                  <c:v>27869.5</c:v>
                </c:pt>
                <c:pt idx="49">
                  <c:v>23232.799999999996</c:v>
                </c:pt>
                <c:pt idx="50">
                  <c:v>19730.8</c:v>
                </c:pt>
                <c:pt idx="51">
                  <c:v>16924.599999999995</c:v>
                </c:pt>
                <c:pt idx="52">
                  <c:v>13943.3</c:v>
                </c:pt>
                <c:pt idx="53">
                  <c:v>12080.9</c:v>
                </c:pt>
                <c:pt idx="54">
                  <c:v>10207.4</c:v>
                </c:pt>
                <c:pt idx="55">
                  <c:v>8412.7999999999975</c:v>
                </c:pt>
                <c:pt idx="56">
                  <c:v>8201.7000000000007</c:v>
                </c:pt>
                <c:pt idx="57">
                  <c:v>7207.5</c:v>
                </c:pt>
                <c:pt idx="58">
                  <c:v>6206.5</c:v>
                </c:pt>
                <c:pt idx="59">
                  <c:v>5542.7</c:v>
                </c:pt>
                <c:pt idx="60">
                  <c:v>6009.4</c:v>
                </c:pt>
                <c:pt idx="61">
                  <c:v>5788.8</c:v>
                </c:pt>
                <c:pt idx="62">
                  <c:v>5566.9</c:v>
                </c:pt>
                <c:pt idx="63">
                  <c:v>5275.3</c:v>
                </c:pt>
                <c:pt idx="64">
                  <c:v>4667.2</c:v>
                </c:pt>
                <c:pt idx="65">
                  <c:v>4591.7</c:v>
                </c:pt>
                <c:pt idx="66">
                  <c:v>4209.1000000000004</c:v>
                </c:pt>
                <c:pt idx="67">
                  <c:v>4255.8</c:v>
                </c:pt>
                <c:pt idx="68">
                  <c:v>3574.9</c:v>
                </c:pt>
                <c:pt idx="69">
                  <c:v>3317.8</c:v>
                </c:pt>
                <c:pt idx="70">
                  <c:v>3441</c:v>
                </c:pt>
                <c:pt idx="71">
                  <c:v>3413.6</c:v>
                </c:pt>
                <c:pt idx="72">
                  <c:v>3460.9</c:v>
                </c:pt>
                <c:pt idx="73">
                  <c:v>3289.2</c:v>
                </c:pt>
                <c:pt idx="74">
                  <c:v>2865</c:v>
                </c:pt>
                <c:pt idx="75">
                  <c:v>3005.1</c:v>
                </c:pt>
                <c:pt idx="76">
                  <c:v>3698.5</c:v>
                </c:pt>
                <c:pt idx="77">
                  <c:v>3101.5</c:v>
                </c:pt>
                <c:pt idx="78">
                  <c:v>2640.1</c:v>
                </c:pt>
                <c:pt idx="79">
                  <c:v>2584.6999999999998</c:v>
                </c:pt>
                <c:pt idx="80">
                  <c:v>3181.8</c:v>
                </c:pt>
                <c:pt idx="81">
                  <c:v>3306.7</c:v>
                </c:pt>
                <c:pt idx="82">
                  <c:v>3608.3</c:v>
                </c:pt>
                <c:pt idx="83">
                  <c:v>2456.6</c:v>
                </c:pt>
                <c:pt idx="84">
                  <c:v>2492.5</c:v>
                </c:pt>
                <c:pt idx="85">
                  <c:v>2513.5</c:v>
                </c:pt>
                <c:pt idx="86">
                  <c:v>2421.1999999999998</c:v>
                </c:pt>
                <c:pt idx="87">
                  <c:v>2595</c:v>
                </c:pt>
                <c:pt idx="88">
                  <c:v>2295.6999999999998</c:v>
                </c:pt>
                <c:pt idx="89">
                  <c:v>2646.7</c:v>
                </c:pt>
                <c:pt idx="90">
                  <c:v>2218.8000000000002</c:v>
                </c:pt>
              </c:numCache>
            </c:numRef>
          </c:val>
        </c:ser>
        <c:ser>
          <c:idx val="60"/>
          <c:order val="6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Sheet1!$BJ$11:$BJ$101</c:f>
              <c:numCache>
                <c:formatCode>#,##0.00</c:formatCode>
                <c:ptCount val="91"/>
                <c:pt idx="0" formatCode="General">
                  <c:v>61</c:v>
                </c:pt>
                <c:pt idx="1">
                  <c:v>4452.7</c:v>
                </c:pt>
                <c:pt idx="2">
                  <c:v>4447.1000000000004</c:v>
                </c:pt>
                <c:pt idx="3">
                  <c:v>4490.2</c:v>
                </c:pt>
                <c:pt idx="4">
                  <c:v>5344.6</c:v>
                </c:pt>
                <c:pt idx="5">
                  <c:v>5020.1000000000004</c:v>
                </c:pt>
                <c:pt idx="6">
                  <c:v>6212.9</c:v>
                </c:pt>
                <c:pt idx="7">
                  <c:v>7235.6</c:v>
                </c:pt>
                <c:pt idx="8">
                  <c:v>9815.7999999999975</c:v>
                </c:pt>
                <c:pt idx="9">
                  <c:v>10637.6</c:v>
                </c:pt>
                <c:pt idx="10">
                  <c:v>9006.6</c:v>
                </c:pt>
                <c:pt idx="11">
                  <c:v>11698</c:v>
                </c:pt>
                <c:pt idx="12">
                  <c:v>20064.7</c:v>
                </c:pt>
                <c:pt idx="13">
                  <c:v>13732.4</c:v>
                </c:pt>
                <c:pt idx="14">
                  <c:v>8818.5</c:v>
                </c:pt>
                <c:pt idx="15">
                  <c:v>8324.2999999999975</c:v>
                </c:pt>
                <c:pt idx="16">
                  <c:v>9253.7000000000007</c:v>
                </c:pt>
                <c:pt idx="17">
                  <c:v>9602.5</c:v>
                </c:pt>
                <c:pt idx="18">
                  <c:v>10831.5</c:v>
                </c:pt>
                <c:pt idx="19">
                  <c:v>13284.4</c:v>
                </c:pt>
                <c:pt idx="20">
                  <c:v>14863.5</c:v>
                </c:pt>
                <c:pt idx="21">
                  <c:v>17534.099999999995</c:v>
                </c:pt>
                <c:pt idx="22">
                  <c:v>20947.900000000001</c:v>
                </c:pt>
                <c:pt idx="23">
                  <c:v>24190.5</c:v>
                </c:pt>
                <c:pt idx="24">
                  <c:v>29728.5</c:v>
                </c:pt>
                <c:pt idx="25">
                  <c:v>33688.800000000003</c:v>
                </c:pt>
                <c:pt idx="26">
                  <c:v>39297.800000000003</c:v>
                </c:pt>
                <c:pt idx="27">
                  <c:v>45605.1</c:v>
                </c:pt>
                <c:pt idx="28">
                  <c:v>52164.9</c:v>
                </c:pt>
                <c:pt idx="29">
                  <c:v>58577.2</c:v>
                </c:pt>
                <c:pt idx="30">
                  <c:v>67070</c:v>
                </c:pt>
                <c:pt idx="31">
                  <c:v>74234</c:v>
                </c:pt>
                <c:pt idx="32">
                  <c:v>78872.800000000003</c:v>
                </c:pt>
                <c:pt idx="33">
                  <c:v>83066.399999999994</c:v>
                </c:pt>
                <c:pt idx="34">
                  <c:v>85838.7</c:v>
                </c:pt>
                <c:pt idx="35">
                  <c:v>84960.9</c:v>
                </c:pt>
                <c:pt idx="36">
                  <c:v>83173.3</c:v>
                </c:pt>
                <c:pt idx="37">
                  <c:v>83125</c:v>
                </c:pt>
                <c:pt idx="38">
                  <c:v>80136.2</c:v>
                </c:pt>
                <c:pt idx="39">
                  <c:v>76041.7</c:v>
                </c:pt>
                <c:pt idx="40">
                  <c:v>67947</c:v>
                </c:pt>
                <c:pt idx="41">
                  <c:v>62471</c:v>
                </c:pt>
                <c:pt idx="42">
                  <c:v>54256.800000000003</c:v>
                </c:pt>
                <c:pt idx="43">
                  <c:v>50360</c:v>
                </c:pt>
                <c:pt idx="44">
                  <c:v>43457.8</c:v>
                </c:pt>
                <c:pt idx="45">
                  <c:v>36956.300000000003</c:v>
                </c:pt>
                <c:pt idx="46">
                  <c:v>32319.1</c:v>
                </c:pt>
                <c:pt idx="47">
                  <c:v>27389.5</c:v>
                </c:pt>
                <c:pt idx="48">
                  <c:v>22789.599999999995</c:v>
                </c:pt>
                <c:pt idx="49">
                  <c:v>20063.8</c:v>
                </c:pt>
                <c:pt idx="50">
                  <c:v>18678</c:v>
                </c:pt>
                <c:pt idx="51">
                  <c:v>16923.3</c:v>
                </c:pt>
                <c:pt idx="52">
                  <c:v>15093.6</c:v>
                </c:pt>
                <c:pt idx="53">
                  <c:v>11281.3</c:v>
                </c:pt>
                <c:pt idx="54">
                  <c:v>9928.6</c:v>
                </c:pt>
                <c:pt idx="55">
                  <c:v>7836.7</c:v>
                </c:pt>
                <c:pt idx="56">
                  <c:v>6741.7</c:v>
                </c:pt>
                <c:pt idx="57">
                  <c:v>6548.4</c:v>
                </c:pt>
                <c:pt idx="58">
                  <c:v>5621.1</c:v>
                </c:pt>
                <c:pt idx="59">
                  <c:v>5142.6000000000004</c:v>
                </c:pt>
                <c:pt idx="60">
                  <c:v>5440.5</c:v>
                </c:pt>
                <c:pt idx="61">
                  <c:v>5721.4</c:v>
                </c:pt>
                <c:pt idx="62">
                  <c:v>4916.1000000000004</c:v>
                </c:pt>
                <c:pt idx="63">
                  <c:v>4435.1000000000004</c:v>
                </c:pt>
                <c:pt idx="64">
                  <c:v>4363.9000000000005</c:v>
                </c:pt>
                <c:pt idx="65">
                  <c:v>4234.8</c:v>
                </c:pt>
                <c:pt idx="66">
                  <c:v>4027.4</c:v>
                </c:pt>
                <c:pt idx="67">
                  <c:v>4080.8</c:v>
                </c:pt>
                <c:pt idx="68">
                  <c:v>3410.7</c:v>
                </c:pt>
                <c:pt idx="69">
                  <c:v>3614.8</c:v>
                </c:pt>
                <c:pt idx="70">
                  <c:v>3431</c:v>
                </c:pt>
                <c:pt idx="71">
                  <c:v>3167.6</c:v>
                </c:pt>
                <c:pt idx="72">
                  <c:v>3564.9</c:v>
                </c:pt>
                <c:pt idx="73">
                  <c:v>3379.5</c:v>
                </c:pt>
                <c:pt idx="74">
                  <c:v>3036.7</c:v>
                </c:pt>
                <c:pt idx="75">
                  <c:v>3355.8</c:v>
                </c:pt>
                <c:pt idx="76">
                  <c:v>3020.6</c:v>
                </c:pt>
                <c:pt idx="77">
                  <c:v>2928.8</c:v>
                </c:pt>
                <c:pt idx="78">
                  <c:v>2387.9</c:v>
                </c:pt>
                <c:pt idx="79">
                  <c:v>2548.5</c:v>
                </c:pt>
                <c:pt idx="80">
                  <c:v>2762.7</c:v>
                </c:pt>
                <c:pt idx="81">
                  <c:v>2499.5</c:v>
                </c:pt>
                <c:pt idx="82">
                  <c:v>2896.5</c:v>
                </c:pt>
                <c:pt idx="83">
                  <c:v>2504.6</c:v>
                </c:pt>
                <c:pt idx="84">
                  <c:v>2334.8000000000002</c:v>
                </c:pt>
                <c:pt idx="85">
                  <c:v>2274.4</c:v>
                </c:pt>
                <c:pt idx="86">
                  <c:v>2804.4</c:v>
                </c:pt>
                <c:pt idx="87">
                  <c:v>3148.1</c:v>
                </c:pt>
                <c:pt idx="88">
                  <c:v>4736.1000000000004</c:v>
                </c:pt>
                <c:pt idx="89">
                  <c:v>4335.5</c:v>
                </c:pt>
                <c:pt idx="90">
                  <c:v>2555</c:v>
                </c:pt>
              </c:numCache>
            </c:numRef>
          </c:val>
        </c:ser>
        <c:ser>
          <c:idx val="61"/>
          <c:order val="6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Sheet1!$BK$11:$BK$101</c:f>
              <c:numCache>
                <c:formatCode>#,##0.00</c:formatCode>
                <c:ptCount val="91"/>
                <c:pt idx="0" formatCode="General">
                  <c:v>62</c:v>
                </c:pt>
                <c:pt idx="1">
                  <c:v>4596.2</c:v>
                </c:pt>
                <c:pt idx="2">
                  <c:v>5842.1</c:v>
                </c:pt>
                <c:pt idx="3">
                  <c:v>5626.7</c:v>
                </c:pt>
                <c:pt idx="4">
                  <c:v>4711.5</c:v>
                </c:pt>
                <c:pt idx="5">
                  <c:v>5647.4</c:v>
                </c:pt>
                <c:pt idx="6">
                  <c:v>5429.2</c:v>
                </c:pt>
                <c:pt idx="7">
                  <c:v>6852.9</c:v>
                </c:pt>
                <c:pt idx="8">
                  <c:v>8703</c:v>
                </c:pt>
                <c:pt idx="9">
                  <c:v>10902.2</c:v>
                </c:pt>
                <c:pt idx="10">
                  <c:v>9631.7999999999975</c:v>
                </c:pt>
                <c:pt idx="11">
                  <c:v>7967.1</c:v>
                </c:pt>
                <c:pt idx="12">
                  <c:v>7567.1</c:v>
                </c:pt>
                <c:pt idx="13">
                  <c:v>7837.6</c:v>
                </c:pt>
                <c:pt idx="14">
                  <c:v>7984.4</c:v>
                </c:pt>
                <c:pt idx="15">
                  <c:v>7849.3</c:v>
                </c:pt>
                <c:pt idx="16">
                  <c:v>8377.4</c:v>
                </c:pt>
                <c:pt idx="17">
                  <c:v>8968.5</c:v>
                </c:pt>
                <c:pt idx="18">
                  <c:v>10502.1</c:v>
                </c:pt>
                <c:pt idx="19">
                  <c:v>10626.7</c:v>
                </c:pt>
                <c:pt idx="20">
                  <c:v>13043.3</c:v>
                </c:pt>
                <c:pt idx="21">
                  <c:v>15250.7</c:v>
                </c:pt>
                <c:pt idx="22">
                  <c:v>18021.900000000001</c:v>
                </c:pt>
                <c:pt idx="23">
                  <c:v>20671.5</c:v>
                </c:pt>
                <c:pt idx="24">
                  <c:v>24161.3</c:v>
                </c:pt>
                <c:pt idx="25">
                  <c:v>28241.9</c:v>
                </c:pt>
                <c:pt idx="26">
                  <c:v>30073.200000000001</c:v>
                </c:pt>
                <c:pt idx="27">
                  <c:v>37711.599999999999</c:v>
                </c:pt>
                <c:pt idx="28">
                  <c:v>43064.4</c:v>
                </c:pt>
                <c:pt idx="29">
                  <c:v>49273</c:v>
                </c:pt>
                <c:pt idx="30">
                  <c:v>55690.8</c:v>
                </c:pt>
                <c:pt idx="31">
                  <c:v>59715.5</c:v>
                </c:pt>
                <c:pt idx="32">
                  <c:v>61808.2</c:v>
                </c:pt>
                <c:pt idx="33">
                  <c:v>67146.399999999994</c:v>
                </c:pt>
                <c:pt idx="34">
                  <c:v>68984.899999999994</c:v>
                </c:pt>
                <c:pt idx="35">
                  <c:v>69955.399999999994</c:v>
                </c:pt>
                <c:pt idx="36">
                  <c:v>65403.7</c:v>
                </c:pt>
                <c:pt idx="37">
                  <c:v>64304.9</c:v>
                </c:pt>
                <c:pt idx="38">
                  <c:v>65206.8</c:v>
                </c:pt>
                <c:pt idx="39">
                  <c:v>60801.9</c:v>
                </c:pt>
                <c:pt idx="40">
                  <c:v>55320.5</c:v>
                </c:pt>
                <c:pt idx="41">
                  <c:v>50078.9</c:v>
                </c:pt>
                <c:pt idx="42">
                  <c:v>46203.5</c:v>
                </c:pt>
                <c:pt idx="43">
                  <c:v>40826.5</c:v>
                </c:pt>
                <c:pt idx="44">
                  <c:v>36599.9</c:v>
                </c:pt>
                <c:pt idx="45">
                  <c:v>31182.400000000001</c:v>
                </c:pt>
                <c:pt idx="46">
                  <c:v>24934.1</c:v>
                </c:pt>
                <c:pt idx="47">
                  <c:v>22311.3</c:v>
                </c:pt>
                <c:pt idx="48">
                  <c:v>20689</c:v>
                </c:pt>
                <c:pt idx="49">
                  <c:v>20294.900000000001</c:v>
                </c:pt>
                <c:pt idx="50">
                  <c:v>17693.900000000001</c:v>
                </c:pt>
                <c:pt idx="51">
                  <c:v>15705.1</c:v>
                </c:pt>
                <c:pt idx="52">
                  <c:v>14946.8</c:v>
                </c:pt>
                <c:pt idx="53">
                  <c:v>10223.299999999997</c:v>
                </c:pt>
                <c:pt idx="54">
                  <c:v>9072.1</c:v>
                </c:pt>
                <c:pt idx="55">
                  <c:v>8059.4</c:v>
                </c:pt>
                <c:pt idx="56">
                  <c:v>7003</c:v>
                </c:pt>
                <c:pt idx="57">
                  <c:v>6356</c:v>
                </c:pt>
                <c:pt idx="58">
                  <c:v>6348.1</c:v>
                </c:pt>
                <c:pt idx="59">
                  <c:v>5367.8</c:v>
                </c:pt>
                <c:pt idx="60">
                  <c:v>5480.4</c:v>
                </c:pt>
                <c:pt idx="61">
                  <c:v>5132.1000000000004</c:v>
                </c:pt>
                <c:pt idx="62">
                  <c:v>4136.8</c:v>
                </c:pt>
                <c:pt idx="63">
                  <c:v>4123.3</c:v>
                </c:pt>
                <c:pt idx="64">
                  <c:v>4427.8</c:v>
                </c:pt>
                <c:pt idx="65">
                  <c:v>4026.3</c:v>
                </c:pt>
                <c:pt idx="66">
                  <c:v>3745.4</c:v>
                </c:pt>
                <c:pt idx="67">
                  <c:v>3381.3</c:v>
                </c:pt>
                <c:pt idx="68">
                  <c:v>3223.1</c:v>
                </c:pt>
                <c:pt idx="69">
                  <c:v>3430.3</c:v>
                </c:pt>
                <c:pt idx="70">
                  <c:v>3654.9</c:v>
                </c:pt>
                <c:pt idx="71">
                  <c:v>3325.3</c:v>
                </c:pt>
                <c:pt idx="72">
                  <c:v>3304.2</c:v>
                </c:pt>
                <c:pt idx="73">
                  <c:v>2722</c:v>
                </c:pt>
                <c:pt idx="74">
                  <c:v>2812.8</c:v>
                </c:pt>
                <c:pt idx="75">
                  <c:v>3234.1</c:v>
                </c:pt>
                <c:pt idx="76">
                  <c:v>2894.4</c:v>
                </c:pt>
                <c:pt idx="77">
                  <c:v>2852.1</c:v>
                </c:pt>
                <c:pt idx="78">
                  <c:v>3102.4</c:v>
                </c:pt>
                <c:pt idx="79">
                  <c:v>2821.2</c:v>
                </c:pt>
                <c:pt idx="80">
                  <c:v>2539.6999999999998</c:v>
                </c:pt>
                <c:pt idx="81">
                  <c:v>2912.5</c:v>
                </c:pt>
                <c:pt idx="82">
                  <c:v>2746.8</c:v>
                </c:pt>
                <c:pt idx="83">
                  <c:v>2433.8000000000002</c:v>
                </c:pt>
                <c:pt idx="84">
                  <c:v>2427</c:v>
                </c:pt>
                <c:pt idx="85">
                  <c:v>2257.1</c:v>
                </c:pt>
                <c:pt idx="86">
                  <c:v>2390.6</c:v>
                </c:pt>
                <c:pt idx="87">
                  <c:v>3046.9</c:v>
                </c:pt>
                <c:pt idx="88">
                  <c:v>5050.6000000000004</c:v>
                </c:pt>
                <c:pt idx="89">
                  <c:v>4281.3</c:v>
                </c:pt>
                <c:pt idx="90">
                  <c:v>3591.3</c:v>
                </c:pt>
              </c:numCache>
            </c:numRef>
          </c:val>
        </c:ser>
        <c:ser>
          <c:idx val="62"/>
          <c:order val="6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Sheet1!$BL$11:$BL$101</c:f>
              <c:numCache>
                <c:formatCode>#,##0.00</c:formatCode>
                <c:ptCount val="91"/>
                <c:pt idx="0" formatCode="General">
                  <c:v>63</c:v>
                </c:pt>
                <c:pt idx="1">
                  <c:v>7652.4</c:v>
                </c:pt>
                <c:pt idx="2">
                  <c:v>6365.4</c:v>
                </c:pt>
                <c:pt idx="3">
                  <c:v>4951</c:v>
                </c:pt>
                <c:pt idx="4">
                  <c:v>4813.2</c:v>
                </c:pt>
                <c:pt idx="5">
                  <c:v>5257.4</c:v>
                </c:pt>
                <c:pt idx="6">
                  <c:v>5509.7</c:v>
                </c:pt>
                <c:pt idx="7">
                  <c:v>6101.6</c:v>
                </c:pt>
                <c:pt idx="8">
                  <c:v>8357.4</c:v>
                </c:pt>
                <c:pt idx="9">
                  <c:v>10526.9</c:v>
                </c:pt>
                <c:pt idx="10">
                  <c:v>11602</c:v>
                </c:pt>
                <c:pt idx="11">
                  <c:v>7984.7</c:v>
                </c:pt>
                <c:pt idx="12">
                  <c:v>6407.6</c:v>
                </c:pt>
                <c:pt idx="13">
                  <c:v>5963.3</c:v>
                </c:pt>
                <c:pt idx="14">
                  <c:v>7649.3</c:v>
                </c:pt>
                <c:pt idx="15">
                  <c:v>7357.5</c:v>
                </c:pt>
                <c:pt idx="16">
                  <c:v>7085.6</c:v>
                </c:pt>
                <c:pt idx="17">
                  <c:v>7862.3</c:v>
                </c:pt>
                <c:pt idx="18">
                  <c:v>8585.4</c:v>
                </c:pt>
                <c:pt idx="19">
                  <c:v>9725.7999999999975</c:v>
                </c:pt>
                <c:pt idx="20">
                  <c:v>11468.1</c:v>
                </c:pt>
                <c:pt idx="21">
                  <c:v>12860.3</c:v>
                </c:pt>
                <c:pt idx="22">
                  <c:v>15529.1</c:v>
                </c:pt>
                <c:pt idx="23">
                  <c:v>17475</c:v>
                </c:pt>
                <c:pt idx="24">
                  <c:v>19787</c:v>
                </c:pt>
                <c:pt idx="25">
                  <c:v>22823.599999999995</c:v>
                </c:pt>
                <c:pt idx="26">
                  <c:v>26713</c:v>
                </c:pt>
                <c:pt idx="27">
                  <c:v>29420.9</c:v>
                </c:pt>
                <c:pt idx="28">
                  <c:v>34766.800000000003</c:v>
                </c:pt>
                <c:pt idx="29">
                  <c:v>39801.9</c:v>
                </c:pt>
                <c:pt idx="30">
                  <c:v>43579.5</c:v>
                </c:pt>
                <c:pt idx="31">
                  <c:v>49355.9</c:v>
                </c:pt>
                <c:pt idx="32">
                  <c:v>48539.6</c:v>
                </c:pt>
                <c:pt idx="33">
                  <c:v>53986.400000000001</c:v>
                </c:pt>
                <c:pt idx="34">
                  <c:v>54121.3</c:v>
                </c:pt>
                <c:pt idx="35">
                  <c:v>54462.1</c:v>
                </c:pt>
                <c:pt idx="36">
                  <c:v>54786.9</c:v>
                </c:pt>
                <c:pt idx="37">
                  <c:v>54264.2</c:v>
                </c:pt>
                <c:pt idx="38">
                  <c:v>52053.9</c:v>
                </c:pt>
                <c:pt idx="39">
                  <c:v>47241.4</c:v>
                </c:pt>
                <c:pt idx="40">
                  <c:v>46229.8</c:v>
                </c:pt>
                <c:pt idx="41">
                  <c:v>39957.300000000003</c:v>
                </c:pt>
                <c:pt idx="42">
                  <c:v>35188.9</c:v>
                </c:pt>
                <c:pt idx="43">
                  <c:v>31692.9</c:v>
                </c:pt>
                <c:pt idx="44">
                  <c:v>30489.5</c:v>
                </c:pt>
                <c:pt idx="45">
                  <c:v>24622.799999999996</c:v>
                </c:pt>
                <c:pt idx="46">
                  <c:v>22246.5</c:v>
                </c:pt>
                <c:pt idx="47">
                  <c:v>19102.5</c:v>
                </c:pt>
                <c:pt idx="48">
                  <c:v>17904.099999999995</c:v>
                </c:pt>
                <c:pt idx="49">
                  <c:v>16289.9</c:v>
                </c:pt>
                <c:pt idx="50">
                  <c:v>14076.7</c:v>
                </c:pt>
                <c:pt idx="51">
                  <c:v>13683.3</c:v>
                </c:pt>
                <c:pt idx="52">
                  <c:v>12046.3</c:v>
                </c:pt>
                <c:pt idx="53">
                  <c:v>8977.6</c:v>
                </c:pt>
                <c:pt idx="54">
                  <c:v>8042</c:v>
                </c:pt>
                <c:pt idx="55">
                  <c:v>7378.8</c:v>
                </c:pt>
                <c:pt idx="56">
                  <c:v>6288.6</c:v>
                </c:pt>
                <c:pt idx="57">
                  <c:v>6057.6</c:v>
                </c:pt>
                <c:pt idx="58">
                  <c:v>5370.4</c:v>
                </c:pt>
                <c:pt idx="59">
                  <c:v>5198.4000000000005</c:v>
                </c:pt>
                <c:pt idx="60">
                  <c:v>4855.4000000000005</c:v>
                </c:pt>
                <c:pt idx="61">
                  <c:v>4597.6000000000004</c:v>
                </c:pt>
                <c:pt idx="62">
                  <c:v>4366.9000000000005</c:v>
                </c:pt>
                <c:pt idx="63">
                  <c:v>3971.9</c:v>
                </c:pt>
                <c:pt idx="64">
                  <c:v>4224.2</c:v>
                </c:pt>
                <c:pt idx="65">
                  <c:v>3992.5</c:v>
                </c:pt>
                <c:pt idx="66">
                  <c:v>3504.7</c:v>
                </c:pt>
                <c:pt idx="67">
                  <c:v>3320.4</c:v>
                </c:pt>
                <c:pt idx="68">
                  <c:v>3317.2</c:v>
                </c:pt>
                <c:pt idx="69">
                  <c:v>3069</c:v>
                </c:pt>
                <c:pt idx="70">
                  <c:v>3048.3</c:v>
                </c:pt>
                <c:pt idx="71">
                  <c:v>3379</c:v>
                </c:pt>
                <c:pt idx="72">
                  <c:v>3240.7</c:v>
                </c:pt>
                <c:pt idx="73">
                  <c:v>2880.6</c:v>
                </c:pt>
                <c:pt idx="74">
                  <c:v>3526.5</c:v>
                </c:pt>
                <c:pt idx="75">
                  <c:v>3249.1</c:v>
                </c:pt>
                <c:pt idx="76">
                  <c:v>2978.6</c:v>
                </c:pt>
                <c:pt idx="77">
                  <c:v>2506.1999999999998</c:v>
                </c:pt>
                <c:pt idx="78">
                  <c:v>2921.3</c:v>
                </c:pt>
                <c:pt idx="79">
                  <c:v>3431.9</c:v>
                </c:pt>
                <c:pt idx="80">
                  <c:v>3170</c:v>
                </c:pt>
                <c:pt idx="81">
                  <c:v>3252.4</c:v>
                </c:pt>
                <c:pt idx="82">
                  <c:v>2508.9</c:v>
                </c:pt>
                <c:pt idx="83">
                  <c:v>3250.8</c:v>
                </c:pt>
                <c:pt idx="84">
                  <c:v>2542.8000000000002</c:v>
                </c:pt>
                <c:pt idx="85">
                  <c:v>2322.9</c:v>
                </c:pt>
                <c:pt idx="86">
                  <c:v>2578</c:v>
                </c:pt>
                <c:pt idx="87">
                  <c:v>2416.5</c:v>
                </c:pt>
                <c:pt idx="88">
                  <c:v>2938.4</c:v>
                </c:pt>
                <c:pt idx="89">
                  <c:v>3396.3</c:v>
                </c:pt>
                <c:pt idx="90">
                  <c:v>5040.9000000000005</c:v>
                </c:pt>
              </c:numCache>
            </c:numRef>
          </c:val>
        </c:ser>
        <c:ser>
          <c:idx val="63"/>
          <c:order val="6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Sheet1!$BM$11:$BM$101</c:f>
              <c:numCache>
                <c:formatCode>#,##0.00</c:formatCode>
                <c:ptCount val="91"/>
                <c:pt idx="0" formatCode="General">
                  <c:v>64</c:v>
                </c:pt>
                <c:pt idx="1">
                  <c:v>5439.1</c:v>
                </c:pt>
                <c:pt idx="2">
                  <c:v>6528.5</c:v>
                </c:pt>
                <c:pt idx="3">
                  <c:v>5008.8</c:v>
                </c:pt>
                <c:pt idx="4">
                  <c:v>4597.8</c:v>
                </c:pt>
                <c:pt idx="5">
                  <c:v>4384.3</c:v>
                </c:pt>
                <c:pt idx="6">
                  <c:v>4792.9000000000005</c:v>
                </c:pt>
                <c:pt idx="7">
                  <c:v>4765.3</c:v>
                </c:pt>
                <c:pt idx="8">
                  <c:v>5410.6</c:v>
                </c:pt>
                <c:pt idx="9">
                  <c:v>15214.9</c:v>
                </c:pt>
                <c:pt idx="10">
                  <c:v>18735.7</c:v>
                </c:pt>
                <c:pt idx="11">
                  <c:v>10809</c:v>
                </c:pt>
                <c:pt idx="12">
                  <c:v>7761.9</c:v>
                </c:pt>
                <c:pt idx="13">
                  <c:v>7397.1</c:v>
                </c:pt>
                <c:pt idx="14">
                  <c:v>7235.3</c:v>
                </c:pt>
                <c:pt idx="15">
                  <c:v>6867.4</c:v>
                </c:pt>
                <c:pt idx="16">
                  <c:v>6936.7</c:v>
                </c:pt>
                <c:pt idx="17">
                  <c:v>6933</c:v>
                </c:pt>
                <c:pt idx="18">
                  <c:v>8506.5</c:v>
                </c:pt>
                <c:pt idx="19">
                  <c:v>9657.9</c:v>
                </c:pt>
                <c:pt idx="20">
                  <c:v>10079.6</c:v>
                </c:pt>
                <c:pt idx="21">
                  <c:v>11042.9</c:v>
                </c:pt>
                <c:pt idx="22">
                  <c:v>14163.8</c:v>
                </c:pt>
                <c:pt idx="23">
                  <c:v>15905.6</c:v>
                </c:pt>
                <c:pt idx="24">
                  <c:v>17362.599999999995</c:v>
                </c:pt>
                <c:pt idx="25">
                  <c:v>19695.099999999995</c:v>
                </c:pt>
                <c:pt idx="26">
                  <c:v>23712.2</c:v>
                </c:pt>
                <c:pt idx="27">
                  <c:v>26038.7</c:v>
                </c:pt>
                <c:pt idx="28">
                  <c:v>29934.1</c:v>
                </c:pt>
                <c:pt idx="29">
                  <c:v>31062.9</c:v>
                </c:pt>
                <c:pt idx="30">
                  <c:v>34939</c:v>
                </c:pt>
                <c:pt idx="31">
                  <c:v>37737.1</c:v>
                </c:pt>
                <c:pt idx="32">
                  <c:v>39060.699999999997</c:v>
                </c:pt>
                <c:pt idx="33">
                  <c:v>40965.4</c:v>
                </c:pt>
                <c:pt idx="34">
                  <c:v>41501.1</c:v>
                </c:pt>
                <c:pt idx="35">
                  <c:v>43876</c:v>
                </c:pt>
                <c:pt idx="36">
                  <c:v>43374.400000000001</c:v>
                </c:pt>
                <c:pt idx="37">
                  <c:v>41397</c:v>
                </c:pt>
                <c:pt idx="38">
                  <c:v>41419</c:v>
                </c:pt>
                <c:pt idx="39">
                  <c:v>38766.800000000003</c:v>
                </c:pt>
                <c:pt idx="40">
                  <c:v>35072.300000000003</c:v>
                </c:pt>
                <c:pt idx="41">
                  <c:v>33281.300000000003</c:v>
                </c:pt>
                <c:pt idx="42">
                  <c:v>28695.1</c:v>
                </c:pt>
                <c:pt idx="43">
                  <c:v>25930.799999999996</c:v>
                </c:pt>
                <c:pt idx="44">
                  <c:v>23342.7</c:v>
                </c:pt>
                <c:pt idx="45">
                  <c:v>22039.4</c:v>
                </c:pt>
                <c:pt idx="46">
                  <c:v>18353.599999999995</c:v>
                </c:pt>
                <c:pt idx="47">
                  <c:v>15989.6</c:v>
                </c:pt>
                <c:pt idx="48">
                  <c:v>14711.1</c:v>
                </c:pt>
                <c:pt idx="49">
                  <c:v>14042.1</c:v>
                </c:pt>
                <c:pt idx="50">
                  <c:v>12016</c:v>
                </c:pt>
                <c:pt idx="51">
                  <c:v>10821.7</c:v>
                </c:pt>
                <c:pt idx="52">
                  <c:v>9137.4</c:v>
                </c:pt>
                <c:pt idx="53">
                  <c:v>7717.8</c:v>
                </c:pt>
                <c:pt idx="54">
                  <c:v>7483</c:v>
                </c:pt>
                <c:pt idx="55">
                  <c:v>6117.9</c:v>
                </c:pt>
                <c:pt idx="56">
                  <c:v>5707.8</c:v>
                </c:pt>
                <c:pt idx="57">
                  <c:v>5510.3</c:v>
                </c:pt>
                <c:pt idx="58">
                  <c:v>5097.3</c:v>
                </c:pt>
                <c:pt idx="59">
                  <c:v>4656.3</c:v>
                </c:pt>
                <c:pt idx="60">
                  <c:v>4649.3</c:v>
                </c:pt>
                <c:pt idx="61">
                  <c:v>4266.6000000000004</c:v>
                </c:pt>
                <c:pt idx="62">
                  <c:v>4069.1</c:v>
                </c:pt>
                <c:pt idx="63">
                  <c:v>4445.7</c:v>
                </c:pt>
                <c:pt idx="64">
                  <c:v>3738.8</c:v>
                </c:pt>
                <c:pt idx="65">
                  <c:v>3749.9</c:v>
                </c:pt>
                <c:pt idx="66">
                  <c:v>3427.8</c:v>
                </c:pt>
                <c:pt idx="67">
                  <c:v>3385.1</c:v>
                </c:pt>
                <c:pt idx="68">
                  <c:v>3083.8</c:v>
                </c:pt>
                <c:pt idx="69">
                  <c:v>3780.3</c:v>
                </c:pt>
                <c:pt idx="70">
                  <c:v>3880.9</c:v>
                </c:pt>
                <c:pt idx="71">
                  <c:v>2809.7</c:v>
                </c:pt>
                <c:pt idx="72">
                  <c:v>3368.8</c:v>
                </c:pt>
                <c:pt idx="73">
                  <c:v>3135.4</c:v>
                </c:pt>
                <c:pt idx="74">
                  <c:v>3396.4</c:v>
                </c:pt>
                <c:pt idx="75">
                  <c:v>2986.8</c:v>
                </c:pt>
                <c:pt idx="76">
                  <c:v>2513.8000000000002</c:v>
                </c:pt>
                <c:pt idx="77">
                  <c:v>2537.8000000000002</c:v>
                </c:pt>
                <c:pt idx="78">
                  <c:v>3024.6</c:v>
                </c:pt>
                <c:pt idx="79">
                  <c:v>3391.7</c:v>
                </c:pt>
                <c:pt idx="80">
                  <c:v>3337.3</c:v>
                </c:pt>
                <c:pt idx="81">
                  <c:v>3588.6</c:v>
                </c:pt>
                <c:pt idx="82">
                  <c:v>3086.6</c:v>
                </c:pt>
                <c:pt idx="83">
                  <c:v>3482.4</c:v>
                </c:pt>
                <c:pt idx="84">
                  <c:v>2656.4</c:v>
                </c:pt>
                <c:pt idx="85">
                  <c:v>2478.6999999999998</c:v>
                </c:pt>
                <c:pt idx="86">
                  <c:v>2676.5</c:v>
                </c:pt>
                <c:pt idx="87">
                  <c:v>2760.5</c:v>
                </c:pt>
                <c:pt idx="88">
                  <c:v>2622.6</c:v>
                </c:pt>
                <c:pt idx="89">
                  <c:v>2822.6</c:v>
                </c:pt>
                <c:pt idx="90">
                  <c:v>3947.5</c:v>
                </c:pt>
              </c:numCache>
            </c:numRef>
          </c:val>
        </c:ser>
        <c:ser>
          <c:idx val="64"/>
          <c:order val="6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Sheet1!$BN$11:$BN$101</c:f>
              <c:numCache>
                <c:formatCode>#,##0.00</c:formatCode>
                <c:ptCount val="91"/>
                <c:pt idx="0" formatCode="General">
                  <c:v>65</c:v>
                </c:pt>
                <c:pt idx="1">
                  <c:v>3573.7</c:v>
                </c:pt>
                <c:pt idx="2">
                  <c:v>4218.7</c:v>
                </c:pt>
                <c:pt idx="3">
                  <c:v>4319.8</c:v>
                </c:pt>
                <c:pt idx="4">
                  <c:v>4064.8</c:v>
                </c:pt>
                <c:pt idx="5">
                  <c:v>4333.9000000000005</c:v>
                </c:pt>
                <c:pt idx="6">
                  <c:v>4714.4000000000005</c:v>
                </c:pt>
                <c:pt idx="7">
                  <c:v>4353.7</c:v>
                </c:pt>
                <c:pt idx="8">
                  <c:v>5136</c:v>
                </c:pt>
                <c:pt idx="9">
                  <c:v>7289.7</c:v>
                </c:pt>
                <c:pt idx="10">
                  <c:v>8911.5</c:v>
                </c:pt>
                <c:pt idx="11">
                  <c:v>11279.5</c:v>
                </c:pt>
                <c:pt idx="12">
                  <c:v>9901.7999999999975</c:v>
                </c:pt>
                <c:pt idx="13">
                  <c:v>7296.4</c:v>
                </c:pt>
                <c:pt idx="14">
                  <c:v>5809.2</c:v>
                </c:pt>
                <c:pt idx="15">
                  <c:v>6466.2</c:v>
                </c:pt>
                <c:pt idx="16">
                  <c:v>6769.6</c:v>
                </c:pt>
                <c:pt idx="17">
                  <c:v>7186.1</c:v>
                </c:pt>
                <c:pt idx="18">
                  <c:v>7641.3</c:v>
                </c:pt>
                <c:pt idx="19">
                  <c:v>7818</c:v>
                </c:pt>
                <c:pt idx="20">
                  <c:v>9642.5</c:v>
                </c:pt>
                <c:pt idx="21">
                  <c:v>10500.7</c:v>
                </c:pt>
                <c:pt idx="22">
                  <c:v>11869.4</c:v>
                </c:pt>
                <c:pt idx="23">
                  <c:v>12554</c:v>
                </c:pt>
                <c:pt idx="24">
                  <c:v>15041.8</c:v>
                </c:pt>
                <c:pt idx="25">
                  <c:v>15982.6</c:v>
                </c:pt>
                <c:pt idx="26">
                  <c:v>18580.8</c:v>
                </c:pt>
                <c:pt idx="27">
                  <c:v>21033.7</c:v>
                </c:pt>
                <c:pt idx="28">
                  <c:v>23122.1</c:v>
                </c:pt>
                <c:pt idx="29">
                  <c:v>24653.7</c:v>
                </c:pt>
                <c:pt idx="30">
                  <c:v>27298.799999999996</c:v>
                </c:pt>
                <c:pt idx="31">
                  <c:v>30331.9</c:v>
                </c:pt>
                <c:pt idx="32">
                  <c:v>31427.8</c:v>
                </c:pt>
                <c:pt idx="33">
                  <c:v>32761.599999999995</c:v>
                </c:pt>
                <c:pt idx="34">
                  <c:v>35144.800000000003</c:v>
                </c:pt>
                <c:pt idx="35">
                  <c:v>33865.199999999997</c:v>
                </c:pt>
                <c:pt idx="36">
                  <c:v>34049.800000000003</c:v>
                </c:pt>
                <c:pt idx="37">
                  <c:v>33825</c:v>
                </c:pt>
                <c:pt idx="38">
                  <c:v>32074</c:v>
                </c:pt>
                <c:pt idx="39">
                  <c:v>31926.1</c:v>
                </c:pt>
                <c:pt idx="40">
                  <c:v>27279.7</c:v>
                </c:pt>
                <c:pt idx="41">
                  <c:v>27487.9</c:v>
                </c:pt>
                <c:pt idx="42">
                  <c:v>23695.1</c:v>
                </c:pt>
                <c:pt idx="43">
                  <c:v>20676.400000000001</c:v>
                </c:pt>
                <c:pt idx="44">
                  <c:v>20013.599999999995</c:v>
                </c:pt>
                <c:pt idx="45">
                  <c:v>17431.599999999995</c:v>
                </c:pt>
                <c:pt idx="46">
                  <c:v>15949</c:v>
                </c:pt>
                <c:pt idx="47">
                  <c:v>12909.7</c:v>
                </c:pt>
                <c:pt idx="48">
                  <c:v>12593.9</c:v>
                </c:pt>
                <c:pt idx="49">
                  <c:v>10506.2</c:v>
                </c:pt>
                <c:pt idx="50">
                  <c:v>9401.2000000000007</c:v>
                </c:pt>
                <c:pt idx="51">
                  <c:v>8333.1</c:v>
                </c:pt>
                <c:pt idx="52">
                  <c:v>7400</c:v>
                </c:pt>
                <c:pt idx="53">
                  <c:v>6642.2</c:v>
                </c:pt>
                <c:pt idx="54">
                  <c:v>6651</c:v>
                </c:pt>
                <c:pt idx="55">
                  <c:v>6043.4</c:v>
                </c:pt>
                <c:pt idx="56">
                  <c:v>5715.3</c:v>
                </c:pt>
                <c:pt idx="57">
                  <c:v>5440.4</c:v>
                </c:pt>
                <c:pt idx="58">
                  <c:v>5119</c:v>
                </c:pt>
                <c:pt idx="59">
                  <c:v>4600.3</c:v>
                </c:pt>
                <c:pt idx="60">
                  <c:v>4391.2</c:v>
                </c:pt>
                <c:pt idx="61">
                  <c:v>4259.4000000000005</c:v>
                </c:pt>
                <c:pt idx="62">
                  <c:v>4308.3</c:v>
                </c:pt>
                <c:pt idx="63">
                  <c:v>3977</c:v>
                </c:pt>
                <c:pt idx="64">
                  <c:v>3962.4</c:v>
                </c:pt>
                <c:pt idx="65">
                  <c:v>3333.9</c:v>
                </c:pt>
                <c:pt idx="66">
                  <c:v>3228</c:v>
                </c:pt>
                <c:pt idx="67">
                  <c:v>3192.3</c:v>
                </c:pt>
                <c:pt idx="68">
                  <c:v>3472.3</c:v>
                </c:pt>
                <c:pt idx="69">
                  <c:v>3449.7</c:v>
                </c:pt>
                <c:pt idx="70">
                  <c:v>3697.7</c:v>
                </c:pt>
                <c:pt idx="71">
                  <c:v>3665.3</c:v>
                </c:pt>
                <c:pt idx="72">
                  <c:v>2957.6</c:v>
                </c:pt>
                <c:pt idx="73">
                  <c:v>2741.9</c:v>
                </c:pt>
                <c:pt idx="74">
                  <c:v>2965.5</c:v>
                </c:pt>
                <c:pt idx="75">
                  <c:v>2340.6</c:v>
                </c:pt>
                <c:pt idx="76">
                  <c:v>2647.6</c:v>
                </c:pt>
                <c:pt idx="77">
                  <c:v>2893.3</c:v>
                </c:pt>
                <c:pt idx="78">
                  <c:v>2794.5</c:v>
                </c:pt>
                <c:pt idx="79">
                  <c:v>3608.6</c:v>
                </c:pt>
                <c:pt idx="80">
                  <c:v>3287</c:v>
                </c:pt>
                <c:pt idx="81">
                  <c:v>2815.1</c:v>
                </c:pt>
                <c:pt idx="82">
                  <c:v>3433.6</c:v>
                </c:pt>
                <c:pt idx="83">
                  <c:v>2642.4</c:v>
                </c:pt>
                <c:pt idx="84">
                  <c:v>2788.2</c:v>
                </c:pt>
                <c:pt idx="85">
                  <c:v>2832.9</c:v>
                </c:pt>
                <c:pt idx="86">
                  <c:v>2845.3</c:v>
                </c:pt>
                <c:pt idx="87">
                  <c:v>3038.7</c:v>
                </c:pt>
                <c:pt idx="88">
                  <c:v>3444.3</c:v>
                </c:pt>
                <c:pt idx="89">
                  <c:v>2576.1999999999998</c:v>
                </c:pt>
                <c:pt idx="90">
                  <c:v>2745.3</c:v>
                </c:pt>
              </c:numCache>
            </c:numRef>
          </c:val>
        </c:ser>
        <c:ser>
          <c:idx val="65"/>
          <c:order val="6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Sheet1!$BO$11:$BO$101</c:f>
              <c:numCache>
                <c:formatCode>#,##0.00</c:formatCode>
                <c:ptCount val="91"/>
                <c:pt idx="0" formatCode="General">
                  <c:v>66</c:v>
                </c:pt>
                <c:pt idx="1">
                  <c:v>2652.9</c:v>
                </c:pt>
                <c:pt idx="2">
                  <c:v>2856.9</c:v>
                </c:pt>
                <c:pt idx="3">
                  <c:v>3462.7</c:v>
                </c:pt>
                <c:pt idx="4">
                  <c:v>3730.8</c:v>
                </c:pt>
                <c:pt idx="5">
                  <c:v>3793.2</c:v>
                </c:pt>
                <c:pt idx="6">
                  <c:v>4097.2</c:v>
                </c:pt>
                <c:pt idx="7">
                  <c:v>3665.8</c:v>
                </c:pt>
                <c:pt idx="8">
                  <c:v>4318.1000000000004</c:v>
                </c:pt>
                <c:pt idx="9">
                  <c:v>5031.2</c:v>
                </c:pt>
                <c:pt idx="10">
                  <c:v>5241.1000000000004</c:v>
                </c:pt>
                <c:pt idx="11">
                  <c:v>7525.2</c:v>
                </c:pt>
                <c:pt idx="12">
                  <c:v>9141.1</c:v>
                </c:pt>
                <c:pt idx="13">
                  <c:v>7543.3</c:v>
                </c:pt>
                <c:pt idx="14">
                  <c:v>6496.4</c:v>
                </c:pt>
                <c:pt idx="15">
                  <c:v>5886</c:v>
                </c:pt>
                <c:pt idx="16">
                  <c:v>6804.4</c:v>
                </c:pt>
                <c:pt idx="17">
                  <c:v>7296.8</c:v>
                </c:pt>
                <c:pt idx="18">
                  <c:v>7662.4</c:v>
                </c:pt>
                <c:pt idx="19">
                  <c:v>7958</c:v>
                </c:pt>
                <c:pt idx="20">
                  <c:v>8075.8</c:v>
                </c:pt>
                <c:pt idx="21">
                  <c:v>8801.7999999999975</c:v>
                </c:pt>
                <c:pt idx="22">
                  <c:v>9854</c:v>
                </c:pt>
                <c:pt idx="23">
                  <c:v>11638.2</c:v>
                </c:pt>
                <c:pt idx="24">
                  <c:v>12575.8</c:v>
                </c:pt>
                <c:pt idx="25">
                  <c:v>13800.6</c:v>
                </c:pt>
                <c:pt idx="26">
                  <c:v>15811.5</c:v>
                </c:pt>
                <c:pt idx="27">
                  <c:v>17129.400000000001</c:v>
                </c:pt>
                <c:pt idx="28">
                  <c:v>20201.900000000001</c:v>
                </c:pt>
                <c:pt idx="29">
                  <c:v>21055.9</c:v>
                </c:pt>
                <c:pt idx="30">
                  <c:v>22417.9</c:v>
                </c:pt>
                <c:pt idx="31">
                  <c:v>23660.1</c:v>
                </c:pt>
                <c:pt idx="32">
                  <c:v>26445.8</c:v>
                </c:pt>
                <c:pt idx="33">
                  <c:v>26308.2</c:v>
                </c:pt>
                <c:pt idx="34">
                  <c:v>27915.599999999995</c:v>
                </c:pt>
                <c:pt idx="35">
                  <c:v>26866.9</c:v>
                </c:pt>
                <c:pt idx="36">
                  <c:v>26304.6</c:v>
                </c:pt>
                <c:pt idx="37">
                  <c:v>25526.3</c:v>
                </c:pt>
                <c:pt idx="38">
                  <c:v>26660.9</c:v>
                </c:pt>
                <c:pt idx="39">
                  <c:v>25621.4</c:v>
                </c:pt>
                <c:pt idx="40">
                  <c:v>22151.7</c:v>
                </c:pt>
                <c:pt idx="41">
                  <c:v>21227.200000000001</c:v>
                </c:pt>
                <c:pt idx="42">
                  <c:v>19104.099999999995</c:v>
                </c:pt>
                <c:pt idx="43">
                  <c:v>18223.900000000001</c:v>
                </c:pt>
                <c:pt idx="44">
                  <c:v>15796.6</c:v>
                </c:pt>
                <c:pt idx="45">
                  <c:v>14089.9</c:v>
                </c:pt>
                <c:pt idx="46">
                  <c:v>12977.6</c:v>
                </c:pt>
                <c:pt idx="47">
                  <c:v>10262.4</c:v>
                </c:pt>
                <c:pt idx="48">
                  <c:v>10164.6</c:v>
                </c:pt>
                <c:pt idx="49">
                  <c:v>9364.2000000000007</c:v>
                </c:pt>
                <c:pt idx="50">
                  <c:v>8500</c:v>
                </c:pt>
                <c:pt idx="51">
                  <c:v>7456.3</c:v>
                </c:pt>
                <c:pt idx="52">
                  <c:v>6986</c:v>
                </c:pt>
                <c:pt idx="53">
                  <c:v>6653.3</c:v>
                </c:pt>
                <c:pt idx="54">
                  <c:v>6038.7</c:v>
                </c:pt>
                <c:pt idx="55">
                  <c:v>5834</c:v>
                </c:pt>
                <c:pt idx="56">
                  <c:v>5471.3</c:v>
                </c:pt>
                <c:pt idx="57">
                  <c:v>5145.7</c:v>
                </c:pt>
                <c:pt idx="58">
                  <c:v>4918.2</c:v>
                </c:pt>
                <c:pt idx="59">
                  <c:v>4790.2</c:v>
                </c:pt>
                <c:pt idx="60">
                  <c:v>4468.2</c:v>
                </c:pt>
                <c:pt idx="61">
                  <c:v>3835.6</c:v>
                </c:pt>
                <c:pt idx="62">
                  <c:v>4003</c:v>
                </c:pt>
                <c:pt idx="63">
                  <c:v>3674.7</c:v>
                </c:pt>
                <c:pt idx="64">
                  <c:v>3845.4</c:v>
                </c:pt>
                <c:pt idx="65">
                  <c:v>3397.8</c:v>
                </c:pt>
                <c:pt idx="66">
                  <c:v>3466.1</c:v>
                </c:pt>
                <c:pt idx="67">
                  <c:v>3175.9</c:v>
                </c:pt>
                <c:pt idx="68">
                  <c:v>3653.7</c:v>
                </c:pt>
                <c:pt idx="69">
                  <c:v>3498</c:v>
                </c:pt>
                <c:pt idx="70">
                  <c:v>3253.9</c:v>
                </c:pt>
                <c:pt idx="71">
                  <c:v>3184.6</c:v>
                </c:pt>
                <c:pt idx="72">
                  <c:v>3299.7</c:v>
                </c:pt>
                <c:pt idx="73">
                  <c:v>3032</c:v>
                </c:pt>
                <c:pt idx="74">
                  <c:v>2973.6</c:v>
                </c:pt>
                <c:pt idx="75">
                  <c:v>2759.4</c:v>
                </c:pt>
                <c:pt idx="76">
                  <c:v>2782.8</c:v>
                </c:pt>
                <c:pt idx="77">
                  <c:v>2366.5</c:v>
                </c:pt>
                <c:pt idx="78">
                  <c:v>2945.3</c:v>
                </c:pt>
                <c:pt idx="79">
                  <c:v>2653.3</c:v>
                </c:pt>
                <c:pt idx="80">
                  <c:v>2830.3</c:v>
                </c:pt>
                <c:pt idx="81">
                  <c:v>2944.8</c:v>
                </c:pt>
                <c:pt idx="82">
                  <c:v>2895.8</c:v>
                </c:pt>
                <c:pt idx="83">
                  <c:v>2259.1</c:v>
                </c:pt>
                <c:pt idx="84">
                  <c:v>2492.8000000000002</c:v>
                </c:pt>
                <c:pt idx="85">
                  <c:v>2619</c:v>
                </c:pt>
                <c:pt idx="86">
                  <c:v>3222.9</c:v>
                </c:pt>
                <c:pt idx="87">
                  <c:v>2776.3</c:v>
                </c:pt>
                <c:pt idx="88">
                  <c:v>2725.5</c:v>
                </c:pt>
                <c:pt idx="89">
                  <c:v>2965.7</c:v>
                </c:pt>
                <c:pt idx="90">
                  <c:v>2763.5</c:v>
                </c:pt>
              </c:numCache>
            </c:numRef>
          </c:val>
        </c:ser>
        <c:ser>
          <c:idx val="66"/>
          <c:order val="6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Sheet1!$BP$11:$BP$101</c:f>
              <c:numCache>
                <c:formatCode>#,##0.00</c:formatCode>
                <c:ptCount val="91"/>
                <c:pt idx="0" formatCode="General">
                  <c:v>67</c:v>
                </c:pt>
                <c:pt idx="1">
                  <c:v>2734.7</c:v>
                </c:pt>
                <c:pt idx="2">
                  <c:v>2609.5</c:v>
                </c:pt>
                <c:pt idx="3">
                  <c:v>2853.3</c:v>
                </c:pt>
                <c:pt idx="4">
                  <c:v>3197.4</c:v>
                </c:pt>
                <c:pt idx="5">
                  <c:v>3400.6</c:v>
                </c:pt>
                <c:pt idx="6">
                  <c:v>3578.9</c:v>
                </c:pt>
                <c:pt idx="7">
                  <c:v>3348</c:v>
                </c:pt>
                <c:pt idx="8">
                  <c:v>3806</c:v>
                </c:pt>
                <c:pt idx="9">
                  <c:v>4038.1</c:v>
                </c:pt>
                <c:pt idx="10">
                  <c:v>4619.8</c:v>
                </c:pt>
                <c:pt idx="11">
                  <c:v>5047</c:v>
                </c:pt>
                <c:pt idx="12">
                  <c:v>5696.6</c:v>
                </c:pt>
                <c:pt idx="13">
                  <c:v>7212.2</c:v>
                </c:pt>
                <c:pt idx="14">
                  <c:v>6301</c:v>
                </c:pt>
                <c:pt idx="15">
                  <c:v>6506.2</c:v>
                </c:pt>
                <c:pt idx="16">
                  <c:v>6293</c:v>
                </c:pt>
                <c:pt idx="17">
                  <c:v>6196.7</c:v>
                </c:pt>
                <c:pt idx="18">
                  <c:v>7253.3</c:v>
                </c:pt>
                <c:pt idx="19">
                  <c:v>7574.3</c:v>
                </c:pt>
                <c:pt idx="20">
                  <c:v>7566</c:v>
                </c:pt>
                <c:pt idx="21">
                  <c:v>7687.7</c:v>
                </c:pt>
                <c:pt idx="22">
                  <c:v>9334.2000000000007</c:v>
                </c:pt>
                <c:pt idx="23">
                  <c:v>9796.7999999999975</c:v>
                </c:pt>
                <c:pt idx="24">
                  <c:v>11274.9</c:v>
                </c:pt>
                <c:pt idx="25">
                  <c:v>10777.6</c:v>
                </c:pt>
                <c:pt idx="26">
                  <c:v>12550.7</c:v>
                </c:pt>
                <c:pt idx="27">
                  <c:v>13711.1</c:v>
                </c:pt>
                <c:pt idx="28">
                  <c:v>15173.6</c:v>
                </c:pt>
                <c:pt idx="29">
                  <c:v>15969.5</c:v>
                </c:pt>
                <c:pt idx="30">
                  <c:v>18154.5</c:v>
                </c:pt>
                <c:pt idx="31">
                  <c:v>19555.900000000001</c:v>
                </c:pt>
                <c:pt idx="32">
                  <c:v>21348</c:v>
                </c:pt>
                <c:pt idx="33">
                  <c:v>22883.3</c:v>
                </c:pt>
                <c:pt idx="34">
                  <c:v>22551.599999999995</c:v>
                </c:pt>
                <c:pt idx="35">
                  <c:v>21753.3</c:v>
                </c:pt>
                <c:pt idx="36">
                  <c:v>20434.400000000001</c:v>
                </c:pt>
                <c:pt idx="37">
                  <c:v>20639.8</c:v>
                </c:pt>
                <c:pt idx="38">
                  <c:v>20469</c:v>
                </c:pt>
                <c:pt idx="39">
                  <c:v>20604.3</c:v>
                </c:pt>
                <c:pt idx="40">
                  <c:v>18318.400000000001</c:v>
                </c:pt>
                <c:pt idx="41">
                  <c:v>15982.6</c:v>
                </c:pt>
                <c:pt idx="42">
                  <c:v>15292.5</c:v>
                </c:pt>
                <c:pt idx="43">
                  <c:v>13433.5</c:v>
                </c:pt>
                <c:pt idx="44">
                  <c:v>13049.9</c:v>
                </c:pt>
                <c:pt idx="45">
                  <c:v>11787.6</c:v>
                </c:pt>
                <c:pt idx="46">
                  <c:v>11325.6</c:v>
                </c:pt>
                <c:pt idx="47">
                  <c:v>9704.9</c:v>
                </c:pt>
                <c:pt idx="48">
                  <c:v>8764.7000000000007</c:v>
                </c:pt>
                <c:pt idx="49">
                  <c:v>8165.1</c:v>
                </c:pt>
                <c:pt idx="50">
                  <c:v>7620.5</c:v>
                </c:pt>
                <c:pt idx="51">
                  <c:v>6880.1</c:v>
                </c:pt>
                <c:pt idx="52">
                  <c:v>6258.4</c:v>
                </c:pt>
                <c:pt idx="53">
                  <c:v>6257.7</c:v>
                </c:pt>
                <c:pt idx="54">
                  <c:v>5201.3</c:v>
                </c:pt>
                <c:pt idx="55">
                  <c:v>5658.8</c:v>
                </c:pt>
                <c:pt idx="56">
                  <c:v>5169.1000000000004</c:v>
                </c:pt>
                <c:pt idx="57">
                  <c:v>5774.5</c:v>
                </c:pt>
                <c:pt idx="58">
                  <c:v>7869.2</c:v>
                </c:pt>
                <c:pt idx="59">
                  <c:v>6818.9</c:v>
                </c:pt>
                <c:pt idx="60">
                  <c:v>4542.3</c:v>
                </c:pt>
                <c:pt idx="61">
                  <c:v>3851.4</c:v>
                </c:pt>
                <c:pt idx="62">
                  <c:v>3645.2</c:v>
                </c:pt>
                <c:pt idx="63">
                  <c:v>3294.9</c:v>
                </c:pt>
                <c:pt idx="64">
                  <c:v>3328.7</c:v>
                </c:pt>
                <c:pt idx="65">
                  <c:v>3664.7</c:v>
                </c:pt>
                <c:pt idx="66">
                  <c:v>3128.8</c:v>
                </c:pt>
                <c:pt idx="67">
                  <c:v>3687.4</c:v>
                </c:pt>
                <c:pt idx="68">
                  <c:v>3131.1</c:v>
                </c:pt>
                <c:pt idx="69">
                  <c:v>3015.8</c:v>
                </c:pt>
                <c:pt idx="70">
                  <c:v>2959.2</c:v>
                </c:pt>
                <c:pt idx="71">
                  <c:v>2986</c:v>
                </c:pt>
                <c:pt idx="72">
                  <c:v>3197.9</c:v>
                </c:pt>
                <c:pt idx="73">
                  <c:v>2906</c:v>
                </c:pt>
                <c:pt idx="74">
                  <c:v>2710.1</c:v>
                </c:pt>
                <c:pt idx="75">
                  <c:v>2731.6</c:v>
                </c:pt>
                <c:pt idx="76">
                  <c:v>2580.3000000000002</c:v>
                </c:pt>
                <c:pt idx="77">
                  <c:v>2355.5</c:v>
                </c:pt>
                <c:pt idx="78">
                  <c:v>2713.3</c:v>
                </c:pt>
                <c:pt idx="79">
                  <c:v>2364.6</c:v>
                </c:pt>
                <c:pt idx="80">
                  <c:v>2374.8000000000002</c:v>
                </c:pt>
                <c:pt idx="81">
                  <c:v>3125.4</c:v>
                </c:pt>
                <c:pt idx="82">
                  <c:v>2672.1</c:v>
                </c:pt>
                <c:pt idx="83">
                  <c:v>2573.6</c:v>
                </c:pt>
                <c:pt idx="84">
                  <c:v>2384.1999999999998</c:v>
                </c:pt>
                <c:pt idx="85">
                  <c:v>2587.5</c:v>
                </c:pt>
                <c:pt idx="86">
                  <c:v>2833.2</c:v>
                </c:pt>
                <c:pt idx="87">
                  <c:v>2649.8</c:v>
                </c:pt>
                <c:pt idx="88">
                  <c:v>2550.4</c:v>
                </c:pt>
                <c:pt idx="89">
                  <c:v>2434.1</c:v>
                </c:pt>
                <c:pt idx="90">
                  <c:v>4296.5</c:v>
                </c:pt>
              </c:numCache>
            </c:numRef>
          </c:val>
        </c:ser>
        <c:ser>
          <c:idx val="67"/>
          <c:order val="6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Sheet1!$BQ$11:$BQ$101</c:f>
              <c:numCache>
                <c:formatCode>#,##0.00</c:formatCode>
                <c:ptCount val="91"/>
                <c:pt idx="0" formatCode="General">
                  <c:v>68</c:v>
                </c:pt>
                <c:pt idx="1">
                  <c:v>2500.1</c:v>
                </c:pt>
                <c:pt idx="2">
                  <c:v>2664.7</c:v>
                </c:pt>
                <c:pt idx="3">
                  <c:v>2378.1</c:v>
                </c:pt>
                <c:pt idx="4">
                  <c:v>2951.2</c:v>
                </c:pt>
                <c:pt idx="5">
                  <c:v>3130.3</c:v>
                </c:pt>
                <c:pt idx="6">
                  <c:v>3057.9</c:v>
                </c:pt>
                <c:pt idx="7">
                  <c:v>3458.1</c:v>
                </c:pt>
                <c:pt idx="8">
                  <c:v>3303.1</c:v>
                </c:pt>
                <c:pt idx="9">
                  <c:v>3550.3</c:v>
                </c:pt>
                <c:pt idx="10">
                  <c:v>4036</c:v>
                </c:pt>
                <c:pt idx="11">
                  <c:v>4374.9000000000005</c:v>
                </c:pt>
                <c:pt idx="12">
                  <c:v>4418.8</c:v>
                </c:pt>
                <c:pt idx="13">
                  <c:v>5208.5</c:v>
                </c:pt>
                <c:pt idx="14">
                  <c:v>5364.2</c:v>
                </c:pt>
                <c:pt idx="15">
                  <c:v>5823.6</c:v>
                </c:pt>
                <c:pt idx="16">
                  <c:v>5370.4</c:v>
                </c:pt>
                <c:pt idx="17">
                  <c:v>5169</c:v>
                </c:pt>
                <c:pt idx="18">
                  <c:v>5882.1</c:v>
                </c:pt>
                <c:pt idx="19">
                  <c:v>6509.5</c:v>
                </c:pt>
                <c:pt idx="20">
                  <c:v>6398.8</c:v>
                </c:pt>
                <c:pt idx="21">
                  <c:v>6935.4</c:v>
                </c:pt>
                <c:pt idx="22">
                  <c:v>7610.3</c:v>
                </c:pt>
                <c:pt idx="23">
                  <c:v>8420.2000000000007</c:v>
                </c:pt>
                <c:pt idx="24">
                  <c:v>9267.4</c:v>
                </c:pt>
                <c:pt idx="25">
                  <c:v>10048.200000000003</c:v>
                </c:pt>
                <c:pt idx="26">
                  <c:v>10805.1</c:v>
                </c:pt>
                <c:pt idx="27">
                  <c:v>11527</c:v>
                </c:pt>
                <c:pt idx="28">
                  <c:v>12701.1</c:v>
                </c:pt>
                <c:pt idx="29">
                  <c:v>14568</c:v>
                </c:pt>
                <c:pt idx="30">
                  <c:v>14631</c:v>
                </c:pt>
                <c:pt idx="31">
                  <c:v>15108.1</c:v>
                </c:pt>
                <c:pt idx="32">
                  <c:v>16742.099999999995</c:v>
                </c:pt>
                <c:pt idx="33">
                  <c:v>19993.2</c:v>
                </c:pt>
                <c:pt idx="34">
                  <c:v>20672.7</c:v>
                </c:pt>
                <c:pt idx="35">
                  <c:v>18226.900000000001</c:v>
                </c:pt>
                <c:pt idx="36">
                  <c:v>17370.8</c:v>
                </c:pt>
                <c:pt idx="37">
                  <c:v>16475.7</c:v>
                </c:pt>
                <c:pt idx="38">
                  <c:v>16163.3</c:v>
                </c:pt>
                <c:pt idx="39">
                  <c:v>16248</c:v>
                </c:pt>
                <c:pt idx="40">
                  <c:v>14526.3</c:v>
                </c:pt>
                <c:pt idx="41">
                  <c:v>14736.2</c:v>
                </c:pt>
                <c:pt idx="42">
                  <c:v>12903.2</c:v>
                </c:pt>
                <c:pt idx="43">
                  <c:v>11962.9</c:v>
                </c:pt>
                <c:pt idx="44">
                  <c:v>11111.7</c:v>
                </c:pt>
                <c:pt idx="45">
                  <c:v>10447.200000000003</c:v>
                </c:pt>
                <c:pt idx="46">
                  <c:v>9568.1</c:v>
                </c:pt>
                <c:pt idx="47">
                  <c:v>9386</c:v>
                </c:pt>
                <c:pt idx="48">
                  <c:v>7838.1</c:v>
                </c:pt>
                <c:pt idx="49">
                  <c:v>7540.5</c:v>
                </c:pt>
                <c:pt idx="50">
                  <c:v>6622.3</c:v>
                </c:pt>
                <c:pt idx="51">
                  <c:v>6533.2</c:v>
                </c:pt>
                <c:pt idx="52">
                  <c:v>5380.6</c:v>
                </c:pt>
                <c:pt idx="53">
                  <c:v>5028.2</c:v>
                </c:pt>
                <c:pt idx="54">
                  <c:v>4920.7</c:v>
                </c:pt>
                <c:pt idx="55">
                  <c:v>4950.9000000000005</c:v>
                </c:pt>
                <c:pt idx="56">
                  <c:v>5056.1000000000004</c:v>
                </c:pt>
                <c:pt idx="57">
                  <c:v>7055.7</c:v>
                </c:pt>
                <c:pt idx="58">
                  <c:v>8901.9</c:v>
                </c:pt>
                <c:pt idx="59">
                  <c:v>7991.1</c:v>
                </c:pt>
                <c:pt idx="60">
                  <c:v>5349.4</c:v>
                </c:pt>
                <c:pt idx="61">
                  <c:v>3976.9</c:v>
                </c:pt>
                <c:pt idx="62">
                  <c:v>3236.6</c:v>
                </c:pt>
                <c:pt idx="63">
                  <c:v>3387.2</c:v>
                </c:pt>
                <c:pt idx="64">
                  <c:v>3534.8</c:v>
                </c:pt>
                <c:pt idx="65">
                  <c:v>3360.5</c:v>
                </c:pt>
                <c:pt idx="66">
                  <c:v>3310.4</c:v>
                </c:pt>
                <c:pt idx="67">
                  <c:v>3642</c:v>
                </c:pt>
                <c:pt idx="68">
                  <c:v>3067.9</c:v>
                </c:pt>
                <c:pt idx="69">
                  <c:v>2976.3</c:v>
                </c:pt>
                <c:pt idx="70">
                  <c:v>3000.7</c:v>
                </c:pt>
                <c:pt idx="71">
                  <c:v>3037.8</c:v>
                </c:pt>
                <c:pt idx="72">
                  <c:v>2886.3</c:v>
                </c:pt>
                <c:pt idx="73">
                  <c:v>2804</c:v>
                </c:pt>
                <c:pt idx="74">
                  <c:v>2565</c:v>
                </c:pt>
                <c:pt idx="75">
                  <c:v>2172.9</c:v>
                </c:pt>
                <c:pt idx="76">
                  <c:v>2422.3000000000002</c:v>
                </c:pt>
                <c:pt idx="77">
                  <c:v>2631.3</c:v>
                </c:pt>
                <c:pt idx="78">
                  <c:v>2468</c:v>
                </c:pt>
                <c:pt idx="79">
                  <c:v>2288.6999999999998</c:v>
                </c:pt>
                <c:pt idx="80">
                  <c:v>2710.5</c:v>
                </c:pt>
                <c:pt idx="81">
                  <c:v>2794.5</c:v>
                </c:pt>
                <c:pt idx="82">
                  <c:v>2586.6</c:v>
                </c:pt>
                <c:pt idx="83">
                  <c:v>2538.1999999999998</c:v>
                </c:pt>
                <c:pt idx="84">
                  <c:v>2777.5</c:v>
                </c:pt>
                <c:pt idx="85">
                  <c:v>2398.9</c:v>
                </c:pt>
                <c:pt idx="86">
                  <c:v>2229.4</c:v>
                </c:pt>
                <c:pt idx="87">
                  <c:v>2343.1</c:v>
                </c:pt>
                <c:pt idx="88">
                  <c:v>2217.6999999999998</c:v>
                </c:pt>
                <c:pt idx="89">
                  <c:v>2519.1</c:v>
                </c:pt>
                <c:pt idx="90">
                  <c:v>3229.7</c:v>
                </c:pt>
              </c:numCache>
            </c:numRef>
          </c:val>
        </c:ser>
        <c:ser>
          <c:idx val="68"/>
          <c:order val="6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Sheet1!$BR$11:$BR$101</c:f>
              <c:numCache>
                <c:formatCode>#,##0.00</c:formatCode>
                <c:ptCount val="91"/>
                <c:pt idx="0" formatCode="General">
                  <c:v>69</c:v>
                </c:pt>
                <c:pt idx="1">
                  <c:v>2829.1</c:v>
                </c:pt>
                <c:pt idx="2">
                  <c:v>2612</c:v>
                </c:pt>
                <c:pt idx="3">
                  <c:v>2707.8</c:v>
                </c:pt>
                <c:pt idx="4">
                  <c:v>2889.9</c:v>
                </c:pt>
                <c:pt idx="5">
                  <c:v>3652.9</c:v>
                </c:pt>
                <c:pt idx="6">
                  <c:v>3150.9</c:v>
                </c:pt>
                <c:pt idx="7">
                  <c:v>3496.2</c:v>
                </c:pt>
                <c:pt idx="8">
                  <c:v>3705.3</c:v>
                </c:pt>
                <c:pt idx="9">
                  <c:v>3001.7</c:v>
                </c:pt>
                <c:pt idx="10">
                  <c:v>3375.7</c:v>
                </c:pt>
                <c:pt idx="11">
                  <c:v>3773.7</c:v>
                </c:pt>
                <c:pt idx="12">
                  <c:v>3934.6</c:v>
                </c:pt>
                <c:pt idx="13">
                  <c:v>4365.2</c:v>
                </c:pt>
                <c:pt idx="14">
                  <c:v>4606.5</c:v>
                </c:pt>
                <c:pt idx="15">
                  <c:v>4916.3</c:v>
                </c:pt>
                <c:pt idx="16">
                  <c:v>4830.6000000000004</c:v>
                </c:pt>
                <c:pt idx="17">
                  <c:v>5535.4</c:v>
                </c:pt>
                <c:pt idx="18">
                  <c:v>5161.2</c:v>
                </c:pt>
                <c:pt idx="19">
                  <c:v>5920.1</c:v>
                </c:pt>
                <c:pt idx="20">
                  <c:v>5396.1</c:v>
                </c:pt>
                <c:pt idx="21">
                  <c:v>6027.4</c:v>
                </c:pt>
                <c:pt idx="22">
                  <c:v>6886.5</c:v>
                </c:pt>
                <c:pt idx="23">
                  <c:v>7288.8</c:v>
                </c:pt>
                <c:pt idx="24">
                  <c:v>8350.2000000000007</c:v>
                </c:pt>
                <c:pt idx="25">
                  <c:v>9063.4</c:v>
                </c:pt>
                <c:pt idx="26">
                  <c:v>9344.4</c:v>
                </c:pt>
                <c:pt idx="27">
                  <c:v>9646.4</c:v>
                </c:pt>
                <c:pt idx="28">
                  <c:v>10367.9</c:v>
                </c:pt>
                <c:pt idx="29">
                  <c:v>12076.8</c:v>
                </c:pt>
                <c:pt idx="30">
                  <c:v>12076.4</c:v>
                </c:pt>
                <c:pt idx="31">
                  <c:v>12828.4</c:v>
                </c:pt>
                <c:pt idx="32">
                  <c:v>14558.4</c:v>
                </c:pt>
                <c:pt idx="33">
                  <c:v>14475.8</c:v>
                </c:pt>
                <c:pt idx="34">
                  <c:v>15685.4</c:v>
                </c:pt>
                <c:pt idx="35">
                  <c:v>14874.9</c:v>
                </c:pt>
                <c:pt idx="36">
                  <c:v>15034.1</c:v>
                </c:pt>
                <c:pt idx="37">
                  <c:v>14387.3</c:v>
                </c:pt>
                <c:pt idx="38">
                  <c:v>12929.3</c:v>
                </c:pt>
                <c:pt idx="39">
                  <c:v>12768.8</c:v>
                </c:pt>
                <c:pt idx="40">
                  <c:v>11285.1</c:v>
                </c:pt>
                <c:pt idx="41">
                  <c:v>11252.1</c:v>
                </c:pt>
                <c:pt idx="42">
                  <c:v>10616.6</c:v>
                </c:pt>
                <c:pt idx="43">
                  <c:v>10326.9</c:v>
                </c:pt>
                <c:pt idx="44">
                  <c:v>9455.2999999999975</c:v>
                </c:pt>
                <c:pt idx="45">
                  <c:v>8348.7000000000007</c:v>
                </c:pt>
                <c:pt idx="46">
                  <c:v>8044.1</c:v>
                </c:pt>
                <c:pt idx="47">
                  <c:v>7909.2</c:v>
                </c:pt>
                <c:pt idx="48">
                  <c:v>7159.9</c:v>
                </c:pt>
                <c:pt idx="49">
                  <c:v>6766.1</c:v>
                </c:pt>
                <c:pt idx="50">
                  <c:v>6561.9</c:v>
                </c:pt>
                <c:pt idx="51">
                  <c:v>6100.2</c:v>
                </c:pt>
                <c:pt idx="52">
                  <c:v>5065.8</c:v>
                </c:pt>
                <c:pt idx="53">
                  <c:v>4488.8</c:v>
                </c:pt>
                <c:pt idx="54">
                  <c:v>4610.5</c:v>
                </c:pt>
                <c:pt idx="55">
                  <c:v>4445.6000000000004</c:v>
                </c:pt>
                <c:pt idx="56">
                  <c:v>4585.6000000000004</c:v>
                </c:pt>
                <c:pt idx="57">
                  <c:v>5352.2</c:v>
                </c:pt>
                <c:pt idx="58">
                  <c:v>6430.5</c:v>
                </c:pt>
                <c:pt idx="59">
                  <c:v>5891.1</c:v>
                </c:pt>
                <c:pt idx="60">
                  <c:v>4048.8</c:v>
                </c:pt>
                <c:pt idx="61">
                  <c:v>3285.5</c:v>
                </c:pt>
                <c:pt idx="62">
                  <c:v>3604.6</c:v>
                </c:pt>
                <c:pt idx="63">
                  <c:v>3320.7</c:v>
                </c:pt>
                <c:pt idx="64">
                  <c:v>3442</c:v>
                </c:pt>
                <c:pt idx="65">
                  <c:v>3473</c:v>
                </c:pt>
                <c:pt idx="66">
                  <c:v>3172</c:v>
                </c:pt>
                <c:pt idx="67">
                  <c:v>2856.4</c:v>
                </c:pt>
                <c:pt idx="68">
                  <c:v>2967.6</c:v>
                </c:pt>
                <c:pt idx="69">
                  <c:v>2923.4</c:v>
                </c:pt>
                <c:pt idx="70">
                  <c:v>2838.2</c:v>
                </c:pt>
                <c:pt idx="71">
                  <c:v>2877.6</c:v>
                </c:pt>
                <c:pt idx="72">
                  <c:v>2867.2</c:v>
                </c:pt>
                <c:pt idx="73">
                  <c:v>2770.4</c:v>
                </c:pt>
                <c:pt idx="74">
                  <c:v>2810.9</c:v>
                </c:pt>
                <c:pt idx="75">
                  <c:v>2873.2</c:v>
                </c:pt>
                <c:pt idx="76">
                  <c:v>2831.7</c:v>
                </c:pt>
                <c:pt idx="77">
                  <c:v>3044.8</c:v>
                </c:pt>
                <c:pt idx="78">
                  <c:v>2301.5</c:v>
                </c:pt>
                <c:pt idx="79">
                  <c:v>2300.3000000000002</c:v>
                </c:pt>
                <c:pt idx="80">
                  <c:v>2345.4</c:v>
                </c:pt>
                <c:pt idx="81">
                  <c:v>2891.2</c:v>
                </c:pt>
                <c:pt idx="82">
                  <c:v>2911.5</c:v>
                </c:pt>
                <c:pt idx="83">
                  <c:v>2523.1</c:v>
                </c:pt>
                <c:pt idx="84">
                  <c:v>2864.7</c:v>
                </c:pt>
                <c:pt idx="85">
                  <c:v>2516.6</c:v>
                </c:pt>
                <c:pt idx="86">
                  <c:v>2262.6999999999998</c:v>
                </c:pt>
                <c:pt idx="87">
                  <c:v>1861.5</c:v>
                </c:pt>
                <c:pt idx="88">
                  <c:v>2159.9</c:v>
                </c:pt>
                <c:pt idx="89">
                  <c:v>2300.5</c:v>
                </c:pt>
                <c:pt idx="90">
                  <c:v>2900.4</c:v>
                </c:pt>
              </c:numCache>
            </c:numRef>
          </c:val>
        </c:ser>
        <c:ser>
          <c:idx val="69"/>
          <c:order val="6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Sheet1!$BS$11:$BS$101</c:f>
              <c:numCache>
                <c:formatCode>#,##0.00</c:formatCode>
                <c:ptCount val="91"/>
                <c:pt idx="0" formatCode="General">
                  <c:v>70</c:v>
                </c:pt>
                <c:pt idx="1">
                  <c:v>3136</c:v>
                </c:pt>
                <c:pt idx="2">
                  <c:v>2580</c:v>
                </c:pt>
                <c:pt idx="3">
                  <c:v>2333.5</c:v>
                </c:pt>
                <c:pt idx="4">
                  <c:v>2825.5</c:v>
                </c:pt>
                <c:pt idx="5">
                  <c:v>2655.6</c:v>
                </c:pt>
                <c:pt idx="6">
                  <c:v>2608.4</c:v>
                </c:pt>
                <c:pt idx="7">
                  <c:v>3308.2</c:v>
                </c:pt>
                <c:pt idx="8">
                  <c:v>3510.3</c:v>
                </c:pt>
                <c:pt idx="9">
                  <c:v>3062.7</c:v>
                </c:pt>
                <c:pt idx="10">
                  <c:v>3060.1</c:v>
                </c:pt>
                <c:pt idx="11">
                  <c:v>3823.4</c:v>
                </c:pt>
                <c:pt idx="12">
                  <c:v>3381.9</c:v>
                </c:pt>
                <c:pt idx="13">
                  <c:v>3826.2</c:v>
                </c:pt>
                <c:pt idx="14">
                  <c:v>3646.8</c:v>
                </c:pt>
                <c:pt idx="15">
                  <c:v>4407.2</c:v>
                </c:pt>
                <c:pt idx="16">
                  <c:v>4689.3</c:v>
                </c:pt>
                <c:pt idx="17">
                  <c:v>5075.1000000000004</c:v>
                </c:pt>
                <c:pt idx="18">
                  <c:v>4922.3</c:v>
                </c:pt>
                <c:pt idx="19">
                  <c:v>5104.7</c:v>
                </c:pt>
                <c:pt idx="20">
                  <c:v>5353</c:v>
                </c:pt>
                <c:pt idx="21">
                  <c:v>5649.1</c:v>
                </c:pt>
                <c:pt idx="22">
                  <c:v>6429.4</c:v>
                </c:pt>
                <c:pt idx="23">
                  <c:v>6331.1</c:v>
                </c:pt>
                <c:pt idx="24">
                  <c:v>6634.2</c:v>
                </c:pt>
                <c:pt idx="25">
                  <c:v>7139</c:v>
                </c:pt>
                <c:pt idx="26">
                  <c:v>7804.6</c:v>
                </c:pt>
                <c:pt idx="27">
                  <c:v>9137.9</c:v>
                </c:pt>
                <c:pt idx="28">
                  <c:v>9186.6</c:v>
                </c:pt>
                <c:pt idx="29">
                  <c:v>10138.6</c:v>
                </c:pt>
                <c:pt idx="30">
                  <c:v>9709.2000000000007</c:v>
                </c:pt>
                <c:pt idx="31">
                  <c:v>11339.6</c:v>
                </c:pt>
                <c:pt idx="32">
                  <c:v>11436.5</c:v>
                </c:pt>
                <c:pt idx="33">
                  <c:v>11634.5</c:v>
                </c:pt>
                <c:pt idx="34">
                  <c:v>11572.9</c:v>
                </c:pt>
                <c:pt idx="35">
                  <c:v>12055.1</c:v>
                </c:pt>
                <c:pt idx="36">
                  <c:v>12492.6</c:v>
                </c:pt>
                <c:pt idx="37">
                  <c:v>11379.3</c:v>
                </c:pt>
                <c:pt idx="38">
                  <c:v>10891.3</c:v>
                </c:pt>
                <c:pt idx="39">
                  <c:v>11064.8</c:v>
                </c:pt>
                <c:pt idx="40">
                  <c:v>9867.2999999999975</c:v>
                </c:pt>
                <c:pt idx="41">
                  <c:v>9544.2000000000007</c:v>
                </c:pt>
                <c:pt idx="42">
                  <c:v>9067.7999999999975</c:v>
                </c:pt>
                <c:pt idx="43">
                  <c:v>8706.7000000000007</c:v>
                </c:pt>
                <c:pt idx="44">
                  <c:v>8218</c:v>
                </c:pt>
                <c:pt idx="45">
                  <c:v>7862</c:v>
                </c:pt>
                <c:pt idx="46">
                  <c:v>7116.8</c:v>
                </c:pt>
                <c:pt idx="47">
                  <c:v>6954.1</c:v>
                </c:pt>
                <c:pt idx="48">
                  <c:v>7353.6</c:v>
                </c:pt>
                <c:pt idx="49">
                  <c:v>7267.1</c:v>
                </c:pt>
                <c:pt idx="50">
                  <c:v>6247</c:v>
                </c:pt>
                <c:pt idx="51">
                  <c:v>5220.5</c:v>
                </c:pt>
                <c:pt idx="52">
                  <c:v>5232.4000000000005</c:v>
                </c:pt>
                <c:pt idx="53">
                  <c:v>4728.8</c:v>
                </c:pt>
                <c:pt idx="54">
                  <c:v>4281.7</c:v>
                </c:pt>
                <c:pt idx="55">
                  <c:v>4614.5</c:v>
                </c:pt>
                <c:pt idx="56">
                  <c:v>3969.7</c:v>
                </c:pt>
                <c:pt idx="57">
                  <c:v>4237.8</c:v>
                </c:pt>
                <c:pt idx="58">
                  <c:v>4272.4000000000005</c:v>
                </c:pt>
                <c:pt idx="59">
                  <c:v>3982.6</c:v>
                </c:pt>
                <c:pt idx="60">
                  <c:v>4004.4</c:v>
                </c:pt>
                <c:pt idx="61">
                  <c:v>3996.8</c:v>
                </c:pt>
                <c:pt idx="62">
                  <c:v>3247.4</c:v>
                </c:pt>
                <c:pt idx="63">
                  <c:v>3613.7</c:v>
                </c:pt>
                <c:pt idx="64">
                  <c:v>3566.6</c:v>
                </c:pt>
                <c:pt idx="65">
                  <c:v>3579.4</c:v>
                </c:pt>
                <c:pt idx="66">
                  <c:v>3178.3</c:v>
                </c:pt>
                <c:pt idx="67">
                  <c:v>2943.9</c:v>
                </c:pt>
                <c:pt idx="68">
                  <c:v>3063</c:v>
                </c:pt>
                <c:pt idx="69">
                  <c:v>3050.6</c:v>
                </c:pt>
                <c:pt idx="70">
                  <c:v>2628.1</c:v>
                </c:pt>
                <c:pt idx="71">
                  <c:v>2923.1</c:v>
                </c:pt>
                <c:pt idx="72">
                  <c:v>2799.4</c:v>
                </c:pt>
                <c:pt idx="73">
                  <c:v>3258.1</c:v>
                </c:pt>
                <c:pt idx="74">
                  <c:v>3677.4</c:v>
                </c:pt>
                <c:pt idx="75">
                  <c:v>3193.8</c:v>
                </c:pt>
                <c:pt idx="76">
                  <c:v>3327.5</c:v>
                </c:pt>
                <c:pt idx="77">
                  <c:v>3289.3</c:v>
                </c:pt>
                <c:pt idx="78">
                  <c:v>2744.1</c:v>
                </c:pt>
                <c:pt idx="79">
                  <c:v>2268.6999999999998</c:v>
                </c:pt>
                <c:pt idx="80">
                  <c:v>2288.1999999999998</c:v>
                </c:pt>
                <c:pt idx="81">
                  <c:v>2294</c:v>
                </c:pt>
                <c:pt idx="82">
                  <c:v>2321.9</c:v>
                </c:pt>
                <c:pt idx="83">
                  <c:v>2586.1999999999998</c:v>
                </c:pt>
                <c:pt idx="84">
                  <c:v>2479.6999999999998</c:v>
                </c:pt>
                <c:pt idx="85">
                  <c:v>2679.4</c:v>
                </c:pt>
                <c:pt idx="86">
                  <c:v>2926</c:v>
                </c:pt>
                <c:pt idx="87">
                  <c:v>2522.5</c:v>
                </c:pt>
                <c:pt idx="88">
                  <c:v>2304.6</c:v>
                </c:pt>
                <c:pt idx="89">
                  <c:v>2664.3</c:v>
                </c:pt>
                <c:pt idx="90">
                  <c:v>4956.1000000000004</c:v>
                </c:pt>
              </c:numCache>
            </c:numRef>
          </c:val>
        </c:ser>
        <c:ser>
          <c:idx val="70"/>
          <c:order val="7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Sheet1!$BT$11:$BT$101</c:f>
              <c:numCache>
                <c:formatCode>#,##0.00</c:formatCode>
                <c:ptCount val="91"/>
                <c:pt idx="0" formatCode="General">
                  <c:v>71</c:v>
                </c:pt>
                <c:pt idx="1">
                  <c:v>3983.5</c:v>
                </c:pt>
                <c:pt idx="2">
                  <c:v>2855.2</c:v>
                </c:pt>
                <c:pt idx="3">
                  <c:v>2579.1</c:v>
                </c:pt>
                <c:pt idx="4">
                  <c:v>2612.9</c:v>
                </c:pt>
                <c:pt idx="5">
                  <c:v>2656.5</c:v>
                </c:pt>
                <c:pt idx="6">
                  <c:v>2778.9</c:v>
                </c:pt>
                <c:pt idx="7">
                  <c:v>3363.1</c:v>
                </c:pt>
                <c:pt idx="8">
                  <c:v>3033.2</c:v>
                </c:pt>
                <c:pt idx="9">
                  <c:v>2724</c:v>
                </c:pt>
                <c:pt idx="10">
                  <c:v>3406.6</c:v>
                </c:pt>
                <c:pt idx="11">
                  <c:v>3509.1</c:v>
                </c:pt>
                <c:pt idx="12">
                  <c:v>3597.8</c:v>
                </c:pt>
                <c:pt idx="13">
                  <c:v>3795.3</c:v>
                </c:pt>
                <c:pt idx="14">
                  <c:v>4082.2</c:v>
                </c:pt>
                <c:pt idx="15">
                  <c:v>5310.1</c:v>
                </c:pt>
                <c:pt idx="16">
                  <c:v>4846.3</c:v>
                </c:pt>
                <c:pt idx="17">
                  <c:v>4274.7</c:v>
                </c:pt>
                <c:pt idx="18">
                  <c:v>4789.2</c:v>
                </c:pt>
                <c:pt idx="19">
                  <c:v>5015.5</c:v>
                </c:pt>
                <c:pt idx="20">
                  <c:v>5215.5</c:v>
                </c:pt>
                <c:pt idx="21">
                  <c:v>4887.7</c:v>
                </c:pt>
                <c:pt idx="22">
                  <c:v>6110.6</c:v>
                </c:pt>
                <c:pt idx="23">
                  <c:v>5774.3</c:v>
                </c:pt>
                <c:pt idx="24">
                  <c:v>6265.5</c:v>
                </c:pt>
                <c:pt idx="25">
                  <c:v>6221.8</c:v>
                </c:pt>
                <c:pt idx="26">
                  <c:v>7039.1</c:v>
                </c:pt>
                <c:pt idx="27">
                  <c:v>7603.5</c:v>
                </c:pt>
                <c:pt idx="28">
                  <c:v>8126.3</c:v>
                </c:pt>
                <c:pt idx="29">
                  <c:v>8000.6</c:v>
                </c:pt>
                <c:pt idx="30">
                  <c:v>8414.7999999999975</c:v>
                </c:pt>
                <c:pt idx="31">
                  <c:v>9530.2999999999975</c:v>
                </c:pt>
                <c:pt idx="32">
                  <c:v>9544.2000000000007</c:v>
                </c:pt>
                <c:pt idx="33">
                  <c:v>9745.5</c:v>
                </c:pt>
                <c:pt idx="34">
                  <c:v>10255.9</c:v>
                </c:pt>
                <c:pt idx="35">
                  <c:v>10000.4</c:v>
                </c:pt>
                <c:pt idx="36">
                  <c:v>9820.9</c:v>
                </c:pt>
                <c:pt idx="37">
                  <c:v>10010.200000000003</c:v>
                </c:pt>
                <c:pt idx="38">
                  <c:v>9875.7999999999975</c:v>
                </c:pt>
                <c:pt idx="39">
                  <c:v>9169.2999999999975</c:v>
                </c:pt>
                <c:pt idx="40">
                  <c:v>8551.2000000000007</c:v>
                </c:pt>
                <c:pt idx="41">
                  <c:v>7971.4</c:v>
                </c:pt>
                <c:pt idx="42">
                  <c:v>8163.7</c:v>
                </c:pt>
                <c:pt idx="43">
                  <c:v>7775.3</c:v>
                </c:pt>
                <c:pt idx="44">
                  <c:v>7373.8</c:v>
                </c:pt>
                <c:pt idx="45">
                  <c:v>6446.6</c:v>
                </c:pt>
                <c:pt idx="46">
                  <c:v>6829.3</c:v>
                </c:pt>
                <c:pt idx="47">
                  <c:v>5961.5</c:v>
                </c:pt>
                <c:pt idx="48">
                  <c:v>7097.9</c:v>
                </c:pt>
                <c:pt idx="49">
                  <c:v>7598.2</c:v>
                </c:pt>
                <c:pt idx="50">
                  <c:v>7785.7</c:v>
                </c:pt>
                <c:pt idx="51">
                  <c:v>6156.1</c:v>
                </c:pt>
                <c:pt idx="52">
                  <c:v>5188.3</c:v>
                </c:pt>
                <c:pt idx="53">
                  <c:v>4554.1000000000004</c:v>
                </c:pt>
                <c:pt idx="54">
                  <c:v>4493.5</c:v>
                </c:pt>
                <c:pt idx="55">
                  <c:v>4389.1000000000004</c:v>
                </c:pt>
                <c:pt idx="56">
                  <c:v>3803.2</c:v>
                </c:pt>
                <c:pt idx="57">
                  <c:v>3577.9</c:v>
                </c:pt>
                <c:pt idx="58">
                  <c:v>3769.6</c:v>
                </c:pt>
                <c:pt idx="59">
                  <c:v>3920</c:v>
                </c:pt>
                <c:pt idx="60">
                  <c:v>4632.7</c:v>
                </c:pt>
                <c:pt idx="61">
                  <c:v>3278.5</c:v>
                </c:pt>
                <c:pt idx="62">
                  <c:v>3275.8</c:v>
                </c:pt>
                <c:pt idx="63">
                  <c:v>3337.5</c:v>
                </c:pt>
                <c:pt idx="64">
                  <c:v>3367.2</c:v>
                </c:pt>
                <c:pt idx="65">
                  <c:v>2939.6</c:v>
                </c:pt>
                <c:pt idx="66">
                  <c:v>3011.5</c:v>
                </c:pt>
                <c:pt idx="67">
                  <c:v>2696.3</c:v>
                </c:pt>
                <c:pt idx="68">
                  <c:v>2494.6999999999998</c:v>
                </c:pt>
                <c:pt idx="69">
                  <c:v>2646.5</c:v>
                </c:pt>
                <c:pt idx="70">
                  <c:v>2707.8</c:v>
                </c:pt>
                <c:pt idx="71">
                  <c:v>2655.2</c:v>
                </c:pt>
                <c:pt idx="72">
                  <c:v>2452.3000000000002</c:v>
                </c:pt>
                <c:pt idx="73">
                  <c:v>3238.5</c:v>
                </c:pt>
                <c:pt idx="74">
                  <c:v>3312.3</c:v>
                </c:pt>
                <c:pt idx="75">
                  <c:v>3275.9</c:v>
                </c:pt>
                <c:pt idx="76">
                  <c:v>3072.7</c:v>
                </c:pt>
                <c:pt idx="77">
                  <c:v>3297.5</c:v>
                </c:pt>
                <c:pt idx="78">
                  <c:v>2588</c:v>
                </c:pt>
                <c:pt idx="79">
                  <c:v>2065.1</c:v>
                </c:pt>
                <c:pt idx="80">
                  <c:v>2252.1</c:v>
                </c:pt>
                <c:pt idx="81">
                  <c:v>2038.4</c:v>
                </c:pt>
                <c:pt idx="82">
                  <c:v>2210.8000000000002</c:v>
                </c:pt>
                <c:pt idx="83">
                  <c:v>2090</c:v>
                </c:pt>
                <c:pt idx="84">
                  <c:v>2656.7</c:v>
                </c:pt>
                <c:pt idx="85">
                  <c:v>2351.9</c:v>
                </c:pt>
                <c:pt idx="86">
                  <c:v>2868.1</c:v>
                </c:pt>
                <c:pt idx="87">
                  <c:v>2507.6999999999998</c:v>
                </c:pt>
                <c:pt idx="88">
                  <c:v>2640</c:v>
                </c:pt>
                <c:pt idx="89">
                  <c:v>3990.4</c:v>
                </c:pt>
                <c:pt idx="90">
                  <c:v>8535.5</c:v>
                </c:pt>
              </c:numCache>
            </c:numRef>
          </c:val>
        </c:ser>
        <c:ser>
          <c:idx val="71"/>
          <c:order val="7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Sheet1!$BU$11:$BU$101</c:f>
              <c:numCache>
                <c:formatCode>#,##0.00</c:formatCode>
                <c:ptCount val="91"/>
                <c:pt idx="0" formatCode="General">
                  <c:v>72</c:v>
                </c:pt>
                <c:pt idx="1">
                  <c:v>2439.9</c:v>
                </c:pt>
                <c:pt idx="2">
                  <c:v>2711.7</c:v>
                </c:pt>
                <c:pt idx="3">
                  <c:v>2651.7</c:v>
                </c:pt>
                <c:pt idx="4">
                  <c:v>2335.4</c:v>
                </c:pt>
                <c:pt idx="5">
                  <c:v>2616.4</c:v>
                </c:pt>
                <c:pt idx="6">
                  <c:v>2576.1999999999998</c:v>
                </c:pt>
                <c:pt idx="7">
                  <c:v>2637.5</c:v>
                </c:pt>
                <c:pt idx="8">
                  <c:v>3101.1</c:v>
                </c:pt>
                <c:pt idx="9">
                  <c:v>3089.7</c:v>
                </c:pt>
                <c:pt idx="10">
                  <c:v>3359.8</c:v>
                </c:pt>
                <c:pt idx="11">
                  <c:v>3681.4</c:v>
                </c:pt>
                <c:pt idx="12">
                  <c:v>3430.2</c:v>
                </c:pt>
                <c:pt idx="13">
                  <c:v>3749.4</c:v>
                </c:pt>
                <c:pt idx="14">
                  <c:v>4949.8</c:v>
                </c:pt>
                <c:pt idx="15">
                  <c:v>6397.8</c:v>
                </c:pt>
                <c:pt idx="16">
                  <c:v>5543.6</c:v>
                </c:pt>
                <c:pt idx="17">
                  <c:v>4786.6000000000004</c:v>
                </c:pt>
                <c:pt idx="18">
                  <c:v>4337.1000000000004</c:v>
                </c:pt>
                <c:pt idx="19">
                  <c:v>4637.1000000000004</c:v>
                </c:pt>
                <c:pt idx="20">
                  <c:v>4584.2</c:v>
                </c:pt>
                <c:pt idx="21">
                  <c:v>4718.8</c:v>
                </c:pt>
                <c:pt idx="22">
                  <c:v>4877.9000000000005</c:v>
                </c:pt>
                <c:pt idx="23">
                  <c:v>5391.4</c:v>
                </c:pt>
                <c:pt idx="24">
                  <c:v>5335.2</c:v>
                </c:pt>
                <c:pt idx="25">
                  <c:v>6153.5</c:v>
                </c:pt>
                <c:pt idx="26">
                  <c:v>6373</c:v>
                </c:pt>
                <c:pt idx="27">
                  <c:v>6721</c:v>
                </c:pt>
                <c:pt idx="28">
                  <c:v>6757</c:v>
                </c:pt>
                <c:pt idx="29">
                  <c:v>7172.9</c:v>
                </c:pt>
                <c:pt idx="30">
                  <c:v>7591.1</c:v>
                </c:pt>
                <c:pt idx="31">
                  <c:v>7536.7</c:v>
                </c:pt>
                <c:pt idx="32">
                  <c:v>7876.1</c:v>
                </c:pt>
                <c:pt idx="33">
                  <c:v>8114.8</c:v>
                </c:pt>
                <c:pt idx="34">
                  <c:v>8402.2999999999975</c:v>
                </c:pt>
                <c:pt idx="35">
                  <c:v>8205.9</c:v>
                </c:pt>
                <c:pt idx="36">
                  <c:v>8579.1</c:v>
                </c:pt>
                <c:pt idx="37">
                  <c:v>7899.3</c:v>
                </c:pt>
                <c:pt idx="38">
                  <c:v>8958.7000000000007</c:v>
                </c:pt>
                <c:pt idx="39">
                  <c:v>7373</c:v>
                </c:pt>
                <c:pt idx="40">
                  <c:v>7985.5</c:v>
                </c:pt>
                <c:pt idx="41">
                  <c:v>7327.5</c:v>
                </c:pt>
                <c:pt idx="42">
                  <c:v>7316</c:v>
                </c:pt>
                <c:pt idx="43">
                  <c:v>6602.5</c:v>
                </c:pt>
                <c:pt idx="44">
                  <c:v>6726.5</c:v>
                </c:pt>
                <c:pt idx="45">
                  <c:v>6154.9</c:v>
                </c:pt>
                <c:pt idx="46">
                  <c:v>5712.3</c:v>
                </c:pt>
                <c:pt idx="47">
                  <c:v>6127.9</c:v>
                </c:pt>
                <c:pt idx="48">
                  <c:v>6242.2</c:v>
                </c:pt>
                <c:pt idx="49">
                  <c:v>6023</c:v>
                </c:pt>
                <c:pt idx="50">
                  <c:v>5781.3</c:v>
                </c:pt>
                <c:pt idx="51">
                  <c:v>4667.2</c:v>
                </c:pt>
                <c:pt idx="52">
                  <c:v>4417</c:v>
                </c:pt>
                <c:pt idx="53">
                  <c:v>4308.2</c:v>
                </c:pt>
                <c:pt idx="54">
                  <c:v>4229.9000000000005</c:v>
                </c:pt>
                <c:pt idx="55">
                  <c:v>3515</c:v>
                </c:pt>
                <c:pt idx="56">
                  <c:v>3490.8</c:v>
                </c:pt>
                <c:pt idx="57">
                  <c:v>3760.5</c:v>
                </c:pt>
                <c:pt idx="58">
                  <c:v>3664.9</c:v>
                </c:pt>
                <c:pt idx="59">
                  <c:v>3885.3</c:v>
                </c:pt>
                <c:pt idx="60">
                  <c:v>3454.2</c:v>
                </c:pt>
                <c:pt idx="61">
                  <c:v>3561.3</c:v>
                </c:pt>
                <c:pt idx="62">
                  <c:v>3456</c:v>
                </c:pt>
                <c:pt idx="63">
                  <c:v>3606.2</c:v>
                </c:pt>
                <c:pt idx="64">
                  <c:v>3313.8</c:v>
                </c:pt>
                <c:pt idx="65">
                  <c:v>3088.6</c:v>
                </c:pt>
                <c:pt idx="66">
                  <c:v>3085.5</c:v>
                </c:pt>
                <c:pt idx="67">
                  <c:v>3110.3</c:v>
                </c:pt>
                <c:pt idx="68">
                  <c:v>2846.1</c:v>
                </c:pt>
                <c:pt idx="69">
                  <c:v>3003.9</c:v>
                </c:pt>
                <c:pt idx="70">
                  <c:v>2958.2</c:v>
                </c:pt>
                <c:pt idx="71">
                  <c:v>3049.7</c:v>
                </c:pt>
                <c:pt idx="72">
                  <c:v>2726.6</c:v>
                </c:pt>
                <c:pt idx="73">
                  <c:v>2519</c:v>
                </c:pt>
                <c:pt idx="74">
                  <c:v>2571.3000000000002</c:v>
                </c:pt>
                <c:pt idx="75">
                  <c:v>2817.2</c:v>
                </c:pt>
                <c:pt idx="76">
                  <c:v>2542.9</c:v>
                </c:pt>
                <c:pt idx="77">
                  <c:v>2492.5</c:v>
                </c:pt>
                <c:pt idx="78">
                  <c:v>2130</c:v>
                </c:pt>
                <c:pt idx="79">
                  <c:v>1972</c:v>
                </c:pt>
                <c:pt idx="80">
                  <c:v>1997.6</c:v>
                </c:pt>
                <c:pt idx="81">
                  <c:v>2403.3000000000002</c:v>
                </c:pt>
                <c:pt idx="82">
                  <c:v>2567.5</c:v>
                </c:pt>
                <c:pt idx="83">
                  <c:v>2667.7</c:v>
                </c:pt>
                <c:pt idx="84">
                  <c:v>2560.6999999999998</c:v>
                </c:pt>
                <c:pt idx="85">
                  <c:v>2627.1</c:v>
                </c:pt>
                <c:pt idx="86">
                  <c:v>2918</c:v>
                </c:pt>
                <c:pt idx="87">
                  <c:v>2929.9</c:v>
                </c:pt>
                <c:pt idx="88">
                  <c:v>2846.9</c:v>
                </c:pt>
                <c:pt idx="89">
                  <c:v>4422.6000000000004</c:v>
                </c:pt>
                <c:pt idx="90">
                  <c:v>7407.4</c:v>
                </c:pt>
              </c:numCache>
            </c:numRef>
          </c:val>
        </c:ser>
        <c:ser>
          <c:idx val="72"/>
          <c:order val="7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Sheet1!$BV$11:$BV$101</c:f>
              <c:numCache>
                <c:formatCode>#,##0.00</c:formatCode>
                <c:ptCount val="91"/>
                <c:pt idx="0" formatCode="General">
                  <c:v>73</c:v>
                </c:pt>
                <c:pt idx="1">
                  <c:v>2329.1999999999998</c:v>
                </c:pt>
                <c:pt idx="2">
                  <c:v>2568.4</c:v>
                </c:pt>
                <c:pt idx="3">
                  <c:v>2381.4</c:v>
                </c:pt>
                <c:pt idx="4">
                  <c:v>2480.8000000000002</c:v>
                </c:pt>
                <c:pt idx="5">
                  <c:v>2720.8</c:v>
                </c:pt>
                <c:pt idx="6">
                  <c:v>2750.8</c:v>
                </c:pt>
                <c:pt idx="7">
                  <c:v>2569.1999999999998</c:v>
                </c:pt>
                <c:pt idx="8">
                  <c:v>2547.5</c:v>
                </c:pt>
                <c:pt idx="9">
                  <c:v>3183</c:v>
                </c:pt>
                <c:pt idx="10">
                  <c:v>3051.8</c:v>
                </c:pt>
                <c:pt idx="11">
                  <c:v>3545.4</c:v>
                </c:pt>
                <c:pt idx="12">
                  <c:v>3200.6</c:v>
                </c:pt>
                <c:pt idx="13">
                  <c:v>4017.8</c:v>
                </c:pt>
                <c:pt idx="14">
                  <c:v>5613.6</c:v>
                </c:pt>
                <c:pt idx="15">
                  <c:v>5509.1</c:v>
                </c:pt>
                <c:pt idx="16">
                  <c:v>4082.7</c:v>
                </c:pt>
                <c:pt idx="17">
                  <c:v>4316.4000000000005</c:v>
                </c:pt>
                <c:pt idx="18">
                  <c:v>4474.6000000000004</c:v>
                </c:pt>
                <c:pt idx="19">
                  <c:v>4361</c:v>
                </c:pt>
                <c:pt idx="20">
                  <c:v>4266.5</c:v>
                </c:pt>
                <c:pt idx="21">
                  <c:v>4927</c:v>
                </c:pt>
                <c:pt idx="22">
                  <c:v>4511.8</c:v>
                </c:pt>
                <c:pt idx="23">
                  <c:v>4919.3</c:v>
                </c:pt>
                <c:pt idx="24">
                  <c:v>5014.7</c:v>
                </c:pt>
                <c:pt idx="25">
                  <c:v>5468.7</c:v>
                </c:pt>
                <c:pt idx="26">
                  <c:v>5416.6</c:v>
                </c:pt>
                <c:pt idx="27">
                  <c:v>5832</c:v>
                </c:pt>
                <c:pt idx="28">
                  <c:v>5981.8</c:v>
                </c:pt>
                <c:pt idx="29">
                  <c:v>6245.2</c:v>
                </c:pt>
                <c:pt idx="30">
                  <c:v>6186.7</c:v>
                </c:pt>
                <c:pt idx="31">
                  <c:v>6459</c:v>
                </c:pt>
                <c:pt idx="32">
                  <c:v>6789.2</c:v>
                </c:pt>
                <c:pt idx="33">
                  <c:v>7207.6</c:v>
                </c:pt>
                <c:pt idx="34">
                  <c:v>7384.6</c:v>
                </c:pt>
                <c:pt idx="35">
                  <c:v>7217.6</c:v>
                </c:pt>
                <c:pt idx="36">
                  <c:v>6594.1</c:v>
                </c:pt>
                <c:pt idx="37">
                  <c:v>6277.8</c:v>
                </c:pt>
                <c:pt idx="38">
                  <c:v>6647.6</c:v>
                </c:pt>
                <c:pt idx="39">
                  <c:v>6832.9</c:v>
                </c:pt>
                <c:pt idx="40">
                  <c:v>6677.9</c:v>
                </c:pt>
                <c:pt idx="41">
                  <c:v>6406.8</c:v>
                </c:pt>
                <c:pt idx="42">
                  <c:v>6234.9</c:v>
                </c:pt>
                <c:pt idx="43">
                  <c:v>5496.6</c:v>
                </c:pt>
                <c:pt idx="44">
                  <c:v>6080.9</c:v>
                </c:pt>
                <c:pt idx="45">
                  <c:v>5270.6</c:v>
                </c:pt>
                <c:pt idx="46">
                  <c:v>6015.6</c:v>
                </c:pt>
                <c:pt idx="47">
                  <c:v>5210.6000000000004</c:v>
                </c:pt>
                <c:pt idx="48">
                  <c:v>4471.7</c:v>
                </c:pt>
                <c:pt idx="49">
                  <c:v>5103.6000000000004</c:v>
                </c:pt>
                <c:pt idx="50">
                  <c:v>4560.9000000000005</c:v>
                </c:pt>
                <c:pt idx="51">
                  <c:v>4203.5</c:v>
                </c:pt>
                <c:pt idx="52">
                  <c:v>4222</c:v>
                </c:pt>
                <c:pt idx="53">
                  <c:v>4095.3</c:v>
                </c:pt>
                <c:pt idx="54">
                  <c:v>3673</c:v>
                </c:pt>
                <c:pt idx="55">
                  <c:v>3693</c:v>
                </c:pt>
                <c:pt idx="56">
                  <c:v>3237.9</c:v>
                </c:pt>
                <c:pt idx="57">
                  <c:v>3606.3</c:v>
                </c:pt>
                <c:pt idx="58">
                  <c:v>3545.5</c:v>
                </c:pt>
                <c:pt idx="59">
                  <c:v>3546.9</c:v>
                </c:pt>
                <c:pt idx="60">
                  <c:v>3388.9</c:v>
                </c:pt>
                <c:pt idx="61">
                  <c:v>3567.5</c:v>
                </c:pt>
                <c:pt idx="62">
                  <c:v>3212.4</c:v>
                </c:pt>
                <c:pt idx="63">
                  <c:v>3201.1</c:v>
                </c:pt>
                <c:pt idx="64">
                  <c:v>3026.2</c:v>
                </c:pt>
                <c:pt idx="65">
                  <c:v>3263.9</c:v>
                </c:pt>
                <c:pt idx="66">
                  <c:v>2857.1</c:v>
                </c:pt>
                <c:pt idx="67">
                  <c:v>2725.4</c:v>
                </c:pt>
                <c:pt idx="68">
                  <c:v>2783.6</c:v>
                </c:pt>
                <c:pt idx="69">
                  <c:v>2701.2</c:v>
                </c:pt>
                <c:pt idx="70">
                  <c:v>2689.8</c:v>
                </c:pt>
                <c:pt idx="71">
                  <c:v>2490</c:v>
                </c:pt>
                <c:pt idx="72">
                  <c:v>2432.1999999999998</c:v>
                </c:pt>
                <c:pt idx="73">
                  <c:v>2298.6</c:v>
                </c:pt>
                <c:pt idx="74">
                  <c:v>2258.6999999999998</c:v>
                </c:pt>
                <c:pt idx="75">
                  <c:v>2451.1</c:v>
                </c:pt>
                <c:pt idx="76">
                  <c:v>2417.5</c:v>
                </c:pt>
                <c:pt idx="77">
                  <c:v>2356.9</c:v>
                </c:pt>
                <c:pt idx="78">
                  <c:v>2312</c:v>
                </c:pt>
                <c:pt idx="79">
                  <c:v>2263.1</c:v>
                </c:pt>
                <c:pt idx="80">
                  <c:v>2311.5</c:v>
                </c:pt>
                <c:pt idx="81">
                  <c:v>2762.2</c:v>
                </c:pt>
                <c:pt idx="82">
                  <c:v>3088</c:v>
                </c:pt>
                <c:pt idx="83">
                  <c:v>2446.4</c:v>
                </c:pt>
                <c:pt idx="84">
                  <c:v>2605.8000000000002</c:v>
                </c:pt>
                <c:pt idx="85">
                  <c:v>2391.1999999999998</c:v>
                </c:pt>
                <c:pt idx="86">
                  <c:v>2315.1</c:v>
                </c:pt>
                <c:pt idx="87">
                  <c:v>2629.4</c:v>
                </c:pt>
                <c:pt idx="88">
                  <c:v>2471.3000000000002</c:v>
                </c:pt>
                <c:pt idx="89">
                  <c:v>3453.5</c:v>
                </c:pt>
                <c:pt idx="90">
                  <c:v>6946.7</c:v>
                </c:pt>
              </c:numCache>
            </c:numRef>
          </c:val>
        </c:ser>
        <c:ser>
          <c:idx val="73"/>
          <c:order val="7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Sheet1!$BW$11:$BW$101</c:f>
              <c:numCache>
                <c:formatCode>#,##0.00</c:formatCode>
                <c:ptCount val="91"/>
                <c:pt idx="0" formatCode="General">
                  <c:v>74</c:v>
                </c:pt>
                <c:pt idx="1">
                  <c:v>1965</c:v>
                </c:pt>
                <c:pt idx="2">
                  <c:v>2509</c:v>
                </c:pt>
                <c:pt idx="3">
                  <c:v>2283.4</c:v>
                </c:pt>
                <c:pt idx="4">
                  <c:v>2872.4</c:v>
                </c:pt>
                <c:pt idx="5">
                  <c:v>2447.3000000000002</c:v>
                </c:pt>
                <c:pt idx="6">
                  <c:v>2655.5</c:v>
                </c:pt>
                <c:pt idx="7">
                  <c:v>2534.1999999999998</c:v>
                </c:pt>
                <c:pt idx="8">
                  <c:v>2739.6</c:v>
                </c:pt>
                <c:pt idx="9">
                  <c:v>3174.6</c:v>
                </c:pt>
                <c:pt idx="10">
                  <c:v>3504.4</c:v>
                </c:pt>
                <c:pt idx="11">
                  <c:v>3229.9</c:v>
                </c:pt>
                <c:pt idx="12">
                  <c:v>3633.6</c:v>
                </c:pt>
                <c:pt idx="13">
                  <c:v>4853.3</c:v>
                </c:pt>
                <c:pt idx="14">
                  <c:v>4459.8</c:v>
                </c:pt>
                <c:pt idx="15">
                  <c:v>3731.1</c:v>
                </c:pt>
                <c:pt idx="16">
                  <c:v>3969.5</c:v>
                </c:pt>
                <c:pt idx="17">
                  <c:v>3808.2</c:v>
                </c:pt>
                <c:pt idx="18">
                  <c:v>3868.7</c:v>
                </c:pt>
                <c:pt idx="19">
                  <c:v>4201.6000000000004</c:v>
                </c:pt>
                <c:pt idx="20">
                  <c:v>4023.1</c:v>
                </c:pt>
                <c:pt idx="21">
                  <c:v>4642.6000000000004</c:v>
                </c:pt>
                <c:pt idx="22">
                  <c:v>4327.1000000000004</c:v>
                </c:pt>
                <c:pt idx="23">
                  <c:v>4851</c:v>
                </c:pt>
                <c:pt idx="24">
                  <c:v>4611.6000000000004</c:v>
                </c:pt>
                <c:pt idx="25">
                  <c:v>5123</c:v>
                </c:pt>
                <c:pt idx="26">
                  <c:v>5277.1</c:v>
                </c:pt>
                <c:pt idx="27">
                  <c:v>5070</c:v>
                </c:pt>
                <c:pt idx="28">
                  <c:v>6093.8</c:v>
                </c:pt>
                <c:pt idx="29">
                  <c:v>5495</c:v>
                </c:pt>
                <c:pt idx="30">
                  <c:v>5769.4</c:v>
                </c:pt>
                <c:pt idx="31">
                  <c:v>6280.3</c:v>
                </c:pt>
                <c:pt idx="32">
                  <c:v>5928.1</c:v>
                </c:pt>
                <c:pt idx="33">
                  <c:v>6128.2</c:v>
                </c:pt>
                <c:pt idx="34">
                  <c:v>6115.9</c:v>
                </c:pt>
                <c:pt idx="35">
                  <c:v>6717.4</c:v>
                </c:pt>
                <c:pt idx="36">
                  <c:v>6078.5</c:v>
                </c:pt>
                <c:pt idx="37">
                  <c:v>6483.8</c:v>
                </c:pt>
                <c:pt idx="38">
                  <c:v>6168.5</c:v>
                </c:pt>
                <c:pt idx="39">
                  <c:v>6001</c:v>
                </c:pt>
                <c:pt idx="40">
                  <c:v>6205.8</c:v>
                </c:pt>
                <c:pt idx="41">
                  <c:v>6685.2</c:v>
                </c:pt>
                <c:pt idx="42">
                  <c:v>5997.3</c:v>
                </c:pt>
                <c:pt idx="43">
                  <c:v>6079.6</c:v>
                </c:pt>
                <c:pt idx="44">
                  <c:v>5164.7</c:v>
                </c:pt>
                <c:pt idx="45">
                  <c:v>5200.5</c:v>
                </c:pt>
                <c:pt idx="46">
                  <c:v>4780.2</c:v>
                </c:pt>
                <c:pt idx="47">
                  <c:v>4510.4000000000005</c:v>
                </c:pt>
                <c:pt idx="48">
                  <c:v>4402.5</c:v>
                </c:pt>
                <c:pt idx="49">
                  <c:v>4035.1</c:v>
                </c:pt>
                <c:pt idx="50">
                  <c:v>3818.9</c:v>
                </c:pt>
                <c:pt idx="51">
                  <c:v>3706.8</c:v>
                </c:pt>
                <c:pt idx="52">
                  <c:v>3846.8</c:v>
                </c:pt>
                <c:pt idx="53">
                  <c:v>3926.2</c:v>
                </c:pt>
                <c:pt idx="54">
                  <c:v>3865</c:v>
                </c:pt>
                <c:pt idx="55">
                  <c:v>3324.9</c:v>
                </c:pt>
                <c:pt idx="56">
                  <c:v>2971.3</c:v>
                </c:pt>
                <c:pt idx="57">
                  <c:v>3214.6</c:v>
                </c:pt>
                <c:pt idx="58">
                  <c:v>3383.4</c:v>
                </c:pt>
                <c:pt idx="59">
                  <c:v>3513</c:v>
                </c:pt>
                <c:pt idx="60">
                  <c:v>3180.5</c:v>
                </c:pt>
                <c:pt idx="61">
                  <c:v>2956.5</c:v>
                </c:pt>
                <c:pt idx="62">
                  <c:v>3146.2</c:v>
                </c:pt>
                <c:pt idx="63">
                  <c:v>2991.1</c:v>
                </c:pt>
                <c:pt idx="64">
                  <c:v>2987.6</c:v>
                </c:pt>
                <c:pt idx="65">
                  <c:v>3046.6</c:v>
                </c:pt>
                <c:pt idx="66">
                  <c:v>2563.4</c:v>
                </c:pt>
                <c:pt idx="67">
                  <c:v>2725.1</c:v>
                </c:pt>
                <c:pt idx="68">
                  <c:v>2660.4</c:v>
                </c:pt>
                <c:pt idx="69">
                  <c:v>2419</c:v>
                </c:pt>
                <c:pt idx="70">
                  <c:v>2597.9</c:v>
                </c:pt>
                <c:pt idx="71">
                  <c:v>2503.9</c:v>
                </c:pt>
                <c:pt idx="72">
                  <c:v>2459.4</c:v>
                </c:pt>
                <c:pt idx="73">
                  <c:v>2197.8000000000002</c:v>
                </c:pt>
                <c:pt idx="74">
                  <c:v>2236.3000000000002</c:v>
                </c:pt>
                <c:pt idx="75">
                  <c:v>2643.8</c:v>
                </c:pt>
                <c:pt idx="76">
                  <c:v>2633.7</c:v>
                </c:pt>
                <c:pt idx="77">
                  <c:v>2312.8000000000002</c:v>
                </c:pt>
                <c:pt idx="78">
                  <c:v>2180.8000000000002</c:v>
                </c:pt>
                <c:pt idx="79">
                  <c:v>2055.1</c:v>
                </c:pt>
                <c:pt idx="80">
                  <c:v>2254.6</c:v>
                </c:pt>
                <c:pt idx="81">
                  <c:v>2635.8</c:v>
                </c:pt>
                <c:pt idx="82">
                  <c:v>2616.8000000000002</c:v>
                </c:pt>
                <c:pt idx="83">
                  <c:v>2733.8</c:v>
                </c:pt>
                <c:pt idx="84">
                  <c:v>2241.6</c:v>
                </c:pt>
                <c:pt idx="85">
                  <c:v>1991.4</c:v>
                </c:pt>
                <c:pt idx="86">
                  <c:v>1892.9</c:v>
                </c:pt>
                <c:pt idx="87">
                  <c:v>1967.5</c:v>
                </c:pt>
                <c:pt idx="88">
                  <c:v>2146.5</c:v>
                </c:pt>
                <c:pt idx="89">
                  <c:v>2927.8</c:v>
                </c:pt>
                <c:pt idx="90">
                  <c:v>8302.5</c:v>
                </c:pt>
              </c:numCache>
            </c:numRef>
          </c:val>
        </c:ser>
        <c:ser>
          <c:idx val="74"/>
          <c:order val="7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Sheet1!$BX$11:$BX$101</c:f>
              <c:numCache>
                <c:formatCode>#,##0.00</c:formatCode>
                <c:ptCount val="91"/>
                <c:pt idx="0" formatCode="General">
                  <c:v>75</c:v>
                </c:pt>
                <c:pt idx="1">
                  <c:v>2386.3000000000002</c:v>
                </c:pt>
                <c:pt idx="2">
                  <c:v>2266.1</c:v>
                </c:pt>
                <c:pt idx="3">
                  <c:v>2388.9</c:v>
                </c:pt>
                <c:pt idx="4">
                  <c:v>2501.6999999999998</c:v>
                </c:pt>
                <c:pt idx="5">
                  <c:v>2474.1</c:v>
                </c:pt>
                <c:pt idx="6">
                  <c:v>2139</c:v>
                </c:pt>
                <c:pt idx="7">
                  <c:v>2580.1999999999998</c:v>
                </c:pt>
                <c:pt idx="8">
                  <c:v>3130.5</c:v>
                </c:pt>
                <c:pt idx="9">
                  <c:v>3586.3</c:v>
                </c:pt>
                <c:pt idx="10">
                  <c:v>3123.5</c:v>
                </c:pt>
                <c:pt idx="11">
                  <c:v>3272.3</c:v>
                </c:pt>
                <c:pt idx="12">
                  <c:v>3424.2</c:v>
                </c:pt>
                <c:pt idx="13">
                  <c:v>3613.3</c:v>
                </c:pt>
                <c:pt idx="14">
                  <c:v>3596.9</c:v>
                </c:pt>
                <c:pt idx="15">
                  <c:v>4226.9000000000005</c:v>
                </c:pt>
                <c:pt idx="16">
                  <c:v>3872.7</c:v>
                </c:pt>
                <c:pt idx="17">
                  <c:v>3781.4</c:v>
                </c:pt>
                <c:pt idx="18">
                  <c:v>3881.6</c:v>
                </c:pt>
                <c:pt idx="19">
                  <c:v>3679</c:v>
                </c:pt>
                <c:pt idx="20">
                  <c:v>4565.8</c:v>
                </c:pt>
                <c:pt idx="21">
                  <c:v>4730.8</c:v>
                </c:pt>
                <c:pt idx="22">
                  <c:v>4239.8</c:v>
                </c:pt>
                <c:pt idx="23">
                  <c:v>4020.4</c:v>
                </c:pt>
                <c:pt idx="24">
                  <c:v>5256.7</c:v>
                </c:pt>
                <c:pt idx="25">
                  <c:v>5527.9</c:v>
                </c:pt>
                <c:pt idx="26">
                  <c:v>5805.7</c:v>
                </c:pt>
                <c:pt idx="27">
                  <c:v>4761.6000000000004</c:v>
                </c:pt>
                <c:pt idx="28">
                  <c:v>4552.5</c:v>
                </c:pt>
                <c:pt idx="29">
                  <c:v>4588.1000000000004</c:v>
                </c:pt>
                <c:pt idx="30">
                  <c:v>4719.2</c:v>
                </c:pt>
                <c:pt idx="31">
                  <c:v>5273.2</c:v>
                </c:pt>
                <c:pt idx="32">
                  <c:v>4938.3</c:v>
                </c:pt>
                <c:pt idx="33">
                  <c:v>5592.5</c:v>
                </c:pt>
                <c:pt idx="34">
                  <c:v>5689.2</c:v>
                </c:pt>
                <c:pt idx="35">
                  <c:v>5802.8</c:v>
                </c:pt>
                <c:pt idx="36">
                  <c:v>5837.1</c:v>
                </c:pt>
                <c:pt idx="37">
                  <c:v>5281.2</c:v>
                </c:pt>
                <c:pt idx="38">
                  <c:v>5775.1</c:v>
                </c:pt>
                <c:pt idx="39">
                  <c:v>5043.5</c:v>
                </c:pt>
                <c:pt idx="40">
                  <c:v>5168</c:v>
                </c:pt>
                <c:pt idx="41">
                  <c:v>5469.5</c:v>
                </c:pt>
                <c:pt idx="42">
                  <c:v>5470.5</c:v>
                </c:pt>
                <c:pt idx="43">
                  <c:v>4728.4000000000005</c:v>
                </c:pt>
                <c:pt idx="44">
                  <c:v>4890.4000000000005</c:v>
                </c:pt>
                <c:pt idx="45">
                  <c:v>4747.2</c:v>
                </c:pt>
                <c:pt idx="46">
                  <c:v>4670.3</c:v>
                </c:pt>
                <c:pt idx="47">
                  <c:v>4125.8</c:v>
                </c:pt>
                <c:pt idx="48">
                  <c:v>4480.9000000000005</c:v>
                </c:pt>
                <c:pt idx="49">
                  <c:v>3780.7</c:v>
                </c:pt>
                <c:pt idx="50">
                  <c:v>3756.8</c:v>
                </c:pt>
                <c:pt idx="51">
                  <c:v>3978.8</c:v>
                </c:pt>
                <c:pt idx="52">
                  <c:v>3412.9</c:v>
                </c:pt>
                <c:pt idx="53">
                  <c:v>3407.6</c:v>
                </c:pt>
                <c:pt idx="54">
                  <c:v>3783.7</c:v>
                </c:pt>
                <c:pt idx="55">
                  <c:v>3581.7</c:v>
                </c:pt>
                <c:pt idx="56">
                  <c:v>3372.1</c:v>
                </c:pt>
                <c:pt idx="57">
                  <c:v>3456.9</c:v>
                </c:pt>
                <c:pt idx="58">
                  <c:v>3195</c:v>
                </c:pt>
                <c:pt idx="59">
                  <c:v>3148.5</c:v>
                </c:pt>
                <c:pt idx="60">
                  <c:v>3009.7</c:v>
                </c:pt>
                <c:pt idx="61">
                  <c:v>3086.2</c:v>
                </c:pt>
                <c:pt idx="62">
                  <c:v>2690.5</c:v>
                </c:pt>
                <c:pt idx="63">
                  <c:v>2896.5</c:v>
                </c:pt>
                <c:pt idx="64">
                  <c:v>3058.2</c:v>
                </c:pt>
                <c:pt idx="65">
                  <c:v>3051.1</c:v>
                </c:pt>
                <c:pt idx="66">
                  <c:v>2741.9</c:v>
                </c:pt>
                <c:pt idx="67">
                  <c:v>2756</c:v>
                </c:pt>
                <c:pt idx="68">
                  <c:v>2498.8000000000002</c:v>
                </c:pt>
                <c:pt idx="69">
                  <c:v>2544.9</c:v>
                </c:pt>
                <c:pt idx="70">
                  <c:v>2633.4</c:v>
                </c:pt>
                <c:pt idx="71">
                  <c:v>2395.1</c:v>
                </c:pt>
                <c:pt idx="72">
                  <c:v>2537.6</c:v>
                </c:pt>
                <c:pt idx="73">
                  <c:v>2400.6999999999998</c:v>
                </c:pt>
                <c:pt idx="74">
                  <c:v>2453.3000000000002</c:v>
                </c:pt>
                <c:pt idx="75">
                  <c:v>2358.9</c:v>
                </c:pt>
                <c:pt idx="76">
                  <c:v>2061.6999999999998</c:v>
                </c:pt>
                <c:pt idx="77">
                  <c:v>2087.6999999999998</c:v>
                </c:pt>
                <c:pt idx="78">
                  <c:v>2026.3</c:v>
                </c:pt>
                <c:pt idx="79">
                  <c:v>2199.6999999999998</c:v>
                </c:pt>
                <c:pt idx="80">
                  <c:v>2187.8000000000002</c:v>
                </c:pt>
                <c:pt idx="81">
                  <c:v>2113.8000000000002</c:v>
                </c:pt>
                <c:pt idx="82">
                  <c:v>2293</c:v>
                </c:pt>
                <c:pt idx="83">
                  <c:v>2441.6</c:v>
                </c:pt>
                <c:pt idx="84">
                  <c:v>2234.5</c:v>
                </c:pt>
                <c:pt idx="85">
                  <c:v>2266.6999999999998</c:v>
                </c:pt>
                <c:pt idx="86">
                  <c:v>2218.6999999999998</c:v>
                </c:pt>
                <c:pt idx="87">
                  <c:v>2110.6999999999998</c:v>
                </c:pt>
                <c:pt idx="88">
                  <c:v>2227.9</c:v>
                </c:pt>
                <c:pt idx="89">
                  <c:v>2841</c:v>
                </c:pt>
                <c:pt idx="90">
                  <c:v>5506</c:v>
                </c:pt>
              </c:numCache>
            </c:numRef>
          </c:val>
        </c:ser>
        <c:ser>
          <c:idx val="75"/>
          <c:order val="75"/>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Sheet1!$BY$11:$BY$101</c:f>
              <c:numCache>
                <c:formatCode>#,##0.00</c:formatCode>
                <c:ptCount val="91"/>
                <c:pt idx="0" formatCode="General">
                  <c:v>76</c:v>
                </c:pt>
                <c:pt idx="1">
                  <c:v>2405</c:v>
                </c:pt>
                <c:pt idx="2">
                  <c:v>2665.8</c:v>
                </c:pt>
                <c:pt idx="3">
                  <c:v>2187.4</c:v>
                </c:pt>
                <c:pt idx="4">
                  <c:v>2371.6</c:v>
                </c:pt>
                <c:pt idx="5">
                  <c:v>2738.1</c:v>
                </c:pt>
                <c:pt idx="6">
                  <c:v>2589.4</c:v>
                </c:pt>
                <c:pt idx="7">
                  <c:v>2326.3000000000002</c:v>
                </c:pt>
                <c:pt idx="8">
                  <c:v>2793.4</c:v>
                </c:pt>
                <c:pt idx="9">
                  <c:v>3117.3</c:v>
                </c:pt>
                <c:pt idx="10">
                  <c:v>3277.9</c:v>
                </c:pt>
                <c:pt idx="11">
                  <c:v>2931.5</c:v>
                </c:pt>
                <c:pt idx="12">
                  <c:v>3424.9</c:v>
                </c:pt>
                <c:pt idx="13">
                  <c:v>3391.6</c:v>
                </c:pt>
                <c:pt idx="14">
                  <c:v>3301.9</c:v>
                </c:pt>
                <c:pt idx="15">
                  <c:v>3835.1</c:v>
                </c:pt>
                <c:pt idx="16">
                  <c:v>3842.7</c:v>
                </c:pt>
                <c:pt idx="17">
                  <c:v>3566.2</c:v>
                </c:pt>
                <c:pt idx="18">
                  <c:v>3488.5</c:v>
                </c:pt>
                <c:pt idx="19">
                  <c:v>3989.8</c:v>
                </c:pt>
                <c:pt idx="20">
                  <c:v>4100.8</c:v>
                </c:pt>
                <c:pt idx="21">
                  <c:v>3594.5</c:v>
                </c:pt>
                <c:pt idx="22">
                  <c:v>3994</c:v>
                </c:pt>
                <c:pt idx="23">
                  <c:v>4494.2</c:v>
                </c:pt>
                <c:pt idx="24">
                  <c:v>4888.9000000000005</c:v>
                </c:pt>
                <c:pt idx="25">
                  <c:v>5318.5</c:v>
                </c:pt>
                <c:pt idx="26">
                  <c:v>4920.7</c:v>
                </c:pt>
                <c:pt idx="27">
                  <c:v>4947.6000000000004</c:v>
                </c:pt>
                <c:pt idx="28">
                  <c:v>4534.6000000000004</c:v>
                </c:pt>
                <c:pt idx="29">
                  <c:v>3988.9</c:v>
                </c:pt>
                <c:pt idx="30">
                  <c:v>4356.1000000000004</c:v>
                </c:pt>
                <c:pt idx="31">
                  <c:v>4634.3</c:v>
                </c:pt>
                <c:pt idx="32">
                  <c:v>5450.6</c:v>
                </c:pt>
                <c:pt idx="33">
                  <c:v>4805.1000000000004</c:v>
                </c:pt>
                <c:pt idx="34">
                  <c:v>5190</c:v>
                </c:pt>
                <c:pt idx="35">
                  <c:v>5876</c:v>
                </c:pt>
                <c:pt idx="36">
                  <c:v>5622.7</c:v>
                </c:pt>
                <c:pt idx="37">
                  <c:v>5238.3</c:v>
                </c:pt>
                <c:pt idx="38">
                  <c:v>4950.7</c:v>
                </c:pt>
                <c:pt idx="39">
                  <c:v>4940</c:v>
                </c:pt>
                <c:pt idx="40">
                  <c:v>5058</c:v>
                </c:pt>
                <c:pt idx="41">
                  <c:v>5085.4000000000005</c:v>
                </c:pt>
                <c:pt idx="42">
                  <c:v>5563.9</c:v>
                </c:pt>
                <c:pt idx="43">
                  <c:v>4881.1000000000004</c:v>
                </c:pt>
                <c:pt idx="44">
                  <c:v>4961</c:v>
                </c:pt>
                <c:pt idx="45">
                  <c:v>4496</c:v>
                </c:pt>
                <c:pt idx="46">
                  <c:v>4082</c:v>
                </c:pt>
                <c:pt idx="47">
                  <c:v>4270.8</c:v>
                </c:pt>
                <c:pt idx="48">
                  <c:v>4141.9000000000005</c:v>
                </c:pt>
                <c:pt idx="49">
                  <c:v>3830.7</c:v>
                </c:pt>
                <c:pt idx="50">
                  <c:v>3570.7</c:v>
                </c:pt>
                <c:pt idx="51">
                  <c:v>3702.8</c:v>
                </c:pt>
                <c:pt idx="52">
                  <c:v>3332.7</c:v>
                </c:pt>
                <c:pt idx="53">
                  <c:v>3314.7</c:v>
                </c:pt>
                <c:pt idx="54">
                  <c:v>3473.5</c:v>
                </c:pt>
                <c:pt idx="55">
                  <c:v>3133.2</c:v>
                </c:pt>
                <c:pt idx="56">
                  <c:v>3436.6</c:v>
                </c:pt>
                <c:pt idx="57">
                  <c:v>3351.3</c:v>
                </c:pt>
                <c:pt idx="58">
                  <c:v>3203.2</c:v>
                </c:pt>
                <c:pt idx="59">
                  <c:v>2968.2</c:v>
                </c:pt>
                <c:pt idx="60">
                  <c:v>3188.1</c:v>
                </c:pt>
                <c:pt idx="61">
                  <c:v>2695.1</c:v>
                </c:pt>
                <c:pt idx="62">
                  <c:v>3064.4</c:v>
                </c:pt>
                <c:pt idx="63">
                  <c:v>3249.5</c:v>
                </c:pt>
                <c:pt idx="64">
                  <c:v>2708</c:v>
                </c:pt>
                <c:pt idx="65">
                  <c:v>2865</c:v>
                </c:pt>
                <c:pt idx="66">
                  <c:v>3412.1</c:v>
                </c:pt>
                <c:pt idx="67">
                  <c:v>3030.2</c:v>
                </c:pt>
                <c:pt idx="68">
                  <c:v>2509.5</c:v>
                </c:pt>
                <c:pt idx="69">
                  <c:v>2506.4</c:v>
                </c:pt>
                <c:pt idx="70">
                  <c:v>2434</c:v>
                </c:pt>
                <c:pt idx="71">
                  <c:v>2354.8000000000002</c:v>
                </c:pt>
                <c:pt idx="72">
                  <c:v>2280.1</c:v>
                </c:pt>
                <c:pt idx="73">
                  <c:v>2183.6</c:v>
                </c:pt>
                <c:pt idx="74">
                  <c:v>2307.1</c:v>
                </c:pt>
                <c:pt idx="75">
                  <c:v>2365.6999999999998</c:v>
                </c:pt>
                <c:pt idx="76">
                  <c:v>2133.1</c:v>
                </c:pt>
                <c:pt idx="77">
                  <c:v>2241.8000000000002</c:v>
                </c:pt>
                <c:pt idx="78">
                  <c:v>1980</c:v>
                </c:pt>
                <c:pt idx="79">
                  <c:v>2151.9</c:v>
                </c:pt>
                <c:pt idx="80">
                  <c:v>2442.1</c:v>
                </c:pt>
                <c:pt idx="81">
                  <c:v>2055.6</c:v>
                </c:pt>
                <c:pt idx="82">
                  <c:v>1911.4</c:v>
                </c:pt>
                <c:pt idx="83">
                  <c:v>2106.6</c:v>
                </c:pt>
                <c:pt idx="84">
                  <c:v>2115.5</c:v>
                </c:pt>
                <c:pt idx="85">
                  <c:v>1953.2</c:v>
                </c:pt>
                <c:pt idx="86">
                  <c:v>2018.7</c:v>
                </c:pt>
                <c:pt idx="87">
                  <c:v>1950.7</c:v>
                </c:pt>
                <c:pt idx="88">
                  <c:v>2056</c:v>
                </c:pt>
                <c:pt idx="89">
                  <c:v>2228.3000000000002</c:v>
                </c:pt>
                <c:pt idx="90">
                  <c:v>3178.2</c:v>
                </c:pt>
              </c:numCache>
            </c:numRef>
          </c:val>
        </c:ser>
        <c:ser>
          <c:idx val="76"/>
          <c:order val="76"/>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Sheet1!$BZ$11:$BZ$101</c:f>
              <c:numCache>
                <c:formatCode>#,##0.00</c:formatCode>
                <c:ptCount val="91"/>
                <c:pt idx="0" formatCode="General">
                  <c:v>77</c:v>
                </c:pt>
                <c:pt idx="1">
                  <c:v>2681.8</c:v>
                </c:pt>
                <c:pt idx="2">
                  <c:v>2421.6</c:v>
                </c:pt>
                <c:pt idx="3">
                  <c:v>2111.6</c:v>
                </c:pt>
                <c:pt idx="4">
                  <c:v>2365.1999999999998</c:v>
                </c:pt>
                <c:pt idx="5">
                  <c:v>2718.6</c:v>
                </c:pt>
                <c:pt idx="6">
                  <c:v>2979.1</c:v>
                </c:pt>
                <c:pt idx="7">
                  <c:v>2531.6</c:v>
                </c:pt>
                <c:pt idx="8">
                  <c:v>2627.8</c:v>
                </c:pt>
                <c:pt idx="9">
                  <c:v>2489.3000000000002</c:v>
                </c:pt>
                <c:pt idx="10">
                  <c:v>2594.6</c:v>
                </c:pt>
                <c:pt idx="11">
                  <c:v>2786.2</c:v>
                </c:pt>
                <c:pt idx="12">
                  <c:v>3149.5</c:v>
                </c:pt>
                <c:pt idx="13">
                  <c:v>3080.5</c:v>
                </c:pt>
                <c:pt idx="14">
                  <c:v>3349.8</c:v>
                </c:pt>
                <c:pt idx="15">
                  <c:v>4216.2</c:v>
                </c:pt>
                <c:pt idx="16">
                  <c:v>6435.7</c:v>
                </c:pt>
                <c:pt idx="17">
                  <c:v>3943.4</c:v>
                </c:pt>
                <c:pt idx="18">
                  <c:v>3387.4</c:v>
                </c:pt>
                <c:pt idx="19">
                  <c:v>4303</c:v>
                </c:pt>
                <c:pt idx="20">
                  <c:v>3585</c:v>
                </c:pt>
                <c:pt idx="21">
                  <c:v>3382.7</c:v>
                </c:pt>
                <c:pt idx="22">
                  <c:v>3889.7</c:v>
                </c:pt>
                <c:pt idx="23">
                  <c:v>3968.8</c:v>
                </c:pt>
                <c:pt idx="24">
                  <c:v>5465.4</c:v>
                </c:pt>
                <c:pt idx="25">
                  <c:v>4976.7</c:v>
                </c:pt>
                <c:pt idx="26">
                  <c:v>4335</c:v>
                </c:pt>
                <c:pt idx="27">
                  <c:v>4598.4000000000005</c:v>
                </c:pt>
                <c:pt idx="28">
                  <c:v>4443.4000000000005</c:v>
                </c:pt>
                <c:pt idx="29">
                  <c:v>4396.2</c:v>
                </c:pt>
                <c:pt idx="30">
                  <c:v>4616.8</c:v>
                </c:pt>
                <c:pt idx="31">
                  <c:v>4499.6000000000004</c:v>
                </c:pt>
                <c:pt idx="32">
                  <c:v>4622</c:v>
                </c:pt>
                <c:pt idx="33">
                  <c:v>4635.2</c:v>
                </c:pt>
                <c:pt idx="34">
                  <c:v>4569.4000000000005</c:v>
                </c:pt>
                <c:pt idx="35">
                  <c:v>4791.3</c:v>
                </c:pt>
                <c:pt idx="36">
                  <c:v>4954.6000000000004</c:v>
                </c:pt>
                <c:pt idx="37">
                  <c:v>4603.8</c:v>
                </c:pt>
                <c:pt idx="38">
                  <c:v>5281.9</c:v>
                </c:pt>
                <c:pt idx="39">
                  <c:v>4584.6000000000004</c:v>
                </c:pt>
                <c:pt idx="40">
                  <c:v>5441</c:v>
                </c:pt>
                <c:pt idx="41">
                  <c:v>6107.3</c:v>
                </c:pt>
                <c:pt idx="42">
                  <c:v>5410.1</c:v>
                </c:pt>
                <c:pt idx="43">
                  <c:v>4760.5</c:v>
                </c:pt>
                <c:pt idx="44">
                  <c:v>4234.6000000000004</c:v>
                </c:pt>
                <c:pt idx="45">
                  <c:v>4504.4000000000005</c:v>
                </c:pt>
                <c:pt idx="46">
                  <c:v>4631.1000000000004</c:v>
                </c:pt>
                <c:pt idx="47">
                  <c:v>3983.6</c:v>
                </c:pt>
                <c:pt idx="48">
                  <c:v>3749.6</c:v>
                </c:pt>
                <c:pt idx="49">
                  <c:v>3542.6</c:v>
                </c:pt>
                <c:pt idx="50">
                  <c:v>3406.9</c:v>
                </c:pt>
                <c:pt idx="51">
                  <c:v>3448.2</c:v>
                </c:pt>
                <c:pt idx="52">
                  <c:v>3822.4</c:v>
                </c:pt>
                <c:pt idx="53">
                  <c:v>3123.1</c:v>
                </c:pt>
                <c:pt idx="54">
                  <c:v>3159</c:v>
                </c:pt>
                <c:pt idx="55">
                  <c:v>3068.9</c:v>
                </c:pt>
                <c:pt idx="56">
                  <c:v>3156.6</c:v>
                </c:pt>
                <c:pt idx="57">
                  <c:v>3011.2</c:v>
                </c:pt>
                <c:pt idx="58">
                  <c:v>2913.8</c:v>
                </c:pt>
                <c:pt idx="59">
                  <c:v>2859</c:v>
                </c:pt>
                <c:pt idx="60">
                  <c:v>2836.8</c:v>
                </c:pt>
                <c:pt idx="61">
                  <c:v>2596.4</c:v>
                </c:pt>
                <c:pt idx="62">
                  <c:v>2673.2</c:v>
                </c:pt>
                <c:pt idx="63">
                  <c:v>3353.9</c:v>
                </c:pt>
                <c:pt idx="64">
                  <c:v>2676.9</c:v>
                </c:pt>
                <c:pt idx="65">
                  <c:v>2945</c:v>
                </c:pt>
                <c:pt idx="66">
                  <c:v>2838.3</c:v>
                </c:pt>
                <c:pt idx="67">
                  <c:v>2862.3</c:v>
                </c:pt>
                <c:pt idx="68">
                  <c:v>2686.8</c:v>
                </c:pt>
                <c:pt idx="69">
                  <c:v>2529.5</c:v>
                </c:pt>
                <c:pt idx="70">
                  <c:v>2216.6999999999998</c:v>
                </c:pt>
                <c:pt idx="71">
                  <c:v>2201.5</c:v>
                </c:pt>
                <c:pt idx="72">
                  <c:v>2381.1</c:v>
                </c:pt>
                <c:pt idx="73">
                  <c:v>2142.6</c:v>
                </c:pt>
                <c:pt idx="74">
                  <c:v>2221.4</c:v>
                </c:pt>
                <c:pt idx="75">
                  <c:v>2473.3000000000002</c:v>
                </c:pt>
                <c:pt idx="76">
                  <c:v>2179.5</c:v>
                </c:pt>
                <c:pt idx="77">
                  <c:v>2149.6</c:v>
                </c:pt>
                <c:pt idx="78">
                  <c:v>2221.1999999999998</c:v>
                </c:pt>
                <c:pt idx="79">
                  <c:v>2181</c:v>
                </c:pt>
                <c:pt idx="80">
                  <c:v>2082.6</c:v>
                </c:pt>
                <c:pt idx="81">
                  <c:v>2153.8000000000002</c:v>
                </c:pt>
                <c:pt idx="82">
                  <c:v>1928.5</c:v>
                </c:pt>
                <c:pt idx="83">
                  <c:v>2034.7</c:v>
                </c:pt>
                <c:pt idx="84">
                  <c:v>2013</c:v>
                </c:pt>
                <c:pt idx="85">
                  <c:v>2237.9</c:v>
                </c:pt>
                <c:pt idx="86">
                  <c:v>2017.9</c:v>
                </c:pt>
                <c:pt idx="87">
                  <c:v>1964.2</c:v>
                </c:pt>
                <c:pt idx="88">
                  <c:v>1807.2</c:v>
                </c:pt>
                <c:pt idx="89">
                  <c:v>2108.9</c:v>
                </c:pt>
                <c:pt idx="90">
                  <c:v>2465.8000000000002</c:v>
                </c:pt>
              </c:numCache>
            </c:numRef>
          </c:val>
        </c:ser>
        <c:ser>
          <c:idx val="77"/>
          <c:order val="77"/>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Sheet1!$CA$11:$CA$101</c:f>
              <c:numCache>
                <c:formatCode>#,##0.00</c:formatCode>
                <c:ptCount val="91"/>
                <c:pt idx="0" formatCode="General">
                  <c:v>78</c:v>
                </c:pt>
                <c:pt idx="1">
                  <c:v>2522.6</c:v>
                </c:pt>
                <c:pt idx="2">
                  <c:v>2103.4</c:v>
                </c:pt>
                <c:pt idx="3">
                  <c:v>1899.7</c:v>
                </c:pt>
                <c:pt idx="4">
                  <c:v>2034</c:v>
                </c:pt>
                <c:pt idx="5">
                  <c:v>2469.9</c:v>
                </c:pt>
                <c:pt idx="6">
                  <c:v>2411</c:v>
                </c:pt>
                <c:pt idx="7">
                  <c:v>2688.4</c:v>
                </c:pt>
                <c:pt idx="8">
                  <c:v>2341.4</c:v>
                </c:pt>
                <c:pt idx="9">
                  <c:v>2778.4</c:v>
                </c:pt>
                <c:pt idx="10">
                  <c:v>2279.9</c:v>
                </c:pt>
                <c:pt idx="11">
                  <c:v>2388.1</c:v>
                </c:pt>
                <c:pt idx="12">
                  <c:v>2500.6999999999998</c:v>
                </c:pt>
                <c:pt idx="13">
                  <c:v>2668.8</c:v>
                </c:pt>
                <c:pt idx="14">
                  <c:v>3282</c:v>
                </c:pt>
                <c:pt idx="15">
                  <c:v>4200.4000000000005</c:v>
                </c:pt>
                <c:pt idx="16">
                  <c:v>9585.7000000000007</c:v>
                </c:pt>
                <c:pt idx="17">
                  <c:v>4355.1000000000004</c:v>
                </c:pt>
                <c:pt idx="18">
                  <c:v>3134.1</c:v>
                </c:pt>
                <c:pt idx="19">
                  <c:v>3721.3</c:v>
                </c:pt>
                <c:pt idx="20">
                  <c:v>3542.5</c:v>
                </c:pt>
                <c:pt idx="21">
                  <c:v>3633.9</c:v>
                </c:pt>
                <c:pt idx="22">
                  <c:v>3627.7</c:v>
                </c:pt>
                <c:pt idx="23">
                  <c:v>4094.2</c:v>
                </c:pt>
                <c:pt idx="24">
                  <c:v>4616.6000000000004</c:v>
                </c:pt>
                <c:pt idx="25">
                  <c:v>4217.2</c:v>
                </c:pt>
                <c:pt idx="26">
                  <c:v>3908.8</c:v>
                </c:pt>
                <c:pt idx="27">
                  <c:v>4135.6000000000004</c:v>
                </c:pt>
                <c:pt idx="28">
                  <c:v>4179.9000000000005</c:v>
                </c:pt>
                <c:pt idx="29">
                  <c:v>4381.2</c:v>
                </c:pt>
                <c:pt idx="30">
                  <c:v>4074.4</c:v>
                </c:pt>
                <c:pt idx="31">
                  <c:v>3851.8</c:v>
                </c:pt>
                <c:pt idx="32">
                  <c:v>4209.1000000000004</c:v>
                </c:pt>
                <c:pt idx="33">
                  <c:v>4020.1</c:v>
                </c:pt>
                <c:pt idx="34">
                  <c:v>3908.4</c:v>
                </c:pt>
                <c:pt idx="35">
                  <c:v>4144.8</c:v>
                </c:pt>
                <c:pt idx="36">
                  <c:v>4847.1000000000004</c:v>
                </c:pt>
                <c:pt idx="37">
                  <c:v>4883.1000000000004</c:v>
                </c:pt>
                <c:pt idx="38">
                  <c:v>5004.7</c:v>
                </c:pt>
                <c:pt idx="39">
                  <c:v>4619.6000000000004</c:v>
                </c:pt>
                <c:pt idx="40">
                  <c:v>4982.3</c:v>
                </c:pt>
                <c:pt idx="41">
                  <c:v>5249</c:v>
                </c:pt>
                <c:pt idx="42">
                  <c:v>4867</c:v>
                </c:pt>
                <c:pt idx="43">
                  <c:v>5171.9000000000005</c:v>
                </c:pt>
                <c:pt idx="44">
                  <c:v>4623.5</c:v>
                </c:pt>
                <c:pt idx="45">
                  <c:v>4604.8</c:v>
                </c:pt>
                <c:pt idx="46">
                  <c:v>4344.3</c:v>
                </c:pt>
                <c:pt idx="47">
                  <c:v>3781.9</c:v>
                </c:pt>
                <c:pt idx="48">
                  <c:v>4051.7</c:v>
                </c:pt>
                <c:pt idx="49">
                  <c:v>3442.7</c:v>
                </c:pt>
                <c:pt idx="50">
                  <c:v>3870.4</c:v>
                </c:pt>
                <c:pt idx="51">
                  <c:v>3375.6</c:v>
                </c:pt>
                <c:pt idx="52">
                  <c:v>3261.3</c:v>
                </c:pt>
                <c:pt idx="53">
                  <c:v>3198.9</c:v>
                </c:pt>
                <c:pt idx="54">
                  <c:v>3270.7</c:v>
                </c:pt>
                <c:pt idx="55">
                  <c:v>2979.7</c:v>
                </c:pt>
                <c:pt idx="56">
                  <c:v>3258.8</c:v>
                </c:pt>
                <c:pt idx="57">
                  <c:v>2814.1</c:v>
                </c:pt>
                <c:pt idx="58">
                  <c:v>2944.4</c:v>
                </c:pt>
                <c:pt idx="59">
                  <c:v>2819.9</c:v>
                </c:pt>
                <c:pt idx="60">
                  <c:v>2570.5</c:v>
                </c:pt>
                <c:pt idx="61">
                  <c:v>2665</c:v>
                </c:pt>
                <c:pt idx="62">
                  <c:v>2896.3</c:v>
                </c:pt>
                <c:pt idx="63">
                  <c:v>3096.8</c:v>
                </c:pt>
                <c:pt idx="64">
                  <c:v>3246.4</c:v>
                </c:pt>
                <c:pt idx="65">
                  <c:v>5014.5</c:v>
                </c:pt>
                <c:pt idx="66">
                  <c:v>3981</c:v>
                </c:pt>
                <c:pt idx="67">
                  <c:v>3435.2</c:v>
                </c:pt>
                <c:pt idx="68">
                  <c:v>2579.8000000000002</c:v>
                </c:pt>
                <c:pt idx="69">
                  <c:v>2393.6</c:v>
                </c:pt>
                <c:pt idx="70">
                  <c:v>2268.9</c:v>
                </c:pt>
                <c:pt idx="71">
                  <c:v>2161.5</c:v>
                </c:pt>
                <c:pt idx="72">
                  <c:v>2742.1</c:v>
                </c:pt>
                <c:pt idx="73">
                  <c:v>2284.4</c:v>
                </c:pt>
                <c:pt idx="74">
                  <c:v>2180.9</c:v>
                </c:pt>
                <c:pt idx="75">
                  <c:v>2347.6999999999998</c:v>
                </c:pt>
                <c:pt idx="76">
                  <c:v>1875</c:v>
                </c:pt>
                <c:pt idx="77">
                  <c:v>1902.3</c:v>
                </c:pt>
                <c:pt idx="78">
                  <c:v>1892.7</c:v>
                </c:pt>
                <c:pt idx="79">
                  <c:v>1998.9</c:v>
                </c:pt>
                <c:pt idx="80">
                  <c:v>1814.9</c:v>
                </c:pt>
                <c:pt idx="81">
                  <c:v>2121.4</c:v>
                </c:pt>
                <c:pt idx="82">
                  <c:v>1973.2</c:v>
                </c:pt>
                <c:pt idx="83">
                  <c:v>2026.5</c:v>
                </c:pt>
                <c:pt idx="84">
                  <c:v>1935.2</c:v>
                </c:pt>
                <c:pt idx="85">
                  <c:v>1971</c:v>
                </c:pt>
                <c:pt idx="86">
                  <c:v>1938.5</c:v>
                </c:pt>
                <c:pt idx="87">
                  <c:v>1811.7</c:v>
                </c:pt>
                <c:pt idx="88">
                  <c:v>1772.2</c:v>
                </c:pt>
                <c:pt idx="89">
                  <c:v>1871.7</c:v>
                </c:pt>
                <c:pt idx="90">
                  <c:v>2133.9</c:v>
                </c:pt>
              </c:numCache>
            </c:numRef>
          </c:val>
        </c:ser>
        <c:ser>
          <c:idx val="78"/>
          <c:order val="78"/>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Sheet1!$CB$11:$CB$101</c:f>
              <c:numCache>
                <c:formatCode>#,##0.00</c:formatCode>
                <c:ptCount val="91"/>
                <c:pt idx="0" formatCode="General">
                  <c:v>79</c:v>
                </c:pt>
                <c:pt idx="1">
                  <c:v>2314.6999999999998</c:v>
                </c:pt>
                <c:pt idx="2">
                  <c:v>2335.8000000000002</c:v>
                </c:pt>
                <c:pt idx="3">
                  <c:v>2113.3000000000002</c:v>
                </c:pt>
                <c:pt idx="4">
                  <c:v>1995.4</c:v>
                </c:pt>
                <c:pt idx="5">
                  <c:v>2328.4</c:v>
                </c:pt>
                <c:pt idx="6">
                  <c:v>2384.3000000000002</c:v>
                </c:pt>
                <c:pt idx="7">
                  <c:v>2227.1</c:v>
                </c:pt>
                <c:pt idx="8">
                  <c:v>2510.1999999999998</c:v>
                </c:pt>
                <c:pt idx="9">
                  <c:v>2477.8000000000002</c:v>
                </c:pt>
                <c:pt idx="10">
                  <c:v>2179.1999999999998</c:v>
                </c:pt>
                <c:pt idx="11">
                  <c:v>2576.3000000000002</c:v>
                </c:pt>
                <c:pt idx="12">
                  <c:v>2365.6</c:v>
                </c:pt>
                <c:pt idx="13">
                  <c:v>2852.2</c:v>
                </c:pt>
                <c:pt idx="14">
                  <c:v>3172.6</c:v>
                </c:pt>
                <c:pt idx="15">
                  <c:v>4021.2</c:v>
                </c:pt>
                <c:pt idx="16">
                  <c:v>4566.6000000000004</c:v>
                </c:pt>
                <c:pt idx="17">
                  <c:v>4068.4</c:v>
                </c:pt>
                <c:pt idx="18">
                  <c:v>3207.4</c:v>
                </c:pt>
                <c:pt idx="19">
                  <c:v>3648</c:v>
                </c:pt>
                <c:pt idx="20">
                  <c:v>3533.4</c:v>
                </c:pt>
                <c:pt idx="21">
                  <c:v>3286.1</c:v>
                </c:pt>
                <c:pt idx="22">
                  <c:v>3698.6</c:v>
                </c:pt>
                <c:pt idx="23">
                  <c:v>3620.1</c:v>
                </c:pt>
                <c:pt idx="24">
                  <c:v>4009.9</c:v>
                </c:pt>
                <c:pt idx="25">
                  <c:v>3771.7</c:v>
                </c:pt>
                <c:pt idx="26">
                  <c:v>3513.9</c:v>
                </c:pt>
                <c:pt idx="27">
                  <c:v>3302.2</c:v>
                </c:pt>
                <c:pt idx="28">
                  <c:v>3825.3</c:v>
                </c:pt>
                <c:pt idx="29">
                  <c:v>4363</c:v>
                </c:pt>
                <c:pt idx="30">
                  <c:v>4290.4000000000005</c:v>
                </c:pt>
                <c:pt idx="31">
                  <c:v>4253.1000000000004</c:v>
                </c:pt>
                <c:pt idx="32">
                  <c:v>3813</c:v>
                </c:pt>
                <c:pt idx="33">
                  <c:v>3957.9</c:v>
                </c:pt>
                <c:pt idx="34">
                  <c:v>4074.1</c:v>
                </c:pt>
                <c:pt idx="35">
                  <c:v>4259</c:v>
                </c:pt>
                <c:pt idx="36">
                  <c:v>4334.3</c:v>
                </c:pt>
                <c:pt idx="37">
                  <c:v>4416.2</c:v>
                </c:pt>
                <c:pt idx="38">
                  <c:v>4199.6000000000004</c:v>
                </c:pt>
                <c:pt idx="39">
                  <c:v>3713.8</c:v>
                </c:pt>
                <c:pt idx="40">
                  <c:v>4795</c:v>
                </c:pt>
                <c:pt idx="41">
                  <c:v>4819.4000000000005</c:v>
                </c:pt>
                <c:pt idx="42">
                  <c:v>5429.9</c:v>
                </c:pt>
                <c:pt idx="43">
                  <c:v>5778.3</c:v>
                </c:pt>
                <c:pt idx="44">
                  <c:v>6571.8</c:v>
                </c:pt>
                <c:pt idx="45">
                  <c:v>8845.7000000000007</c:v>
                </c:pt>
                <c:pt idx="46">
                  <c:v>5635.6</c:v>
                </c:pt>
                <c:pt idx="47">
                  <c:v>5072.8</c:v>
                </c:pt>
                <c:pt idx="48">
                  <c:v>4046.5</c:v>
                </c:pt>
                <c:pt idx="49">
                  <c:v>3413.1</c:v>
                </c:pt>
                <c:pt idx="50">
                  <c:v>3268.9</c:v>
                </c:pt>
                <c:pt idx="51">
                  <c:v>3637.4</c:v>
                </c:pt>
                <c:pt idx="52">
                  <c:v>3194.2</c:v>
                </c:pt>
                <c:pt idx="53">
                  <c:v>3233.4</c:v>
                </c:pt>
                <c:pt idx="54">
                  <c:v>3138.7</c:v>
                </c:pt>
                <c:pt idx="55">
                  <c:v>3213.2</c:v>
                </c:pt>
                <c:pt idx="56">
                  <c:v>3239.6</c:v>
                </c:pt>
                <c:pt idx="57">
                  <c:v>3013.7</c:v>
                </c:pt>
                <c:pt idx="58">
                  <c:v>2835.8</c:v>
                </c:pt>
                <c:pt idx="59">
                  <c:v>2609.1999999999998</c:v>
                </c:pt>
                <c:pt idx="60">
                  <c:v>2775</c:v>
                </c:pt>
                <c:pt idx="61">
                  <c:v>3150.7</c:v>
                </c:pt>
                <c:pt idx="62">
                  <c:v>2588.6</c:v>
                </c:pt>
                <c:pt idx="63">
                  <c:v>2815.4</c:v>
                </c:pt>
                <c:pt idx="64">
                  <c:v>4665.7</c:v>
                </c:pt>
                <c:pt idx="65">
                  <c:v>7195</c:v>
                </c:pt>
                <c:pt idx="66">
                  <c:v>6591.9</c:v>
                </c:pt>
                <c:pt idx="67">
                  <c:v>5505.8</c:v>
                </c:pt>
                <c:pt idx="68">
                  <c:v>2770.5</c:v>
                </c:pt>
                <c:pt idx="69">
                  <c:v>2498.6</c:v>
                </c:pt>
                <c:pt idx="70">
                  <c:v>2363.1999999999998</c:v>
                </c:pt>
                <c:pt idx="71">
                  <c:v>2314.5</c:v>
                </c:pt>
                <c:pt idx="72">
                  <c:v>3271.3</c:v>
                </c:pt>
                <c:pt idx="73">
                  <c:v>2598.3000000000002</c:v>
                </c:pt>
                <c:pt idx="74">
                  <c:v>2400.6999999999998</c:v>
                </c:pt>
                <c:pt idx="75">
                  <c:v>1977.7</c:v>
                </c:pt>
                <c:pt idx="76">
                  <c:v>1783.3</c:v>
                </c:pt>
                <c:pt idx="77">
                  <c:v>2095.4</c:v>
                </c:pt>
                <c:pt idx="78">
                  <c:v>1918.5</c:v>
                </c:pt>
                <c:pt idx="79">
                  <c:v>2031.9</c:v>
                </c:pt>
                <c:pt idx="80">
                  <c:v>2036.8</c:v>
                </c:pt>
                <c:pt idx="81">
                  <c:v>1921.2</c:v>
                </c:pt>
                <c:pt idx="82">
                  <c:v>1871.6</c:v>
                </c:pt>
                <c:pt idx="83">
                  <c:v>2249.3000000000002</c:v>
                </c:pt>
                <c:pt idx="84">
                  <c:v>2161.9</c:v>
                </c:pt>
                <c:pt idx="85">
                  <c:v>1907.2</c:v>
                </c:pt>
                <c:pt idx="86">
                  <c:v>1873.7</c:v>
                </c:pt>
                <c:pt idx="87">
                  <c:v>1892.6</c:v>
                </c:pt>
                <c:pt idx="88">
                  <c:v>2193.8000000000002</c:v>
                </c:pt>
                <c:pt idx="89">
                  <c:v>2604.8000000000002</c:v>
                </c:pt>
                <c:pt idx="90">
                  <c:v>3730.4</c:v>
                </c:pt>
              </c:numCache>
            </c:numRef>
          </c:val>
        </c:ser>
        <c:ser>
          <c:idx val="79"/>
          <c:order val="79"/>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Sheet1!$CC$11:$CC$101</c:f>
              <c:numCache>
                <c:formatCode>#,##0.00</c:formatCode>
                <c:ptCount val="91"/>
                <c:pt idx="0" formatCode="General">
                  <c:v>80</c:v>
                </c:pt>
                <c:pt idx="1">
                  <c:v>2461.1999999999998</c:v>
                </c:pt>
                <c:pt idx="2">
                  <c:v>2188.4</c:v>
                </c:pt>
                <c:pt idx="3">
                  <c:v>2234.1</c:v>
                </c:pt>
                <c:pt idx="4">
                  <c:v>2046.6</c:v>
                </c:pt>
                <c:pt idx="5">
                  <c:v>2105.1</c:v>
                </c:pt>
                <c:pt idx="6">
                  <c:v>1939.1</c:v>
                </c:pt>
                <c:pt idx="7">
                  <c:v>2210.1</c:v>
                </c:pt>
                <c:pt idx="8">
                  <c:v>2131.1</c:v>
                </c:pt>
                <c:pt idx="9">
                  <c:v>2230</c:v>
                </c:pt>
                <c:pt idx="10">
                  <c:v>2324.9</c:v>
                </c:pt>
                <c:pt idx="11">
                  <c:v>2483</c:v>
                </c:pt>
                <c:pt idx="12">
                  <c:v>2370.9</c:v>
                </c:pt>
                <c:pt idx="13">
                  <c:v>2414.3000000000002</c:v>
                </c:pt>
                <c:pt idx="14">
                  <c:v>2777.9</c:v>
                </c:pt>
                <c:pt idx="15">
                  <c:v>3045.2</c:v>
                </c:pt>
                <c:pt idx="16">
                  <c:v>3104.3</c:v>
                </c:pt>
                <c:pt idx="17">
                  <c:v>3557.9</c:v>
                </c:pt>
                <c:pt idx="18">
                  <c:v>3346.3</c:v>
                </c:pt>
                <c:pt idx="19">
                  <c:v>3138.6</c:v>
                </c:pt>
                <c:pt idx="20">
                  <c:v>3197</c:v>
                </c:pt>
                <c:pt idx="21">
                  <c:v>3487.8</c:v>
                </c:pt>
                <c:pt idx="22">
                  <c:v>3346.2</c:v>
                </c:pt>
                <c:pt idx="23">
                  <c:v>3798.4</c:v>
                </c:pt>
                <c:pt idx="24">
                  <c:v>3304.1</c:v>
                </c:pt>
                <c:pt idx="25">
                  <c:v>3270.6</c:v>
                </c:pt>
                <c:pt idx="26">
                  <c:v>3652.5</c:v>
                </c:pt>
                <c:pt idx="27">
                  <c:v>3838.9</c:v>
                </c:pt>
                <c:pt idx="28">
                  <c:v>3504.1</c:v>
                </c:pt>
                <c:pt idx="29">
                  <c:v>3937</c:v>
                </c:pt>
                <c:pt idx="30">
                  <c:v>5606.8</c:v>
                </c:pt>
                <c:pt idx="31">
                  <c:v>6415.2</c:v>
                </c:pt>
                <c:pt idx="32">
                  <c:v>4150.8</c:v>
                </c:pt>
                <c:pt idx="33">
                  <c:v>4022.1</c:v>
                </c:pt>
                <c:pt idx="34">
                  <c:v>3393.8</c:v>
                </c:pt>
                <c:pt idx="35">
                  <c:v>3479</c:v>
                </c:pt>
                <c:pt idx="36">
                  <c:v>3552.5</c:v>
                </c:pt>
                <c:pt idx="37">
                  <c:v>5379.2</c:v>
                </c:pt>
                <c:pt idx="38">
                  <c:v>4722.3</c:v>
                </c:pt>
                <c:pt idx="39">
                  <c:v>4422.4000000000005</c:v>
                </c:pt>
                <c:pt idx="40">
                  <c:v>4946.3</c:v>
                </c:pt>
                <c:pt idx="41">
                  <c:v>5972.6</c:v>
                </c:pt>
                <c:pt idx="42">
                  <c:v>4901.2</c:v>
                </c:pt>
                <c:pt idx="43">
                  <c:v>5657.3</c:v>
                </c:pt>
                <c:pt idx="44">
                  <c:v>11295.5</c:v>
                </c:pt>
                <c:pt idx="45">
                  <c:v>24162.3</c:v>
                </c:pt>
                <c:pt idx="46">
                  <c:v>9364.7999999999975</c:v>
                </c:pt>
                <c:pt idx="47">
                  <c:v>5156.6000000000004</c:v>
                </c:pt>
                <c:pt idx="48">
                  <c:v>4479.2</c:v>
                </c:pt>
                <c:pt idx="49">
                  <c:v>3904.9</c:v>
                </c:pt>
                <c:pt idx="50">
                  <c:v>3510.5</c:v>
                </c:pt>
                <c:pt idx="51">
                  <c:v>2881.7</c:v>
                </c:pt>
                <c:pt idx="52">
                  <c:v>3206.6</c:v>
                </c:pt>
                <c:pt idx="53">
                  <c:v>3033.4</c:v>
                </c:pt>
                <c:pt idx="54">
                  <c:v>3288.8</c:v>
                </c:pt>
                <c:pt idx="55">
                  <c:v>3114.2</c:v>
                </c:pt>
                <c:pt idx="56">
                  <c:v>2730.6</c:v>
                </c:pt>
                <c:pt idx="57">
                  <c:v>2645.9</c:v>
                </c:pt>
                <c:pt idx="58">
                  <c:v>2699.2</c:v>
                </c:pt>
                <c:pt idx="59">
                  <c:v>2828.8</c:v>
                </c:pt>
                <c:pt idx="60">
                  <c:v>2908.9</c:v>
                </c:pt>
                <c:pt idx="61">
                  <c:v>3437.8</c:v>
                </c:pt>
                <c:pt idx="62">
                  <c:v>2766.7</c:v>
                </c:pt>
                <c:pt idx="63">
                  <c:v>2990.9</c:v>
                </c:pt>
                <c:pt idx="64">
                  <c:v>4554.6000000000004</c:v>
                </c:pt>
                <c:pt idx="65">
                  <c:v>5442.6</c:v>
                </c:pt>
                <c:pt idx="66">
                  <c:v>6018.1</c:v>
                </c:pt>
                <c:pt idx="67">
                  <c:v>6203.3</c:v>
                </c:pt>
                <c:pt idx="68">
                  <c:v>3353.8</c:v>
                </c:pt>
                <c:pt idx="69">
                  <c:v>2104.4</c:v>
                </c:pt>
                <c:pt idx="70">
                  <c:v>2417.1</c:v>
                </c:pt>
                <c:pt idx="71">
                  <c:v>2419.1</c:v>
                </c:pt>
                <c:pt idx="72">
                  <c:v>2595.8000000000002</c:v>
                </c:pt>
                <c:pt idx="73">
                  <c:v>2439.6999999999998</c:v>
                </c:pt>
                <c:pt idx="74">
                  <c:v>2086.5</c:v>
                </c:pt>
                <c:pt idx="75">
                  <c:v>2104.1999999999998</c:v>
                </c:pt>
                <c:pt idx="76">
                  <c:v>2069.5</c:v>
                </c:pt>
                <c:pt idx="77">
                  <c:v>1969.8</c:v>
                </c:pt>
                <c:pt idx="78">
                  <c:v>2129.5</c:v>
                </c:pt>
                <c:pt idx="79">
                  <c:v>2123</c:v>
                </c:pt>
                <c:pt idx="80">
                  <c:v>2333.6999999999998</c:v>
                </c:pt>
                <c:pt idx="81">
                  <c:v>2232.1</c:v>
                </c:pt>
                <c:pt idx="82">
                  <c:v>2197.1</c:v>
                </c:pt>
                <c:pt idx="83">
                  <c:v>2023</c:v>
                </c:pt>
                <c:pt idx="84">
                  <c:v>2100.8000000000002</c:v>
                </c:pt>
                <c:pt idx="85">
                  <c:v>1983.2</c:v>
                </c:pt>
                <c:pt idx="86">
                  <c:v>1835.7</c:v>
                </c:pt>
                <c:pt idx="87">
                  <c:v>2050.5</c:v>
                </c:pt>
                <c:pt idx="88">
                  <c:v>1958.2</c:v>
                </c:pt>
                <c:pt idx="89">
                  <c:v>2747.5</c:v>
                </c:pt>
                <c:pt idx="90">
                  <c:v>7563.3</c:v>
                </c:pt>
              </c:numCache>
            </c:numRef>
          </c:val>
        </c:ser>
        <c:ser>
          <c:idx val="80"/>
          <c:order val="80"/>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Sheet1!$CD$11:$CD$101</c:f>
              <c:numCache>
                <c:formatCode>#,##0.00</c:formatCode>
                <c:ptCount val="91"/>
                <c:pt idx="0" formatCode="General">
                  <c:v>81</c:v>
                </c:pt>
                <c:pt idx="1">
                  <c:v>2267.1999999999998</c:v>
                </c:pt>
                <c:pt idx="2">
                  <c:v>1750.3</c:v>
                </c:pt>
                <c:pt idx="3">
                  <c:v>1780.5</c:v>
                </c:pt>
                <c:pt idx="4">
                  <c:v>2090.6</c:v>
                </c:pt>
                <c:pt idx="5">
                  <c:v>2379</c:v>
                </c:pt>
                <c:pt idx="6">
                  <c:v>2211.1</c:v>
                </c:pt>
                <c:pt idx="7">
                  <c:v>2152.9</c:v>
                </c:pt>
                <c:pt idx="8">
                  <c:v>2522.5</c:v>
                </c:pt>
                <c:pt idx="9">
                  <c:v>2571.6999999999998</c:v>
                </c:pt>
                <c:pt idx="10">
                  <c:v>2617.4</c:v>
                </c:pt>
                <c:pt idx="11">
                  <c:v>2523.8000000000002</c:v>
                </c:pt>
                <c:pt idx="12">
                  <c:v>2642.4</c:v>
                </c:pt>
                <c:pt idx="13">
                  <c:v>2648.3</c:v>
                </c:pt>
                <c:pt idx="14">
                  <c:v>2676.3</c:v>
                </c:pt>
                <c:pt idx="15">
                  <c:v>2708.1</c:v>
                </c:pt>
                <c:pt idx="16">
                  <c:v>2856.2</c:v>
                </c:pt>
                <c:pt idx="17">
                  <c:v>2990.5</c:v>
                </c:pt>
                <c:pt idx="18">
                  <c:v>2777.7</c:v>
                </c:pt>
                <c:pt idx="19">
                  <c:v>3245.6</c:v>
                </c:pt>
                <c:pt idx="20">
                  <c:v>3123.5</c:v>
                </c:pt>
                <c:pt idx="21">
                  <c:v>3314.6</c:v>
                </c:pt>
                <c:pt idx="22">
                  <c:v>3297.9</c:v>
                </c:pt>
                <c:pt idx="23">
                  <c:v>3201.6</c:v>
                </c:pt>
                <c:pt idx="24">
                  <c:v>3489.4</c:v>
                </c:pt>
                <c:pt idx="25">
                  <c:v>3305</c:v>
                </c:pt>
                <c:pt idx="26">
                  <c:v>3536.3</c:v>
                </c:pt>
                <c:pt idx="27">
                  <c:v>3104.9</c:v>
                </c:pt>
                <c:pt idx="28">
                  <c:v>3605.6</c:v>
                </c:pt>
                <c:pt idx="29">
                  <c:v>3907</c:v>
                </c:pt>
                <c:pt idx="30">
                  <c:v>4374.7</c:v>
                </c:pt>
                <c:pt idx="31">
                  <c:v>4697.9000000000005</c:v>
                </c:pt>
                <c:pt idx="32">
                  <c:v>3769.8</c:v>
                </c:pt>
                <c:pt idx="33">
                  <c:v>3659.1</c:v>
                </c:pt>
                <c:pt idx="34">
                  <c:v>3694.1</c:v>
                </c:pt>
                <c:pt idx="35">
                  <c:v>3459</c:v>
                </c:pt>
                <c:pt idx="36">
                  <c:v>3514.5</c:v>
                </c:pt>
                <c:pt idx="37">
                  <c:v>3895.3</c:v>
                </c:pt>
                <c:pt idx="38">
                  <c:v>4117.1000000000004</c:v>
                </c:pt>
                <c:pt idx="39">
                  <c:v>6927.2</c:v>
                </c:pt>
                <c:pt idx="40">
                  <c:v>5394.4</c:v>
                </c:pt>
                <c:pt idx="41">
                  <c:v>6637.6</c:v>
                </c:pt>
                <c:pt idx="42">
                  <c:v>5553.4</c:v>
                </c:pt>
                <c:pt idx="43">
                  <c:v>4767.4000000000005</c:v>
                </c:pt>
                <c:pt idx="44">
                  <c:v>7168.9</c:v>
                </c:pt>
                <c:pt idx="45">
                  <c:v>10307.299999999997</c:v>
                </c:pt>
                <c:pt idx="46">
                  <c:v>10193.9</c:v>
                </c:pt>
                <c:pt idx="47">
                  <c:v>7286.5</c:v>
                </c:pt>
                <c:pt idx="48">
                  <c:v>5822.9</c:v>
                </c:pt>
                <c:pt idx="49">
                  <c:v>4166.6000000000004</c:v>
                </c:pt>
                <c:pt idx="50">
                  <c:v>3647.1</c:v>
                </c:pt>
                <c:pt idx="51">
                  <c:v>3281.9</c:v>
                </c:pt>
                <c:pt idx="52">
                  <c:v>3359.4</c:v>
                </c:pt>
                <c:pt idx="53">
                  <c:v>2885.8</c:v>
                </c:pt>
                <c:pt idx="54">
                  <c:v>3013</c:v>
                </c:pt>
                <c:pt idx="55">
                  <c:v>2920.9</c:v>
                </c:pt>
                <c:pt idx="56">
                  <c:v>2790.6</c:v>
                </c:pt>
                <c:pt idx="57">
                  <c:v>3155.2</c:v>
                </c:pt>
                <c:pt idx="58">
                  <c:v>2947.3</c:v>
                </c:pt>
                <c:pt idx="59">
                  <c:v>2624.5</c:v>
                </c:pt>
                <c:pt idx="60">
                  <c:v>3041</c:v>
                </c:pt>
                <c:pt idx="61">
                  <c:v>2673.9</c:v>
                </c:pt>
                <c:pt idx="62">
                  <c:v>2545.4</c:v>
                </c:pt>
                <c:pt idx="63">
                  <c:v>2746.9</c:v>
                </c:pt>
                <c:pt idx="64">
                  <c:v>2718.2</c:v>
                </c:pt>
                <c:pt idx="65">
                  <c:v>3947.6</c:v>
                </c:pt>
                <c:pt idx="66">
                  <c:v>3936.3</c:v>
                </c:pt>
                <c:pt idx="67">
                  <c:v>3585.1</c:v>
                </c:pt>
                <c:pt idx="68">
                  <c:v>3002.3</c:v>
                </c:pt>
                <c:pt idx="69">
                  <c:v>2308.3000000000002</c:v>
                </c:pt>
                <c:pt idx="70">
                  <c:v>2233.6999999999998</c:v>
                </c:pt>
                <c:pt idx="71">
                  <c:v>2317.5</c:v>
                </c:pt>
                <c:pt idx="72">
                  <c:v>2496.6999999999998</c:v>
                </c:pt>
                <c:pt idx="73">
                  <c:v>2178.1</c:v>
                </c:pt>
                <c:pt idx="74">
                  <c:v>2002.1</c:v>
                </c:pt>
                <c:pt idx="75">
                  <c:v>1897.5</c:v>
                </c:pt>
                <c:pt idx="76">
                  <c:v>1907.2</c:v>
                </c:pt>
                <c:pt idx="77">
                  <c:v>1980.4</c:v>
                </c:pt>
                <c:pt idx="78">
                  <c:v>2076.3000000000002</c:v>
                </c:pt>
                <c:pt idx="79">
                  <c:v>1908.4</c:v>
                </c:pt>
                <c:pt idx="80">
                  <c:v>2045.7</c:v>
                </c:pt>
                <c:pt idx="81">
                  <c:v>2015.3</c:v>
                </c:pt>
                <c:pt idx="82">
                  <c:v>1900.2</c:v>
                </c:pt>
                <c:pt idx="83">
                  <c:v>2003</c:v>
                </c:pt>
                <c:pt idx="84">
                  <c:v>1826.8</c:v>
                </c:pt>
                <c:pt idx="85">
                  <c:v>2064.9</c:v>
                </c:pt>
                <c:pt idx="86">
                  <c:v>1921.9</c:v>
                </c:pt>
                <c:pt idx="87">
                  <c:v>2171.6</c:v>
                </c:pt>
                <c:pt idx="88">
                  <c:v>2124.6</c:v>
                </c:pt>
                <c:pt idx="89">
                  <c:v>2652.5</c:v>
                </c:pt>
                <c:pt idx="90">
                  <c:v>4177.9000000000005</c:v>
                </c:pt>
              </c:numCache>
            </c:numRef>
          </c:val>
        </c:ser>
        <c:ser>
          <c:idx val="81"/>
          <c:order val="81"/>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Sheet1!$CE$11:$CE$101</c:f>
              <c:numCache>
                <c:formatCode>#,##0.00</c:formatCode>
                <c:ptCount val="91"/>
                <c:pt idx="0" formatCode="General">
                  <c:v>82</c:v>
                </c:pt>
                <c:pt idx="1">
                  <c:v>2406.5</c:v>
                </c:pt>
                <c:pt idx="2">
                  <c:v>2302.8000000000002</c:v>
                </c:pt>
                <c:pt idx="3">
                  <c:v>2033.2</c:v>
                </c:pt>
                <c:pt idx="4">
                  <c:v>2019.5</c:v>
                </c:pt>
                <c:pt idx="5">
                  <c:v>2383.6999999999998</c:v>
                </c:pt>
                <c:pt idx="6">
                  <c:v>2144.9</c:v>
                </c:pt>
                <c:pt idx="7">
                  <c:v>2160</c:v>
                </c:pt>
                <c:pt idx="8">
                  <c:v>2435.9</c:v>
                </c:pt>
                <c:pt idx="9">
                  <c:v>2531</c:v>
                </c:pt>
                <c:pt idx="10">
                  <c:v>2585.5</c:v>
                </c:pt>
                <c:pt idx="11">
                  <c:v>2570.1999999999998</c:v>
                </c:pt>
                <c:pt idx="12">
                  <c:v>2384.4</c:v>
                </c:pt>
                <c:pt idx="13">
                  <c:v>2555.1999999999998</c:v>
                </c:pt>
                <c:pt idx="14">
                  <c:v>2776.7</c:v>
                </c:pt>
                <c:pt idx="15">
                  <c:v>2704.9</c:v>
                </c:pt>
                <c:pt idx="16">
                  <c:v>2878.2</c:v>
                </c:pt>
                <c:pt idx="17">
                  <c:v>3130.8</c:v>
                </c:pt>
                <c:pt idx="18">
                  <c:v>2830.7</c:v>
                </c:pt>
                <c:pt idx="19">
                  <c:v>2929.7</c:v>
                </c:pt>
                <c:pt idx="20">
                  <c:v>3192.1</c:v>
                </c:pt>
                <c:pt idx="21">
                  <c:v>3495.4</c:v>
                </c:pt>
                <c:pt idx="22">
                  <c:v>3396.1</c:v>
                </c:pt>
                <c:pt idx="23">
                  <c:v>3170.3</c:v>
                </c:pt>
                <c:pt idx="24">
                  <c:v>3099.1</c:v>
                </c:pt>
                <c:pt idx="25">
                  <c:v>3254.7</c:v>
                </c:pt>
                <c:pt idx="26">
                  <c:v>3191.5</c:v>
                </c:pt>
                <c:pt idx="27">
                  <c:v>3523.2</c:v>
                </c:pt>
                <c:pt idx="28">
                  <c:v>3160.7</c:v>
                </c:pt>
                <c:pt idx="29">
                  <c:v>3475.7</c:v>
                </c:pt>
                <c:pt idx="30">
                  <c:v>3302.1</c:v>
                </c:pt>
                <c:pt idx="31">
                  <c:v>3262.8</c:v>
                </c:pt>
                <c:pt idx="32">
                  <c:v>3630.6</c:v>
                </c:pt>
                <c:pt idx="33">
                  <c:v>3345.6</c:v>
                </c:pt>
                <c:pt idx="34">
                  <c:v>3643</c:v>
                </c:pt>
                <c:pt idx="35">
                  <c:v>3389</c:v>
                </c:pt>
                <c:pt idx="36">
                  <c:v>3614.5</c:v>
                </c:pt>
                <c:pt idx="37">
                  <c:v>3307.6</c:v>
                </c:pt>
                <c:pt idx="38">
                  <c:v>4178</c:v>
                </c:pt>
                <c:pt idx="39">
                  <c:v>5135.5</c:v>
                </c:pt>
                <c:pt idx="40">
                  <c:v>5204.3</c:v>
                </c:pt>
                <c:pt idx="41">
                  <c:v>4751.5</c:v>
                </c:pt>
                <c:pt idx="42">
                  <c:v>4584.1000000000004</c:v>
                </c:pt>
                <c:pt idx="43">
                  <c:v>3610</c:v>
                </c:pt>
                <c:pt idx="44">
                  <c:v>4364.1000000000004</c:v>
                </c:pt>
                <c:pt idx="45">
                  <c:v>4923</c:v>
                </c:pt>
                <c:pt idx="46">
                  <c:v>5669.3</c:v>
                </c:pt>
                <c:pt idx="47">
                  <c:v>5509.8</c:v>
                </c:pt>
                <c:pt idx="48">
                  <c:v>5646.8</c:v>
                </c:pt>
                <c:pt idx="49">
                  <c:v>5943.1</c:v>
                </c:pt>
                <c:pt idx="50">
                  <c:v>5451.1</c:v>
                </c:pt>
                <c:pt idx="51">
                  <c:v>4334.2</c:v>
                </c:pt>
                <c:pt idx="52">
                  <c:v>3524.9</c:v>
                </c:pt>
                <c:pt idx="53">
                  <c:v>3063.6</c:v>
                </c:pt>
                <c:pt idx="54">
                  <c:v>2921.9</c:v>
                </c:pt>
                <c:pt idx="55">
                  <c:v>2914</c:v>
                </c:pt>
                <c:pt idx="56">
                  <c:v>2899.2</c:v>
                </c:pt>
                <c:pt idx="57">
                  <c:v>3521.7</c:v>
                </c:pt>
                <c:pt idx="58">
                  <c:v>3247.7</c:v>
                </c:pt>
                <c:pt idx="59">
                  <c:v>2837.1</c:v>
                </c:pt>
                <c:pt idx="60">
                  <c:v>2601.1999999999998</c:v>
                </c:pt>
                <c:pt idx="61">
                  <c:v>2782.6</c:v>
                </c:pt>
                <c:pt idx="62">
                  <c:v>2451.9</c:v>
                </c:pt>
                <c:pt idx="63">
                  <c:v>2319.1999999999998</c:v>
                </c:pt>
                <c:pt idx="64">
                  <c:v>2648.2</c:v>
                </c:pt>
                <c:pt idx="65">
                  <c:v>2892.7</c:v>
                </c:pt>
                <c:pt idx="66">
                  <c:v>2721.5</c:v>
                </c:pt>
                <c:pt idx="67">
                  <c:v>2570.6</c:v>
                </c:pt>
                <c:pt idx="68">
                  <c:v>2628.6</c:v>
                </c:pt>
                <c:pt idx="69">
                  <c:v>2369</c:v>
                </c:pt>
                <c:pt idx="70">
                  <c:v>2344.5</c:v>
                </c:pt>
                <c:pt idx="71">
                  <c:v>2236.5</c:v>
                </c:pt>
                <c:pt idx="72">
                  <c:v>2248.9</c:v>
                </c:pt>
                <c:pt idx="73">
                  <c:v>2125.6</c:v>
                </c:pt>
                <c:pt idx="74">
                  <c:v>1986.6</c:v>
                </c:pt>
                <c:pt idx="75">
                  <c:v>1898.9</c:v>
                </c:pt>
                <c:pt idx="76">
                  <c:v>1803</c:v>
                </c:pt>
                <c:pt idx="77">
                  <c:v>1921.9</c:v>
                </c:pt>
                <c:pt idx="78">
                  <c:v>1900</c:v>
                </c:pt>
                <c:pt idx="79">
                  <c:v>1838.6</c:v>
                </c:pt>
                <c:pt idx="80">
                  <c:v>1960.2</c:v>
                </c:pt>
                <c:pt idx="81">
                  <c:v>1765.7</c:v>
                </c:pt>
                <c:pt idx="82">
                  <c:v>1961.1</c:v>
                </c:pt>
                <c:pt idx="83">
                  <c:v>1909.6</c:v>
                </c:pt>
                <c:pt idx="84">
                  <c:v>1884.7</c:v>
                </c:pt>
                <c:pt idx="85">
                  <c:v>1609.1</c:v>
                </c:pt>
                <c:pt idx="86">
                  <c:v>1844</c:v>
                </c:pt>
                <c:pt idx="87">
                  <c:v>1909.7</c:v>
                </c:pt>
                <c:pt idx="88">
                  <c:v>2101.4</c:v>
                </c:pt>
                <c:pt idx="89">
                  <c:v>2561.6999999999998</c:v>
                </c:pt>
                <c:pt idx="90">
                  <c:v>2930.5</c:v>
                </c:pt>
              </c:numCache>
            </c:numRef>
          </c:val>
        </c:ser>
        <c:ser>
          <c:idx val="82"/>
          <c:order val="82"/>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Sheet1!$CF$11:$CF$101</c:f>
              <c:numCache>
                <c:formatCode>#,##0.00</c:formatCode>
                <c:ptCount val="91"/>
                <c:pt idx="0" formatCode="General">
                  <c:v>83</c:v>
                </c:pt>
                <c:pt idx="1">
                  <c:v>2602</c:v>
                </c:pt>
                <c:pt idx="2">
                  <c:v>2244</c:v>
                </c:pt>
                <c:pt idx="3">
                  <c:v>2339.9</c:v>
                </c:pt>
                <c:pt idx="4">
                  <c:v>1936.7</c:v>
                </c:pt>
                <c:pt idx="5">
                  <c:v>2143.6999999999998</c:v>
                </c:pt>
                <c:pt idx="6">
                  <c:v>2164.6999999999998</c:v>
                </c:pt>
                <c:pt idx="7">
                  <c:v>2246.1999999999998</c:v>
                </c:pt>
                <c:pt idx="8">
                  <c:v>2369.3000000000002</c:v>
                </c:pt>
                <c:pt idx="9">
                  <c:v>2908.3</c:v>
                </c:pt>
                <c:pt idx="10">
                  <c:v>2602.6</c:v>
                </c:pt>
                <c:pt idx="11">
                  <c:v>2509</c:v>
                </c:pt>
                <c:pt idx="12">
                  <c:v>2517.1999999999998</c:v>
                </c:pt>
                <c:pt idx="13">
                  <c:v>3467.2</c:v>
                </c:pt>
                <c:pt idx="14">
                  <c:v>3898</c:v>
                </c:pt>
                <c:pt idx="15">
                  <c:v>2938.6</c:v>
                </c:pt>
                <c:pt idx="16">
                  <c:v>2718.5</c:v>
                </c:pt>
                <c:pt idx="17">
                  <c:v>2483.1999999999998</c:v>
                </c:pt>
                <c:pt idx="18">
                  <c:v>2605.1</c:v>
                </c:pt>
                <c:pt idx="19">
                  <c:v>2448.8000000000002</c:v>
                </c:pt>
                <c:pt idx="20">
                  <c:v>3057.3</c:v>
                </c:pt>
                <c:pt idx="21">
                  <c:v>2892.1</c:v>
                </c:pt>
                <c:pt idx="22">
                  <c:v>2965.1</c:v>
                </c:pt>
                <c:pt idx="23">
                  <c:v>3003.1</c:v>
                </c:pt>
                <c:pt idx="24">
                  <c:v>3512.5</c:v>
                </c:pt>
                <c:pt idx="25">
                  <c:v>2814.2</c:v>
                </c:pt>
                <c:pt idx="26">
                  <c:v>3099</c:v>
                </c:pt>
                <c:pt idx="27">
                  <c:v>3284</c:v>
                </c:pt>
                <c:pt idx="28">
                  <c:v>3191.3</c:v>
                </c:pt>
                <c:pt idx="29">
                  <c:v>3207.5</c:v>
                </c:pt>
                <c:pt idx="30">
                  <c:v>3167.4</c:v>
                </c:pt>
                <c:pt idx="31">
                  <c:v>3674.9</c:v>
                </c:pt>
                <c:pt idx="32">
                  <c:v>3342.6</c:v>
                </c:pt>
                <c:pt idx="33">
                  <c:v>2852.2</c:v>
                </c:pt>
                <c:pt idx="34">
                  <c:v>3553.6</c:v>
                </c:pt>
                <c:pt idx="35">
                  <c:v>3248.1</c:v>
                </c:pt>
                <c:pt idx="36">
                  <c:v>3086.6</c:v>
                </c:pt>
                <c:pt idx="37">
                  <c:v>3456.8</c:v>
                </c:pt>
                <c:pt idx="38">
                  <c:v>3159.9</c:v>
                </c:pt>
                <c:pt idx="39">
                  <c:v>5783.2</c:v>
                </c:pt>
                <c:pt idx="40">
                  <c:v>4091.8</c:v>
                </c:pt>
                <c:pt idx="41">
                  <c:v>4201.7</c:v>
                </c:pt>
                <c:pt idx="42">
                  <c:v>3954.4</c:v>
                </c:pt>
                <c:pt idx="43">
                  <c:v>4063.8</c:v>
                </c:pt>
                <c:pt idx="44">
                  <c:v>4631.9000000000005</c:v>
                </c:pt>
                <c:pt idx="45">
                  <c:v>4391.4000000000005</c:v>
                </c:pt>
                <c:pt idx="46">
                  <c:v>3784.9</c:v>
                </c:pt>
                <c:pt idx="47">
                  <c:v>4335.3</c:v>
                </c:pt>
                <c:pt idx="48">
                  <c:v>10436</c:v>
                </c:pt>
                <c:pt idx="49">
                  <c:v>22611.599999999995</c:v>
                </c:pt>
                <c:pt idx="50">
                  <c:v>11138.5</c:v>
                </c:pt>
                <c:pt idx="51">
                  <c:v>4802.6000000000004</c:v>
                </c:pt>
                <c:pt idx="52">
                  <c:v>4007.8</c:v>
                </c:pt>
                <c:pt idx="53">
                  <c:v>3546.3</c:v>
                </c:pt>
                <c:pt idx="54">
                  <c:v>2784.8</c:v>
                </c:pt>
                <c:pt idx="55">
                  <c:v>2632.5</c:v>
                </c:pt>
                <c:pt idx="56">
                  <c:v>2873.9</c:v>
                </c:pt>
                <c:pt idx="57">
                  <c:v>3637.3</c:v>
                </c:pt>
                <c:pt idx="58">
                  <c:v>3112.3</c:v>
                </c:pt>
                <c:pt idx="59">
                  <c:v>2740.7</c:v>
                </c:pt>
                <c:pt idx="60">
                  <c:v>2471</c:v>
                </c:pt>
                <c:pt idx="61">
                  <c:v>2707</c:v>
                </c:pt>
                <c:pt idx="62">
                  <c:v>2482</c:v>
                </c:pt>
                <c:pt idx="63">
                  <c:v>2774.8</c:v>
                </c:pt>
                <c:pt idx="64">
                  <c:v>2657.2</c:v>
                </c:pt>
                <c:pt idx="65">
                  <c:v>2602.6</c:v>
                </c:pt>
                <c:pt idx="66">
                  <c:v>2792.2</c:v>
                </c:pt>
                <c:pt idx="67">
                  <c:v>2655.9</c:v>
                </c:pt>
                <c:pt idx="68">
                  <c:v>2816</c:v>
                </c:pt>
                <c:pt idx="69">
                  <c:v>2387.8000000000002</c:v>
                </c:pt>
                <c:pt idx="70">
                  <c:v>2353.9</c:v>
                </c:pt>
                <c:pt idx="71">
                  <c:v>2431.6</c:v>
                </c:pt>
                <c:pt idx="72">
                  <c:v>2427.1999999999998</c:v>
                </c:pt>
                <c:pt idx="73">
                  <c:v>2140.6</c:v>
                </c:pt>
                <c:pt idx="74">
                  <c:v>1940.6</c:v>
                </c:pt>
                <c:pt idx="75">
                  <c:v>2101.9</c:v>
                </c:pt>
                <c:pt idx="76">
                  <c:v>2030.1</c:v>
                </c:pt>
                <c:pt idx="77">
                  <c:v>2006.7</c:v>
                </c:pt>
                <c:pt idx="78">
                  <c:v>1895.4</c:v>
                </c:pt>
                <c:pt idx="79">
                  <c:v>1792.3</c:v>
                </c:pt>
                <c:pt idx="80">
                  <c:v>2111.9</c:v>
                </c:pt>
                <c:pt idx="81">
                  <c:v>1849.9</c:v>
                </c:pt>
                <c:pt idx="82">
                  <c:v>2097.1</c:v>
                </c:pt>
                <c:pt idx="83">
                  <c:v>2127.6999999999998</c:v>
                </c:pt>
                <c:pt idx="84">
                  <c:v>1649.9</c:v>
                </c:pt>
                <c:pt idx="85">
                  <c:v>1731.7</c:v>
                </c:pt>
                <c:pt idx="86">
                  <c:v>1724.4</c:v>
                </c:pt>
                <c:pt idx="87">
                  <c:v>1692</c:v>
                </c:pt>
                <c:pt idx="88">
                  <c:v>2013.6</c:v>
                </c:pt>
                <c:pt idx="89">
                  <c:v>2267.3000000000002</c:v>
                </c:pt>
                <c:pt idx="90">
                  <c:v>3837.6</c:v>
                </c:pt>
              </c:numCache>
            </c:numRef>
          </c:val>
        </c:ser>
        <c:ser>
          <c:idx val="83"/>
          <c:order val="83"/>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Sheet1!$CG$11:$CG$101</c:f>
              <c:numCache>
                <c:formatCode>#,##0.00</c:formatCode>
                <c:ptCount val="91"/>
                <c:pt idx="0" formatCode="General">
                  <c:v>84</c:v>
                </c:pt>
                <c:pt idx="1">
                  <c:v>2243.9</c:v>
                </c:pt>
                <c:pt idx="2">
                  <c:v>2213.5</c:v>
                </c:pt>
                <c:pt idx="3">
                  <c:v>2303.1999999999998</c:v>
                </c:pt>
                <c:pt idx="4">
                  <c:v>2424.5</c:v>
                </c:pt>
                <c:pt idx="5">
                  <c:v>2458.1999999999998</c:v>
                </c:pt>
                <c:pt idx="6">
                  <c:v>2398.8000000000002</c:v>
                </c:pt>
                <c:pt idx="7">
                  <c:v>2257.5</c:v>
                </c:pt>
                <c:pt idx="8">
                  <c:v>2473.1999999999998</c:v>
                </c:pt>
                <c:pt idx="9">
                  <c:v>2615.6</c:v>
                </c:pt>
                <c:pt idx="10">
                  <c:v>2589.4</c:v>
                </c:pt>
                <c:pt idx="11">
                  <c:v>2661</c:v>
                </c:pt>
                <c:pt idx="12">
                  <c:v>2605.1</c:v>
                </c:pt>
                <c:pt idx="13">
                  <c:v>3738.7</c:v>
                </c:pt>
                <c:pt idx="14">
                  <c:v>3003.2</c:v>
                </c:pt>
                <c:pt idx="15">
                  <c:v>2722.4</c:v>
                </c:pt>
                <c:pt idx="16">
                  <c:v>2589.3000000000002</c:v>
                </c:pt>
                <c:pt idx="17">
                  <c:v>2519.8000000000002</c:v>
                </c:pt>
                <c:pt idx="18">
                  <c:v>2490.5</c:v>
                </c:pt>
                <c:pt idx="19">
                  <c:v>2540.5</c:v>
                </c:pt>
                <c:pt idx="20">
                  <c:v>2458.9</c:v>
                </c:pt>
                <c:pt idx="21">
                  <c:v>2765.9</c:v>
                </c:pt>
                <c:pt idx="22">
                  <c:v>2642.2</c:v>
                </c:pt>
                <c:pt idx="23">
                  <c:v>2766.4</c:v>
                </c:pt>
                <c:pt idx="24">
                  <c:v>2787.1</c:v>
                </c:pt>
                <c:pt idx="25">
                  <c:v>2971.7</c:v>
                </c:pt>
                <c:pt idx="26">
                  <c:v>3175.4</c:v>
                </c:pt>
                <c:pt idx="27">
                  <c:v>2952.3</c:v>
                </c:pt>
                <c:pt idx="28">
                  <c:v>2851.4</c:v>
                </c:pt>
                <c:pt idx="29">
                  <c:v>2841.1</c:v>
                </c:pt>
                <c:pt idx="30">
                  <c:v>2771.3</c:v>
                </c:pt>
                <c:pt idx="31">
                  <c:v>3196</c:v>
                </c:pt>
                <c:pt idx="32">
                  <c:v>2958</c:v>
                </c:pt>
                <c:pt idx="33">
                  <c:v>3099.4</c:v>
                </c:pt>
                <c:pt idx="34">
                  <c:v>3310</c:v>
                </c:pt>
                <c:pt idx="35">
                  <c:v>3217.3</c:v>
                </c:pt>
                <c:pt idx="36">
                  <c:v>3306.3</c:v>
                </c:pt>
                <c:pt idx="37">
                  <c:v>3488.1</c:v>
                </c:pt>
                <c:pt idx="38">
                  <c:v>3270.4</c:v>
                </c:pt>
                <c:pt idx="39">
                  <c:v>4367.9000000000005</c:v>
                </c:pt>
                <c:pt idx="40">
                  <c:v>4087.6</c:v>
                </c:pt>
                <c:pt idx="41">
                  <c:v>3831.3</c:v>
                </c:pt>
                <c:pt idx="42">
                  <c:v>3328.7</c:v>
                </c:pt>
                <c:pt idx="43">
                  <c:v>3461.6</c:v>
                </c:pt>
                <c:pt idx="44">
                  <c:v>3740.7</c:v>
                </c:pt>
                <c:pt idx="45">
                  <c:v>3917.5</c:v>
                </c:pt>
                <c:pt idx="46">
                  <c:v>3909.9</c:v>
                </c:pt>
                <c:pt idx="47">
                  <c:v>4243.5</c:v>
                </c:pt>
                <c:pt idx="48">
                  <c:v>6368.1</c:v>
                </c:pt>
                <c:pt idx="49">
                  <c:v>10208.1</c:v>
                </c:pt>
                <c:pt idx="50">
                  <c:v>7597</c:v>
                </c:pt>
                <c:pt idx="51">
                  <c:v>4723.8</c:v>
                </c:pt>
                <c:pt idx="52">
                  <c:v>3430.5</c:v>
                </c:pt>
                <c:pt idx="53">
                  <c:v>3409.3</c:v>
                </c:pt>
                <c:pt idx="54">
                  <c:v>2918</c:v>
                </c:pt>
                <c:pt idx="55">
                  <c:v>2797.9</c:v>
                </c:pt>
                <c:pt idx="56">
                  <c:v>2753.4</c:v>
                </c:pt>
                <c:pt idx="57">
                  <c:v>2674.3</c:v>
                </c:pt>
                <c:pt idx="58">
                  <c:v>2822.4</c:v>
                </c:pt>
                <c:pt idx="59">
                  <c:v>2594</c:v>
                </c:pt>
                <c:pt idx="60">
                  <c:v>2475</c:v>
                </c:pt>
                <c:pt idx="61">
                  <c:v>2125.6</c:v>
                </c:pt>
                <c:pt idx="62">
                  <c:v>2215.1</c:v>
                </c:pt>
                <c:pt idx="63">
                  <c:v>2710.4</c:v>
                </c:pt>
                <c:pt idx="64">
                  <c:v>2616.5</c:v>
                </c:pt>
                <c:pt idx="65">
                  <c:v>2715.7</c:v>
                </c:pt>
                <c:pt idx="66">
                  <c:v>2561</c:v>
                </c:pt>
                <c:pt idx="67">
                  <c:v>2891.2</c:v>
                </c:pt>
                <c:pt idx="68">
                  <c:v>5288.5</c:v>
                </c:pt>
                <c:pt idx="69">
                  <c:v>3574</c:v>
                </c:pt>
                <c:pt idx="70">
                  <c:v>2727.9</c:v>
                </c:pt>
                <c:pt idx="71">
                  <c:v>2128</c:v>
                </c:pt>
                <c:pt idx="72">
                  <c:v>2149.4</c:v>
                </c:pt>
                <c:pt idx="73">
                  <c:v>2052.3000000000002</c:v>
                </c:pt>
                <c:pt idx="74">
                  <c:v>1850.7</c:v>
                </c:pt>
                <c:pt idx="75">
                  <c:v>2210.9</c:v>
                </c:pt>
                <c:pt idx="76">
                  <c:v>2488.4</c:v>
                </c:pt>
                <c:pt idx="77">
                  <c:v>2039.8</c:v>
                </c:pt>
                <c:pt idx="78">
                  <c:v>1952</c:v>
                </c:pt>
                <c:pt idx="79">
                  <c:v>2211.8000000000002</c:v>
                </c:pt>
                <c:pt idx="80">
                  <c:v>1863.7</c:v>
                </c:pt>
                <c:pt idx="81">
                  <c:v>2050.3000000000002</c:v>
                </c:pt>
                <c:pt idx="82">
                  <c:v>1952.8</c:v>
                </c:pt>
                <c:pt idx="83">
                  <c:v>1821.2</c:v>
                </c:pt>
                <c:pt idx="84">
                  <c:v>1866.8</c:v>
                </c:pt>
                <c:pt idx="85">
                  <c:v>1959.1</c:v>
                </c:pt>
                <c:pt idx="86">
                  <c:v>1757.4</c:v>
                </c:pt>
                <c:pt idx="87">
                  <c:v>1807.2</c:v>
                </c:pt>
                <c:pt idx="88">
                  <c:v>2012</c:v>
                </c:pt>
                <c:pt idx="89">
                  <c:v>2240.6999999999998</c:v>
                </c:pt>
                <c:pt idx="90">
                  <c:v>3173.2</c:v>
                </c:pt>
              </c:numCache>
            </c:numRef>
          </c:val>
        </c:ser>
        <c:ser>
          <c:idx val="84"/>
          <c:order val="84"/>
          <c:cat>
            <c:strRef>
              <c:f>Sheet1!$A$11:$A$101</c:f>
              <c:strCache>
                <c:ptCount val="91"/>
                <c:pt idx="0">
                  <c:v> </c:v>
                </c:pt>
                <c:pt idx="1">
                  <c:v>A  </c:v>
                </c:pt>
                <c:pt idx="2">
                  <c:v>B  </c:v>
                </c:pt>
                <c:pt idx="3">
                  <c:v>C  </c:v>
                </c:pt>
                <c:pt idx="4">
                  <c:v>D  </c:v>
                </c:pt>
                <c:pt idx="5">
                  <c:v>E  </c:v>
                </c:pt>
                <c:pt idx="6">
                  <c:v>F  </c:v>
                </c:pt>
                <c:pt idx="7">
                  <c:v>G  </c:v>
                </c:pt>
                <c:pt idx="8">
                  <c:v>H  </c:v>
                </c:pt>
                <c:pt idx="9">
                  <c:v>I  </c:v>
                </c:pt>
                <c:pt idx="10">
                  <c:v>J  </c:v>
                </c:pt>
                <c:pt idx="11">
                  <c:v>K  </c:v>
                </c:pt>
                <c:pt idx="12">
                  <c:v>L  </c:v>
                </c:pt>
                <c:pt idx="13">
                  <c:v>M  </c:v>
                </c:pt>
                <c:pt idx="14">
                  <c:v>N  </c:v>
                </c:pt>
                <c:pt idx="15">
                  <c:v>O  </c:v>
                </c:pt>
                <c:pt idx="16">
                  <c:v>P  </c:v>
                </c:pt>
                <c:pt idx="17">
                  <c:v>Q  </c:v>
                </c:pt>
                <c:pt idx="18">
                  <c:v>R  </c:v>
                </c:pt>
                <c:pt idx="19">
                  <c:v>S  </c:v>
                </c:pt>
                <c:pt idx="20">
                  <c:v>T  </c:v>
                </c:pt>
                <c:pt idx="21">
                  <c:v>U  </c:v>
                </c:pt>
                <c:pt idx="22">
                  <c:v>V  </c:v>
                </c:pt>
                <c:pt idx="23">
                  <c:v>W  </c:v>
                </c:pt>
                <c:pt idx="24">
                  <c:v>X  </c:v>
                </c:pt>
                <c:pt idx="25">
                  <c:v>Y  </c:v>
                </c:pt>
                <c:pt idx="26">
                  <c:v>Z  </c:v>
                </c:pt>
                <c:pt idx="27">
                  <c:v>AA  </c:v>
                </c:pt>
                <c:pt idx="28">
                  <c:v>AB  </c:v>
                </c:pt>
                <c:pt idx="29">
                  <c:v>AC  </c:v>
                </c:pt>
                <c:pt idx="30">
                  <c:v>AD  </c:v>
                </c:pt>
                <c:pt idx="31">
                  <c:v>AE  </c:v>
                </c:pt>
                <c:pt idx="32">
                  <c:v>AF  </c:v>
                </c:pt>
                <c:pt idx="33">
                  <c:v>AG  </c:v>
                </c:pt>
                <c:pt idx="34">
                  <c:v>AH  </c:v>
                </c:pt>
                <c:pt idx="35">
                  <c:v>AI  </c:v>
                </c:pt>
                <c:pt idx="36">
                  <c:v>AJ  </c:v>
                </c:pt>
                <c:pt idx="37">
                  <c:v>AK  </c:v>
                </c:pt>
                <c:pt idx="38">
                  <c:v>AL  </c:v>
                </c:pt>
                <c:pt idx="39">
                  <c:v>AM  </c:v>
                </c:pt>
                <c:pt idx="40">
                  <c:v>AN  </c:v>
                </c:pt>
                <c:pt idx="41">
                  <c:v>AO  </c:v>
                </c:pt>
                <c:pt idx="42">
                  <c:v>AP  </c:v>
                </c:pt>
                <c:pt idx="43">
                  <c:v>AQ  </c:v>
                </c:pt>
                <c:pt idx="44">
                  <c:v>AR  </c:v>
                </c:pt>
                <c:pt idx="45">
                  <c:v>AS  </c:v>
                </c:pt>
                <c:pt idx="46">
                  <c:v>AT  </c:v>
                </c:pt>
                <c:pt idx="47">
                  <c:v>AU  </c:v>
                </c:pt>
                <c:pt idx="48">
                  <c:v>AV  </c:v>
                </c:pt>
                <c:pt idx="49">
                  <c:v>AW  </c:v>
                </c:pt>
                <c:pt idx="50">
                  <c:v>AX  </c:v>
                </c:pt>
                <c:pt idx="51">
                  <c:v>AY  </c:v>
                </c:pt>
                <c:pt idx="52">
                  <c:v>AZ  </c:v>
                </c:pt>
                <c:pt idx="53">
                  <c:v>BA  </c:v>
                </c:pt>
                <c:pt idx="54">
                  <c:v>BB  </c:v>
                </c:pt>
                <c:pt idx="55">
                  <c:v>BC  </c:v>
                </c:pt>
                <c:pt idx="56">
                  <c:v>BD  </c:v>
                </c:pt>
                <c:pt idx="57">
                  <c:v>BE  </c:v>
                </c:pt>
                <c:pt idx="58">
                  <c:v>BF  </c:v>
                </c:pt>
                <c:pt idx="59">
                  <c:v>BG  </c:v>
                </c:pt>
                <c:pt idx="60">
                  <c:v>BH  </c:v>
                </c:pt>
                <c:pt idx="61">
                  <c:v>BI  </c:v>
                </c:pt>
                <c:pt idx="62">
                  <c:v>BJ  </c:v>
                </c:pt>
                <c:pt idx="63">
                  <c:v>BK  </c:v>
                </c:pt>
                <c:pt idx="64">
                  <c:v>BL  </c:v>
                </c:pt>
                <c:pt idx="65">
                  <c:v>BM  </c:v>
                </c:pt>
                <c:pt idx="66">
                  <c:v>BN  </c:v>
                </c:pt>
                <c:pt idx="67">
                  <c:v>BO  </c:v>
                </c:pt>
                <c:pt idx="68">
                  <c:v>BP  </c:v>
                </c:pt>
                <c:pt idx="69">
                  <c:v>BQ  </c:v>
                </c:pt>
                <c:pt idx="70">
                  <c:v>BR  </c:v>
                </c:pt>
                <c:pt idx="71">
                  <c:v>BS  </c:v>
                </c:pt>
                <c:pt idx="72">
                  <c:v>BT  </c:v>
                </c:pt>
                <c:pt idx="73">
                  <c:v>BU  </c:v>
                </c:pt>
                <c:pt idx="74">
                  <c:v>BV  </c:v>
                </c:pt>
                <c:pt idx="75">
                  <c:v>BW  </c:v>
                </c:pt>
                <c:pt idx="76">
                  <c:v>BX  </c:v>
                </c:pt>
                <c:pt idx="77">
                  <c:v>BY  </c:v>
                </c:pt>
                <c:pt idx="78">
                  <c:v>BZ  </c:v>
                </c:pt>
                <c:pt idx="79">
                  <c:v>CA  </c:v>
                </c:pt>
                <c:pt idx="80">
                  <c:v>CB  </c:v>
                </c:pt>
                <c:pt idx="81">
                  <c:v>CC  </c:v>
                </c:pt>
                <c:pt idx="82">
                  <c:v>CD  </c:v>
                </c:pt>
                <c:pt idx="83">
                  <c:v>CE  </c:v>
                </c:pt>
                <c:pt idx="84">
                  <c:v>CF  </c:v>
                </c:pt>
                <c:pt idx="85">
                  <c:v>CG  </c:v>
                </c:pt>
                <c:pt idx="86">
                  <c:v>CH  </c:v>
                </c:pt>
                <c:pt idx="87">
                  <c:v>CI  </c:v>
                </c:pt>
                <c:pt idx="88">
                  <c:v>CJ  </c:v>
                </c:pt>
                <c:pt idx="89">
                  <c:v>CK  </c:v>
                </c:pt>
                <c:pt idx="90">
                  <c:v>CL  </c:v>
                </c:pt>
              </c:strCache>
            </c:strRef>
          </c:cat>
          <c:val>
            <c:numRef>
              <c:f>Sheet1!$CH$11:$CH$101</c:f>
              <c:numCache>
                <c:formatCode>#,##0.00</c:formatCode>
                <c:ptCount val="91"/>
                <c:pt idx="0" formatCode="General">
                  <c:v>85</c:v>
                </c:pt>
                <c:pt idx="1">
                  <c:v>2417.9</c:v>
                </c:pt>
                <c:pt idx="2">
                  <c:v>2653.1</c:v>
                </c:pt>
                <c:pt idx="3">
                  <c:v>2564.6</c:v>
                </c:pt>
                <c:pt idx="4">
                  <c:v>2311.9</c:v>
                </c:pt>
                <c:pt idx="5">
                  <c:v>2641.9</c:v>
                </c:pt>
                <c:pt idx="6">
                  <c:v>2499</c:v>
                </c:pt>
                <c:pt idx="7">
                  <c:v>2559</c:v>
                </c:pt>
                <c:pt idx="8">
                  <c:v>3667.8</c:v>
                </c:pt>
                <c:pt idx="9">
                  <c:v>3672</c:v>
                </c:pt>
                <c:pt idx="10">
                  <c:v>2727.6</c:v>
                </c:pt>
                <c:pt idx="11">
                  <c:v>2495.9</c:v>
                </c:pt>
                <c:pt idx="12">
                  <c:v>3012.3</c:v>
                </c:pt>
                <c:pt idx="13">
                  <c:v>3134.9</c:v>
                </c:pt>
                <c:pt idx="14">
                  <c:v>2854</c:v>
                </c:pt>
                <c:pt idx="15">
                  <c:v>2665.9</c:v>
                </c:pt>
                <c:pt idx="16">
                  <c:v>2613</c:v>
                </c:pt>
                <c:pt idx="17">
                  <c:v>2909.8</c:v>
                </c:pt>
                <c:pt idx="18">
                  <c:v>2422.5</c:v>
                </c:pt>
                <c:pt idx="19">
                  <c:v>2787.2</c:v>
                </c:pt>
                <c:pt idx="20">
                  <c:v>2659.9</c:v>
                </c:pt>
                <c:pt idx="21">
                  <c:v>2763.6</c:v>
                </c:pt>
                <c:pt idx="22">
                  <c:v>2634</c:v>
                </c:pt>
                <c:pt idx="23">
                  <c:v>2582.5</c:v>
                </c:pt>
                <c:pt idx="24">
                  <c:v>2868</c:v>
                </c:pt>
                <c:pt idx="25">
                  <c:v>2916.6</c:v>
                </c:pt>
                <c:pt idx="26">
                  <c:v>3840.1</c:v>
                </c:pt>
                <c:pt idx="27">
                  <c:v>2998.9</c:v>
                </c:pt>
                <c:pt idx="28">
                  <c:v>2944</c:v>
                </c:pt>
                <c:pt idx="29">
                  <c:v>2877.8</c:v>
                </c:pt>
                <c:pt idx="30">
                  <c:v>2995.7</c:v>
                </c:pt>
                <c:pt idx="31">
                  <c:v>3058.4</c:v>
                </c:pt>
                <c:pt idx="32">
                  <c:v>2754</c:v>
                </c:pt>
                <c:pt idx="33">
                  <c:v>3577.2</c:v>
                </c:pt>
                <c:pt idx="34">
                  <c:v>3172.2</c:v>
                </c:pt>
                <c:pt idx="35">
                  <c:v>3059.9</c:v>
                </c:pt>
                <c:pt idx="36">
                  <c:v>3009.1</c:v>
                </c:pt>
                <c:pt idx="37">
                  <c:v>3047.1</c:v>
                </c:pt>
                <c:pt idx="38">
                  <c:v>2773.2</c:v>
                </c:pt>
                <c:pt idx="39">
                  <c:v>2924.4</c:v>
                </c:pt>
                <c:pt idx="40">
                  <c:v>2948.9</c:v>
                </c:pt>
                <c:pt idx="41">
                  <c:v>3036.1</c:v>
                </c:pt>
                <c:pt idx="42">
                  <c:v>3212.7</c:v>
                </c:pt>
                <c:pt idx="43">
                  <c:v>2953.3</c:v>
                </c:pt>
                <c:pt idx="44">
                  <c:v>3493</c:v>
                </c:pt>
                <c:pt idx="45">
                  <c:v>3451.6</c:v>
                </c:pt>
                <c:pt idx="46">
                  <c:v>3205.2</c:v>
                </c:pt>
                <c:pt idx="47">
                  <c:v>3241.1</c:v>
                </c:pt>
                <c:pt idx="48">
                  <c:v>3647.6</c:v>
                </c:pt>
                <c:pt idx="49">
                  <c:v>3566.7</c:v>
                </c:pt>
                <c:pt idx="50">
                  <c:v>3474.8</c:v>
                </c:pt>
                <c:pt idx="51">
                  <c:v>3708.3</c:v>
                </c:pt>
                <c:pt idx="52">
                  <c:v>4066.4</c:v>
                </c:pt>
                <c:pt idx="53">
                  <c:v>3004.8</c:v>
                </c:pt>
                <c:pt idx="54">
                  <c:v>2767.9</c:v>
                </c:pt>
                <c:pt idx="55">
                  <c:v>2498.6</c:v>
                </c:pt>
                <c:pt idx="56">
                  <c:v>2637.7</c:v>
                </c:pt>
                <c:pt idx="57">
                  <c:v>2498.3000000000002</c:v>
                </c:pt>
                <c:pt idx="58">
                  <c:v>2646.9</c:v>
                </c:pt>
                <c:pt idx="59">
                  <c:v>2359.6</c:v>
                </c:pt>
                <c:pt idx="60">
                  <c:v>2511.4</c:v>
                </c:pt>
                <c:pt idx="61">
                  <c:v>2657.5</c:v>
                </c:pt>
                <c:pt idx="62">
                  <c:v>2771.3</c:v>
                </c:pt>
                <c:pt idx="63">
                  <c:v>2417.5</c:v>
                </c:pt>
                <c:pt idx="64">
                  <c:v>3012.2</c:v>
                </c:pt>
                <c:pt idx="65">
                  <c:v>2900</c:v>
                </c:pt>
                <c:pt idx="66">
                  <c:v>2873</c:v>
                </c:pt>
                <c:pt idx="67">
                  <c:v>3324.8</c:v>
                </c:pt>
                <c:pt idx="68">
                  <c:v>3430.6</c:v>
                </c:pt>
                <c:pt idx="69">
                  <c:v>3126.4</c:v>
                </c:pt>
                <c:pt idx="70">
                  <c:v>2367.1</c:v>
                </c:pt>
                <c:pt idx="71">
                  <c:v>2177.6</c:v>
                </c:pt>
                <c:pt idx="72">
                  <c:v>2191</c:v>
                </c:pt>
                <c:pt idx="73">
                  <c:v>2213.1</c:v>
                </c:pt>
                <c:pt idx="74">
                  <c:v>1915.9</c:v>
                </c:pt>
                <c:pt idx="75">
                  <c:v>1966.5</c:v>
                </c:pt>
                <c:pt idx="76">
                  <c:v>2127.4</c:v>
                </c:pt>
                <c:pt idx="77">
                  <c:v>2041.6</c:v>
                </c:pt>
                <c:pt idx="78">
                  <c:v>2292.1999999999998</c:v>
                </c:pt>
                <c:pt idx="79">
                  <c:v>2094.1999999999998</c:v>
                </c:pt>
                <c:pt idx="80">
                  <c:v>2275.9</c:v>
                </c:pt>
                <c:pt idx="81">
                  <c:v>2204</c:v>
                </c:pt>
                <c:pt idx="82">
                  <c:v>1981.3</c:v>
                </c:pt>
                <c:pt idx="83">
                  <c:v>1942.5</c:v>
                </c:pt>
                <c:pt idx="84">
                  <c:v>2119.5</c:v>
                </c:pt>
                <c:pt idx="85">
                  <c:v>2032.1</c:v>
                </c:pt>
                <c:pt idx="86">
                  <c:v>1952.8</c:v>
                </c:pt>
                <c:pt idx="87">
                  <c:v>2056.6</c:v>
                </c:pt>
                <c:pt idx="88">
                  <c:v>1988</c:v>
                </c:pt>
                <c:pt idx="89">
                  <c:v>2952.6</c:v>
                </c:pt>
                <c:pt idx="90">
                  <c:v>5298.9</c:v>
                </c:pt>
              </c:numCache>
            </c:numRef>
          </c:val>
        </c:ser>
        <c:bandFmts>
          <c:bandFmt>
            <c:idx val="0"/>
          </c:bandFmt>
          <c:bandFmt>
            <c:idx val="1"/>
          </c:bandFmt>
          <c:bandFmt>
            <c:idx val="2"/>
          </c:bandFmt>
          <c:bandFmt>
            <c:idx val="3"/>
          </c:bandFmt>
          <c:bandFmt>
            <c:idx val="4"/>
          </c:bandFmt>
          <c:bandFmt>
            <c:idx val="5"/>
          </c:bandFmt>
          <c:bandFmt>
            <c:idx val="6"/>
          </c:bandFmt>
          <c:bandFmt>
            <c:idx val="7"/>
          </c:bandFmt>
          <c:bandFmt>
            <c:idx val="8"/>
          </c:bandFmt>
          <c:bandFmt>
            <c:idx val="9"/>
          </c:bandFmt>
          <c:bandFmt>
            <c:idx val="10"/>
          </c:bandFmt>
          <c:bandFmt>
            <c:idx val="11"/>
          </c:bandFmt>
          <c:bandFmt>
            <c:idx val="12"/>
          </c:bandFmt>
          <c:bandFmt>
            <c:idx val="13"/>
          </c:bandFmt>
          <c:bandFmt>
            <c:idx val="14"/>
          </c:bandFmt>
          <c:bandFmt>
            <c:idx val="15"/>
          </c:bandFmt>
          <c:bandFmt>
            <c:idx val="16"/>
          </c:bandFmt>
          <c:bandFmt>
            <c:idx val="17"/>
          </c:bandFmt>
        </c:bandFmts>
        <c:axId val="63504384"/>
        <c:axId val="63506304"/>
        <c:axId val="63456576"/>
      </c:surface3DChart>
      <c:catAx>
        <c:axId val="63504384"/>
        <c:scaling>
          <c:orientation val="minMax"/>
        </c:scaling>
        <c:axPos val="b"/>
        <c:title>
          <c:tx>
            <c:rich>
              <a:bodyPr/>
              <a:lstStyle/>
              <a:p>
                <a:pPr>
                  <a:defRPr/>
                </a:pPr>
                <a:r>
                  <a:rPr lang="en-US"/>
                  <a:t>East</a:t>
                </a:r>
              </a:p>
            </c:rich>
          </c:tx>
          <c:layout/>
        </c:title>
        <c:tickLblPos val="none"/>
        <c:crossAx val="63506304"/>
        <c:crosses val="autoZero"/>
        <c:auto val="1"/>
        <c:lblAlgn val="ctr"/>
        <c:lblOffset val="100"/>
      </c:catAx>
      <c:valAx>
        <c:axId val="63506304"/>
        <c:scaling>
          <c:orientation val="minMax"/>
        </c:scaling>
        <c:axPos val="l"/>
        <c:majorGridlines/>
        <c:numFmt formatCode="General" sourceLinked="1"/>
        <c:tickLblPos val="nextTo"/>
        <c:crossAx val="63504384"/>
        <c:crosses val="autoZero"/>
        <c:crossBetween val="midCat"/>
        <c:majorUnit val="50000"/>
      </c:valAx>
      <c:serAx>
        <c:axId val="63456576"/>
        <c:scaling>
          <c:orientation val="minMax"/>
        </c:scaling>
        <c:axPos val="b"/>
        <c:title>
          <c:tx>
            <c:rich>
              <a:bodyPr rot="0" vert="horz"/>
              <a:lstStyle/>
              <a:p>
                <a:pPr>
                  <a:defRPr/>
                </a:pPr>
                <a:r>
                  <a:rPr lang="en-US"/>
                  <a:t>Down</a:t>
                </a:r>
              </a:p>
            </c:rich>
          </c:tx>
          <c:layout/>
        </c:title>
        <c:tickLblPos val="none"/>
        <c:spPr>
          <a:ln w="3175">
            <a:solidFill>
              <a:srgbClr val="808080"/>
            </a:solidFill>
            <a:prstDash val="solid"/>
          </a:ln>
        </c:spPr>
        <c:crossAx val="63506304"/>
        <c:crosses val="autoZero"/>
        <c:tickMarkSkip val="1"/>
      </c:serAx>
      <c:spPr>
        <a:noFill/>
        <a:ln w="25400">
          <a:noFill/>
        </a:ln>
      </c:spPr>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b="1" i="0" u="none" strike="noStrike" baseline="0">
                <a:solidFill>
                  <a:srgbClr val="000000"/>
                </a:solidFill>
                <a:latin typeface="Arial"/>
                <a:ea typeface="Arial"/>
                <a:cs typeface="Arial"/>
              </a:defRPr>
            </a:pPr>
            <a:r>
              <a:rPr lang="en-US"/>
              <a:t>To Date Accum. uA-hrs</a:t>
            </a:r>
          </a:p>
        </c:rich>
      </c:tx>
      <c:layout>
        <c:manualLayout>
          <c:xMode val="edge"/>
          <c:yMode val="edge"/>
          <c:x val="0.36752175208868132"/>
          <c:y val="2.8248587570621472E-2"/>
        </c:manualLayout>
      </c:layout>
      <c:spPr>
        <a:noFill/>
        <a:ln w="25400">
          <a:noFill/>
        </a:ln>
      </c:spPr>
    </c:title>
    <c:plotArea>
      <c:layout>
        <c:manualLayout>
          <c:layoutTarget val="inner"/>
          <c:xMode val="edge"/>
          <c:yMode val="edge"/>
          <c:x val="0.1684983694129292"/>
          <c:y val="0.16572535186659881"/>
          <c:w val="0.67399347765171691"/>
          <c:h val="0.68550031908456754"/>
        </c:manualLayout>
      </c:layout>
      <c:lineChart>
        <c:grouping val="standard"/>
        <c:ser>
          <c:idx val="3"/>
          <c:order val="0"/>
          <c:tx>
            <c:v>FY2007</c:v>
          </c:tx>
          <c:spPr>
            <a:ln w="12700">
              <a:solidFill>
                <a:srgbClr val="00FFFF"/>
              </a:solidFill>
              <a:prstDash val="solid"/>
            </a:ln>
          </c:spPr>
          <c:marker>
            <c:symbol val="x"/>
            <c:size val="3"/>
            <c:spPr>
              <a:noFill/>
              <a:ln>
                <a:solidFill>
                  <a:srgbClr val="00FFFF"/>
                </a:solidFill>
                <a:prstDash val="solid"/>
              </a:ln>
            </c:spPr>
          </c:marker>
          <c:val>
            <c:numRef>
              <c:f>'Chart FY05-FY11'!$I$5:$I$74</c:f>
              <c:numCache>
                <c:formatCode>0.00</c:formatCode>
                <c:ptCount val="70"/>
                <c:pt idx="0">
                  <c:v>99</c:v>
                </c:pt>
                <c:pt idx="1">
                  <c:v>545</c:v>
                </c:pt>
                <c:pt idx="2">
                  <c:v>1734</c:v>
                </c:pt>
                <c:pt idx="3">
                  <c:v>3410</c:v>
                </c:pt>
                <c:pt idx="4">
                  <c:v>5108</c:v>
                </c:pt>
                <c:pt idx="5">
                  <c:v>6836</c:v>
                </c:pt>
                <c:pt idx="6">
                  <c:v>8470</c:v>
                </c:pt>
                <c:pt idx="7">
                  <c:v>9730</c:v>
                </c:pt>
                <c:pt idx="8">
                  <c:v>10994</c:v>
                </c:pt>
                <c:pt idx="9">
                  <c:v>12565</c:v>
                </c:pt>
                <c:pt idx="10">
                  <c:v>14187</c:v>
                </c:pt>
                <c:pt idx="11">
                  <c:v>15758</c:v>
                </c:pt>
                <c:pt idx="12">
                  <c:v>17281</c:v>
                </c:pt>
                <c:pt idx="13">
                  <c:v>19243</c:v>
                </c:pt>
                <c:pt idx="14">
                  <c:v>21240</c:v>
                </c:pt>
                <c:pt idx="15">
                  <c:v>23189</c:v>
                </c:pt>
                <c:pt idx="16">
                  <c:v>25383</c:v>
                </c:pt>
                <c:pt idx="17">
                  <c:v>27692</c:v>
                </c:pt>
                <c:pt idx="18">
                  <c:v>29994</c:v>
                </c:pt>
                <c:pt idx="19">
                  <c:v>32237</c:v>
                </c:pt>
                <c:pt idx="20">
                  <c:v>34172</c:v>
                </c:pt>
                <c:pt idx="21">
                  <c:v>35505</c:v>
                </c:pt>
                <c:pt idx="22">
                  <c:v>37845</c:v>
                </c:pt>
                <c:pt idx="23">
                  <c:v>40267</c:v>
                </c:pt>
                <c:pt idx="24">
                  <c:v>42614</c:v>
                </c:pt>
                <c:pt idx="25">
                  <c:v>45178</c:v>
                </c:pt>
                <c:pt idx="26">
                  <c:v>47454</c:v>
                </c:pt>
                <c:pt idx="27">
                  <c:v>49688</c:v>
                </c:pt>
                <c:pt idx="28">
                  <c:v>51832</c:v>
                </c:pt>
                <c:pt idx="29">
                  <c:v>53875</c:v>
                </c:pt>
                <c:pt idx="30">
                  <c:v>56077</c:v>
                </c:pt>
                <c:pt idx="31">
                  <c:v>58427</c:v>
                </c:pt>
                <c:pt idx="32">
                  <c:v>60569</c:v>
                </c:pt>
                <c:pt idx="33">
                  <c:v>62729</c:v>
                </c:pt>
                <c:pt idx="34">
                  <c:v>64813</c:v>
                </c:pt>
                <c:pt idx="35">
                  <c:v>66177</c:v>
                </c:pt>
                <c:pt idx="36">
                  <c:v>68340</c:v>
                </c:pt>
                <c:pt idx="37">
                  <c:v>70426</c:v>
                </c:pt>
                <c:pt idx="38">
                  <c:v>72467</c:v>
                </c:pt>
                <c:pt idx="39">
                  <c:v>74383</c:v>
                </c:pt>
                <c:pt idx="40">
                  <c:v>76018</c:v>
                </c:pt>
                <c:pt idx="41">
                  <c:v>78106</c:v>
                </c:pt>
                <c:pt idx="42">
                  <c:v>80293</c:v>
                </c:pt>
                <c:pt idx="43">
                  <c:v>82239</c:v>
                </c:pt>
                <c:pt idx="44">
                  <c:v>84463</c:v>
                </c:pt>
                <c:pt idx="45">
                  <c:v>86681</c:v>
                </c:pt>
                <c:pt idx="46">
                  <c:v>88892</c:v>
                </c:pt>
                <c:pt idx="47">
                  <c:v>91106</c:v>
                </c:pt>
                <c:pt idx="48">
                  <c:v>92918</c:v>
                </c:pt>
                <c:pt idx="49">
                  <c:v>95124</c:v>
                </c:pt>
                <c:pt idx="50">
                  <c:v>97340</c:v>
                </c:pt>
                <c:pt idx="51">
                  <c:v>99561</c:v>
                </c:pt>
                <c:pt idx="52">
                  <c:v>101740</c:v>
                </c:pt>
                <c:pt idx="53">
                  <c:v>103852</c:v>
                </c:pt>
                <c:pt idx="54">
                  <c:v>105797</c:v>
                </c:pt>
                <c:pt idx="55">
                  <c:v>107904</c:v>
                </c:pt>
                <c:pt idx="56">
                  <c:v>109996</c:v>
                </c:pt>
                <c:pt idx="57">
                  <c:v>112097</c:v>
                </c:pt>
                <c:pt idx="58">
                  <c:v>114295</c:v>
                </c:pt>
                <c:pt idx="59">
                  <c:v>116429</c:v>
                </c:pt>
                <c:pt idx="60">
                  <c:v>118397</c:v>
                </c:pt>
                <c:pt idx="61">
                  <c:v>120567</c:v>
                </c:pt>
                <c:pt idx="62">
                  <c:v>122053.38</c:v>
                </c:pt>
                <c:pt idx="63">
                  <c:v>124149.38</c:v>
                </c:pt>
                <c:pt idx="64">
                  <c:v>126226.38</c:v>
                </c:pt>
                <c:pt idx="65">
                  <c:v>128427.38</c:v>
                </c:pt>
                <c:pt idx="66">
                  <c:v>130342.38</c:v>
                </c:pt>
                <c:pt idx="67">
                  <c:v>132204.37999999998</c:v>
                </c:pt>
                <c:pt idx="68">
                  <c:v>134339.37999999998</c:v>
                </c:pt>
                <c:pt idx="69">
                  <c:v>136528.37999999998</c:v>
                </c:pt>
              </c:numCache>
            </c:numRef>
          </c:val>
        </c:ser>
        <c:ser>
          <c:idx val="5"/>
          <c:order val="1"/>
          <c:tx>
            <c:v>FY2008</c:v>
          </c:tx>
          <c:spPr>
            <a:ln w="12700">
              <a:solidFill>
                <a:srgbClr val="800000"/>
              </a:solidFill>
              <a:prstDash val="solid"/>
            </a:ln>
          </c:spPr>
          <c:marker>
            <c:symbol val="circle"/>
            <c:size val="3"/>
            <c:spPr>
              <a:solidFill>
                <a:srgbClr val="800000"/>
              </a:solidFill>
              <a:ln>
                <a:solidFill>
                  <a:srgbClr val="800000"/>
                </a:solidFill>
                <a:prstDash val="solid"/>
              </a:ln>
            </c:spPr>
          </c:marker>
          <c:val>
            <c:numRef>
              <c:f>'Chart FY05-FY11'!$K$5:$K$74</c:f>
              <c:numCache>
                <c:formatCode>0.00</c:formatCode>
                <c:ptCount val="70"/>
                <c:pt idx="0">
                  <c:v>458</c:v>
                </c:pt>
                <c:pt idx="1">
                  <c:v>1246</c:v>
                </c:pt>
                <c:pt idx="2">
                  <c:v>2346</c:v>
                </c:pt>
                <c:pt idx="3">
                  <c:v>3646</c:v>
                </c:pt>
                <c:pt idx="4">
                  <c:v>4953.67</c:v>
                </c:pt>
                <c:pt idx="5">
                  <c:v>6629.89</c:v>
                </c:pt>
                <c:pt idx="6">
                  <c:v>8861.2100000000009</c:v>
                </c:pt>
                <c:pt idx="7">
                  <c:v>10897.79</c:v>
                </c:pt>
                <c:pt idx="8">
                  <c:v>13048.12</c:v>
                </c:pt>
                <c:pt idx="9">
                  <c:v>15136.57</c:v>
                </c:pt>
                <c:pt idx="10">
                  <c:v>16961.12</c:v>
                </c:pt>
                <c:pt idx="11">
                  <c:v>19101.12</c:v>
                </c:pt>
                <c:pt idx="12">
                  <c:v>21026.12</c:v>
                </c:pt>
                <c:pt idx="13">
                  <c:v>23093.119999999992</c:v>
                </c:pt>
                <c:pt idx="14">
                  <c:v>25281.119999999992</c:v>
                </c:pt>
                <c:pt idx="15">
                  <c:v>27585.119999999992</c:v>
                </c:pt>
                <c:pt idx="16">
                  <c:v>29889.119999999992</c:v>
                </c:pt>
                <c:pt idx="17">
                  <c:v>32181.119999999992</c:v>
                </c:pt>
                <c:pt idx="18">
                  <c:v>34483.120000000003</c:v>
                </c:pt>
                <c:pt idx="19">
                  <c:v>36486.120000000003</c:v>
                </c:pt>
                <c:pt idx="20">
                  <c:v>38795.32</c:v>
                </c:pt>
                <c:pt idx="21">
                  <c:v>41081.22</c:v>
                </c:pt>
                <c:pt idx="22">
                  <c:v>43305.02</c:v>
                </c:pt>
                <c:pt idx="23">
                  <c:v>45530.82</c:v>
                </c:pt>
                <c:pt idx="24">
                  <c:v>47778.683199999999</c:v>
                </c:pt>
                <c:pt idx="25">
                  <c:v>50031.627099999998</c:v>
                </c:pt>
                <c:pt idx="26">
                  <c:v>52300.126500000006</c:v>
                </c:pt>
                <c:pt idx="27">
                  <c:v>54537.882900000011</c:v>
                </c:pt>
                <c:pt idx="28">
                  <c:v>56789.653399999996</c:v>
                </c:pt>
                <c:pt idx="29">
                  <c:v>59004.097200000004</c:v>
                </c:pt>
                <c:pt idx="30">
                  <c:v>61232.113099999995</c:v>
                </c:pt>
                <c:pt idx="31">
                  <c:v>63362.110700000005</c:v>
                </c:pt>
                <c:pt idx="32">
                  <c:v>65591.891200000013</c:v>
                </c:pt>
                <c:pt idx="33">
                  <c:v>67414.415899999993</c:v>
                </c:pt>
                <c:pt idx="34">
                  <c:v>69587.995700000014</c:v>
                </c:pt>
                <c:pt idx="35">
                  <c:v>71866.364400000006</c:v>
                </c:pt>
                <c:pt idx="36">
                  <c:v>74124.59090000001</c:v>
                </c:pt>
                <c:pt idx="37">
                  <c:v>76367.434700000013</c:v>
                </c:pt>
                <c:pt idx="38">
                  <c:v>78345.124700000029</c:v>
                </c:pt>
                <c:pt idx="39">
                  <c:v>80351.124700000029</c:v>
                </c:pt>
                <c:pt idx="40">
                  <c:v>82397.124700000029</c:v>
                </c:pt>
                <c:pt idx="41">
                  <c:v>84446.124700000029</c:v>
                </c:pt>
                <c:pt idx="42">
                  <c:v>86182.124700000029</c:v>
                </c:pt>
                <c:pt idx="43">
                  <c:v>87426.124700000029</c:v>
                </c:pt>
                <c:pt idx="44">
                  <c:v>88655.124700000029</c:v>
                </c:pt>
                <c:pt idx="45">
                  <c:v>89840.124700000029</c:v>
                </c:pt>
                <c:pt idx="46">
                  <c:v>89861.124700000029</c:v>
                </c:pt>
                <c:pt idx="47">
                  <c:v>89861.124700000029</c:v>
                </c:pt>
                <c:pt idx="48">
                  <c:v>90405.124700000029</c:v>
                </c:pt>
                <c:pt idx="49">
                  <c:v>91902.124700000029</c:v>
                </c:pt>
                <c:pt idx="50">
                  <c:v>93661.124700000029</c:v>
                </c:pt>
                <c:pt idx="51">
                  <c:v>95296.124700000029</c:v>
                </c:pt>
                <c:pt idx="52">
                  <c:v>96091.124700000029</c:v>
                </c:pt>
                <c:pt idx="53">
                  <c:v>97704.124700000029</c:v>
                </c:pt>
                <c:pt idx="54">
                  <c:v>99657.124700000029</c:v>
                </c:pt>
                <c:pt idx="55">
                  <c:v>101635.12470000003</c:v>
                </c:pt>
                <c:pt idx="56">
                  <c:v>103609.12470000003</c:v>
                </c:pt>
                <c:pt idx="57">
                  <c:v>105546.12470000003</c:v>
                </c:pt>
                <c:pt idx="58">
                  <c:v>107481.12470000003</c:v>
                </c:pt>
                <c:pt idx="59">
                  <c:v>109268.12470000003</c:v>
                </c:pt>
                <c:pt idx="60">
                  <c:v>110856.12470000003</c:v>
                </c:pt>
                <c:pt idx="61">
                  <c:v>112721.12470000003</c:v>
                </c:pt>
                <c:pt idx="62">
                  <c:v>114556.12470000003</c:v>
                </c:pt>
                <c:pt idx="63">
                  <c:v>116314.12470000003</c:v>
                </c:pt>
                <c:pt idx="64">
                  <c:v>118239.12470000003</c:v>
                </c:pt>
                <c:pt idx="65">
                  <c:v>120143.12470000003</c:v>
                </c:pt>
                <c:pt idx="66">
                  <c:v>121956.12470000003</c:v>
                </c:pt>
                <c:pt idx="67">
                  <c:v>123779.12470000003</c:v>
                </c:pt>
                <c:pt idx="68">
                  <c:v>125616.12470000003</c:v>
                </c:pt>
                <c:pt idx="69">
                  <c:v>127265.12470000003</c:v>
                </c:pt>
              </c:numCache>
            </c:numRef>
          </c:val>
        </c:ser>
        <c:ser>
          <c:idx val="0"/>
          <c:order val="2"/>
          <c:tx>
            <c:v>FY2009</c:v>
          </c:tx>
          <c:spPr>
            <a:ln w="12700">
              <a:solidFill>
                <a:srgbClr val="000080"/>
              </a:solidFill>
              <a:prstDash val="solid"/>
            </a:ln>
          </c:spPr>
          <c:marker>
            <c:symbol val="diamond"/>
            <c:size val="3"/>
            <c:spPr>
              <a:solidFill>
                <a:srgbClr val="000080"/>
              </a:solidFill>
              <a:ln>
                <a:solidFill>
                  <a:srgbClr val="000080"/>
                </a:solidFill>
                <a:prstDash val="solid"/>
              </a:ln>
            </c:spPr>
          </c:marker>
          <c:val>
            <c:numRef>
              <c:f>'Chart FY05-FY11'!$M$5:$M$74</c:f>
              <c:numCache>
                <c:formatCode>0.00</c:formatCode>
                <c:ptCount val="70"/>
                <c:pt idx="0">
                  <c:v>365</c:v>
                </c:pt>
                <c:pt idx="1">
                  <c:v>685</c:v>
                </c:pt>
                <c:pt idx="2">
                  <c:v>1060</c:v>
                </c:pt>
                <c:pt idx="3">
                  <c:v>2360</c:v>
                </c:pt>
                <c:pt idx="4">
                  <c:v>3560</c:v>
                </c:pt>
                <c:pt idx="5">
                  <c:v>4860</c:v>
                </c:pt>
                <c:pt idx="6">
                  <c:v>6260</c:v>
                </c:pt>
                <c:pt idx="7">
                  <c:v>7820</c:v>
                </c:pt>
                <c:pt idx="8">
                  <c:v>9380</c:v>
                </c:pt>
                <c:pt idx="9">
                  <c:v>11210</c:v>
                </c:pt>
                <c:pt idx="10">
                  <c:v>12990</c:v>
                </c:pt>
                <c:pt idx="11">
                  <c:v>14430</c:v>
                </c:pt>
                <c:pt idx="12">
                  <c:v>15870</c:v>
                </c:pt>
                <c:pt idx="13">
                  <c:v>17640</c:v>
                </c:pt>
                <c:pt idx="14">
                  <c:v>19410</c:v>
                </c:pt>
                <c:pt idx="15">
                  <c:v>21040</c:v>
                </c:pt>
                <c:pt idx="16">
                  <c:v>22667</c:v>
                </c:pt>
                <c:pt idx="17">
                  <c:v>24307</c:v>
                </c:pt>
                <c:pt idx="18">
                  <c:v>25977</c:v>
                </c:pt>
                <c:pt idx="19">
                  <c:v>27617</c:v>
                </c:pt>
                <c:pt idx="20">
                  <c:v>29224</c:v>
                </c:pt>
                <c:pt idx="21">
                  <c:v>30748.048999999999</c:v>
                </c:pt>
                <c:pt idx="22">
                  <c:v>31791.652399999995</c:v>
                </c:pt>
                <c:pt idx="23">
                  <c:v>33253.245399999993</c:v>
                </c:pt>
                <c:pt idx="24">
                  <c:v>33957.393199999999</c:v>
                </c:pt>
                <c:pt idx="25">
                  <c:v>34701.0432</c:v>
                </c:pt>
                <c:pt idx="26">
                  <c:v>35958.932700000005</c:v>
                </c:pt>
                <c:pt idx="27">
                  <c:v>37594.261599999998</c:v>
                </c:pt>
                <c:pt idx="28">
                  <c:v>39183.073000000004</c:v>
                </c:pt>
                <c:pt idx="29">
                  <c:v>40585.261599999998</c:v>
                </c:pt>
                <c:pt idx="30">
                  <c:v>42135.261599999998</c:v>
                </c:pt>
                <c:pt idx="31">
                  <c:v>43715.261599999998</c:v>
                </c:pt>
                <c:pt idx="32">
                  <c:v>45295.261599999998</c:v>
                </c:pt>
                <c:pt idx="33">
                  <c:v>46875.261599999998</c:v>
                </c:pt>
                <c:pt idx="34">
                  <c:v>48467.551600000006</c:v>
                </c:pt>
                <c:pt idx="35">
                  <c:v>49993.631600000001</c:v>
                </c:pt>
                <c:pt idx="36">
                  <c:v>51557.574600000007</c:v>
                </c:pt>
                <c:pt idx="37">
                  <c:v>52766.689000000006</c:v>
                </c:pt>
                <c:pt idx="38">
                  <c:v>54373.189300000005</c:v>
                </c:pt>
                <c:pt idx="39">
                  <c:v>56030.189300000005</c:v>
                </c:pt>
                <c:pt idx="40">
                  <c:v>57648.189300000005</c:v>
                </c:pt>
                <c:pt idx="41">
                  <c:v>59253.189300000005</c:v>
                </c:pt>
                <c:pt idx="42">
                  <c:v>60580.795899999997</c:v>
                </c:pt>
                <c:pt idx="43">
                  <c:v>62212.595099999999</c:v>
                </c:pt>
                <c:pt idx="44">
                  <c:v>63847.368400000007</c:v>
                </c:pt>
                <c:pt idx="45">
                  <c:v>65491.765800000001</c:v>
                </c:pt>
                <c:pt idx="46">
                  <c:v>66944.100000000006</c:v>
                </c:pt>
                <c:pt idx="47">
                  <c:v>68584.835599999991</c:v>
                </c:pt>
                <c:pt idx="48">
                  <c:v>70282.046899999987</c:v>
                </c:pt>
                <c:pt idx="49">
                  <c:v>71875.175500000027</c:v>
                </c:pt>
                <c:pt idx="50">
                  <c:v>73083.040799999988</c:v>
                </c:pt>
                <c:pt idx="51">
                  <c:v>74656.082399999999</c:v>
                </c:pt>
                <c:pt idx="52">
                  <c:v>76296.016699999978</c:v>
                </c:pt>
                <c:pt idx="53">
                  <c:v>77926.365900000004</c:v>
                </c:pt>
                <c:pt idx="54">
                  <c:v>79484.812199999986</c:v>
                </c:pt>
                <c:pt idx="55">
                  <c:v>81136.051399999997</c:v>
                </c:pt>
                <c:pt idx="56">
                  <c:v>82791.891399999993</c:v>
                </c:pt>
                <c:pt idx="57">
                  <c:v>84378.369299999991</c:v>
                </c:pt>
                <c:pt idx="58">
                  <c:v>85798.45</c:v>
                </c:pt>
                <c:pt idx="59">
                  <c:v>87493.562099999981</c:v>
                </c:pt>
                <c:pt idx="60">
                  <c:v>89142.633199999997</c:v>
                </c:pt>
                <c:pt idx="61">
                  <c:v>90798.631899999993</c:v>
                </c:pt>
                <c:pt idx="62">
                  <c:v>92460.221600000004</c:v>
                </c:pt>
                <c:pt idx="63">
                  <c:v>94006.189300000013</c:v>
                </c:pt>
                <c:pt idx="64">
                  <c:v>95270.524000000005</c:v>
                </c:pt>
                <c:pt idx="65">
                  <c:v>96906.189300000013</c:v>
                </c:pt>
                <c:pt idx="66">
                  <c:v>98512.189300000013</c:v>
                </c:pt>
                <c:pt idx="67">
                  <c:v>99966.189300000013</c:v>
                </c:pt>
                <c:pt idx="68">
                  <c:v>101664.18930000001</c:v>
                </c:pt>
                <c:pt idx="69">
                  <c:v>103268.67030000001</c:v>
                </c:pt>
              </c:numCache>
            </c:numRef>
          </c:val>
        </c:ser>
        <c:ser>
          <c:idx val="1"/>
          <c:order val="3"/>
          <c:tx>
            <c:v>FY2010</c:v>
          </c:tx>
          <c:spPr>
            <a:ln w="12700">
              <a:solidFill>
                <a:srgbClr val="FF00FF"/>
              </a:solidFill>
              <a:prstDash val="solid"/>
            </a:ln>
          </c:spPr>
          <c:marker>
            <c:symbol val="square"/>
            <c:size val="3"/>
            <c:spPr>
              <a:solidFill>
                <a:srgbClr val="FF00FF"/>
              </a:solidFill>
              <a:ln>
                <a:solidFill>
                  <a:srgbClr val="FF00FF"/>
                </a:solidFill>
                <a:prstDash val="solid"/>
              </a:ln>
            </c:spPr>
          </c:marker>
          <c:val>
            <c:numRef>
              <c:f>'Chart FY05-FY11'!$N$5:$N$74</c:f>
              <c:numCache>
                <c:formatCode>0.00</c:formatCode>
                <c:ptCount val="70"/>
                <c:pt idx="0">
                  <c:v>234.77752899999999</c:v>
                </c:pt>
                <c:pt idx="1">
                  <c:v>1042</c:v>
                </c:pt>
                <c:pt idx="2">
                  <c:v>2220</c:v>
                </c:pt>
                <c:pt idx="3">
                  <c:v>3543.9255100000005</c:v>
                </c:pt>
                <c:pt idx="4">
                  <c:v>5068.3370099999993</c:v>
                </c:pt>
                <c:pt idx="5">
                  <c:v>6618.1029600000011</c:v>
                </c:pt>
                <c:pt idx="6">
                  <c:v>7904</c:v>
                </c:pt>
                <c:pt idx="7">
                  <c:v>9872</c:v>
                </c:pt>
                <c:pt idx="8">
                  <c:v>11907</c:v>
                </c:pt>
                <c:pt idx="9">
                  <c:v>14104</c:v>
                </c:pt>
                <c:pt idx="10">
                  <c:v>16330</c:v>
                </c:pt>
                <c:pt idx="11">
                  <c:v>18102</c:v>
                </c:pt>
                <c:pt idx="12">
                  <c:v>19717</c:v>
                </c:pt>
                <c:pt idx="13">
                  <c:v>22012</c:v>
                </c:pt>
                <c:pt idx="14">
                  <c:v>23990</c:v>
                </c:pt>
                <c:pt idx="15">
                  <c:v>26140</c:v>
                </c:pt>
                <c:pt idx="16">
                  <c:v>28286</c:v>
                </c:pt>
                <c:pt idx="17">
                  <c:v>30379.144400000001</c:v>
                </c:pt>
                <c:pt idx="18">
                  <c:v>32496.431199999999</c:v>
                </c:pt>
                <c:pt idx="19">
                  <c:v>34616.079399999995</c:v>
                </c:pt>
                <c:pt idx="20">
                  <c:v>36630</c:v>
                </c:pt>
                <c:pt idx="21">
                  <c:v>38078</c:v>
                </c:pt>
                <c:pt idx="22">
                  <c:v>38078</c:v>
                </c:pt>
                <c:pt idx="23">
                  <c:v>39435</c:v>
                </c:pt>
                <c:pt idx="24">
                  <c:v>41608</c:v>
                </c:pt>
                <c:pt idx="25">
                  <c:v>43772</c:v>
                </c:pt>
                <c:pt idx="26">
                  <c:v>46096</c:v>
                </c:pt>
                <c:pt idx="27">
                  <c:v>48056</c:v>
                </c:pt>
                <c:pt idx="28">
                  <c:v>50140</c:v>
                </c:pt>
                <c:pt idx="29">
                  <c:v>52344</c:v>
                </c:pt>
                <c:pt idx="30">
                  <c:v>54332</c:v>
                </c:pt>
                <c:pt idx="31">
                  <c:v>56569.719999999994</c:v>
                </c:pt>
                <c:pt idx="32">
                  <c:v>58786.41</c:v>
                </c:pt>
                <c:pt idx="33">
                  <c:v>61043.58</c:v>
                </c:pt>
                <c:pt idx="34">
                  <c:v>63183.321699999993</c:v>
                </c:pt>
                <c:pt idx="35">
                  <c:v>65407.890999999996</c:v>
                </c:pt>
                <c:pt idx="36">
                  <c:v>67698.177100000015</c:v>
                </c:pt>
                <c:pt idx="37">
                  <c:v>70050.009999999995</c:v>
                </c:pt>
                <c:pt idx="38">
                  <c:v>71865</c:v>
                </c:pt>
                <c:pt idx="39">
                  <c:v>74104</c:v>
                </c:pt>
                <c:pt idx="40">
                  <c:v>75920</c:v>
                </c:pt>
                <c:pt idx="41">
                  <c:v>78020</c:v>
                </c:pt>
                <c:pt idx="42">
                  <c:v>79869.982199999999</c:v>
                </c:pt>
                <c:pt idx="43">
                  <c:v>82146.041999999987</c:v>
                </c:pt>
                <c:pt idx="44">
                  <c:v>84440</c:v>
                </c:pt>
                <c:pt idx="45">
                  <c:v>86737</c:v>
                </c:pt>
                <c:pt idx="46">
                  <c:v>88894</c:v>
                </c:pt>
                <c:pt idx="47">
                  <c:v>91278</c:v>
                </c:pt>
                <c:pt idx="48">
                  <c:v>93289</c:v>
                </c:pt>
                <c:pt idx="49">
                  <c:v>95701</c:v>
                </c:pt>
                <c:pt idx="50">
                  <c:v>97572.641500000012</c:v>
                </c:pt>
                <c:pt idx="51">
                  <c:v>99869.141099999993</c:v>
                </c:pt>
                <c:pt idx="52">
                  <c:v>102322.36599999999</c:v>
                </c:pt>
                <c:pt idx="53">
                  <c:v>104776.819</c:v>
                </c:pt>
                <c:pt idx="54">
                  <c:v>107140.147</c:v>
                </c:pt>
                <c:pt idx="55">
                  <c:v>109180.85900000001</c:v>
                </c:pt>
                <c:pt idx="56">
                  <c:v>111472.4</c:v>
                </c:pt>
                <c:pt idx="57">
                  <c:v>113462.003</c:v>
                </c:pt>
                <c:pt idx="58">
                  <c:v>115370.01700000001</c:v>
                </c:pt>
                <c:pt idx="59">
                  <c:v>117547</c:v>
                </c:pt>
                <c:pt idx="60">
                  <c:v>119710</c:v>
                </c:pt>
                <c:pt idx="61">
                  <c:v>121940</c:v>
                </c:pt>
                <c:pt idx="62">
                  <c:v>124095.29700000001</c:v>
                </c:pt>
                <c:pt idx="63">
                  <c:v>127688.819</c:v>
                </c:pt>
                <c:pt idx="64">
                  <c:v>129967.315</c:v>
                </c:pt>
                <c:pt idx="65">
                  <c:v>132337.51</c:v>
                </c:pt>
                <c:pt idx="66">
                  <c:v>134845.96</c:v>
                </c:pt>
                <c:pt idx="67">
                  <c:v>137346.14000000001</c:v>
                </c:pt>
                <c:pt idx="68">
                  <c:v>139097.62</c:v>
                </c:pt>
                <c:pt idx="69">
                  <c:v>140979.057</c:v>
                </c:pt>
              </c:numCache>
            </c:numRef>
          </c:val>
        </c:ser>
        <c:ser>
          <c:idx val="2"/>
          <c:order val="4"/>
          <c:tx>
            <c:v>FY2011</c:v>
          </c:tx>
          <c:spPr>
            <a:ln w="12700">
              <a:solidFill>
                <a:srgbClr val="FF0000"/>
              </a:solidFill>
              <a:prstDash val="solid"/>
            </a:ln>
          </c:spPr>
          <c:marker>
            <c:symbol val="triangle"/>
            <c:size val="5"/>
            <c:spPr>
              <a:solidFill>
                <a:srgbClr val="FF0000"/>
              </a:solidFill>
              <a:ln>
                <a:solidFill>
                  <a:srgbClr val="FF0000"/>
                </a:solidFill>
                <a:prstDash val="solid"/>
              </a:ln>
            </c:spPr>
          </c:marker>
          <c:val>
            <c:numRef>
              <c:f>'Chart FY05-FY11'!$P$5:$P$74</c:f>
              <c:numCache>
                <c:formatCode>0.00</c:formatCode>
                <c:ptCount val="70"/>
                <c:pt idx="0">
                  <c:v>117.57106928500004</c:v>
                </c:pt>
                <c:pt idx="1">
                  <c:v>246.85700000000003</c:v>
                </c:pt>
                <c:pt idx="2">
                  <c:v>861.20699999999999</c:v>
                </c:pt>
                <c:pt idx="3">
                  <c:v>2379.21</c:v>
                </c:pt>
                <c:pt idx="4">
                  <c:v>4166.41</c:v>
                </c:pt>
                <c:pt idx="5">
                  <c:v>6109.99</c:v>
                </c:pt>
                <c:pt idx="6">
                  <c:v>8031.23</c:v>
                </c:pt>
                <c:pt idx="7">
                  <c:v>9740.2400000000016</c:v>
                </c:pt>
                <c:pt idx="8">
                  <c:v>11158.83</c:v>
                </c:pt>
                <c:pt idx="9">
                  <c:v>12845.5</c:v>
                </c:pt>
                <c:pt idx="10">
                  <c:v>14632.7</c:v>
                </c:pt>
                <c:pt idx="11">
                  <c:v>16384.089985300001</c:v>
                </c:pt>
                <c:pt idx="12">
                  <c:v>18289.6703155</c:v>
                </c:pt>
                <c:pt idx="13">
                  <c:v>19993.729994899997</c:v>
                </c:pt>
                <c:pt idx="14">
                  <c:v>21810.5221174</c:v>
                </c:pt>
                <c:pt idx="15">
                  <c:v>23684.072137499996</c:v>
                </c:pt>
                <c:pt idx="16">
                  <c:v>25380.246578799997</c:v>
                </c:pt>
                <c:pt idx="17">
                  <c:v>26128.898515300003</c:v>
                </c:pt>
                <c:pt idx="18">
                  <c:v>27901.687986599998</c:v>
                </c:pt>
                <c:pt idx="19">
                  <c:v>30160.917218799997</c:v>
                </c:pt>
                <c:pt idx="20">
                  <c:v>32370.715850000001</c:v>
                </c:pt>
                <c:pt idx="21">
                  <c:v>33186.9498609</c:v>
                </c:pt>
                <c:pt idx="22">
                  <c:v>33189.179951400001</c:v>
                </c:pt>
                <c:pt idx="23">
                  <c:v>34276.853563200006</c:v>
                </c:pt>
                <c:pt idx="24">
                  <c:v>36129.414818200014</c:v>
                </c:pt>
                <c:pt idx="25">
                  <c:v>38147.573668899997</c:v>
                </c:pt>
                <c:pt idx="26">
                  <c:v>40160.408785899999</c:v>
                </c:pt>
                <c:pt idx="27">
                  <c:v>42059.826068600007</c:v>
                </c:pt>
                <c:pt idx="28">
                  <c:v>43950.780847599999</c:v>
                </c:pt>
                <c:pt idx="29">
                  <c:v>45834.571747099995</c:v>
                </c:pt>
                <c:pt idx="30">
                  <c:v>47672.276902099999</c:v>
                </c:pt>
                <c:pt idx="31">
                  <c:v>49382.80635720001</c:v>
                </c:pt>
                <c:pt idx="32">
                  <c:v>51294.947498599999</c:v>
                </c:pt>
                <c:pt idx="33">
                  <c:v>53242.669669699993</c:v>
                </c:pt>
                <c:pt idx="34">
                  <c:v>55162.543913799993</c:v>
                </c:pt>
                <c:pt idx="35">
                  <c:v>57021.812418700007</c:v>
                </c:pt>
                <c:pt idx="36">
                  <c:v>59151.007699999995</c:v>
                </c:pt>
                <c:pt idx="37">
                  <c:v>61178.904600000002</c:v>
                </c:pt>
                <c:pt idx="38">
                  <c:v>63404.230099999993</c:v>
                </c:pt>
                <c:pt idx="39">
                  <c:v>65566.8802</c:v>
                </c:pt>
                <c:pt idx="40">
                  <c:v>67771.727499999994</c:v>
                </c:pt>
                <c:pt idx="41">
                  <c:v>69968.215599999981</c:v>
                </c:pt>
                <c:pt idx="42">
                  <c:v>71840.118100000007</c:v>
                </c:pt>
                <c:pt idx="43">
                  <c:v>73884.51019999999</c:v>
                </c:pt>
                <c:pt idx="44">
                  <c:v>76037.686499999996</c:v>
                </c:pt>
                <c:pt idx="45">
                  <c:v>78262.502999999982</c:v>
                </c:pt>
                <c:pt idx="46">
                  <c:v>80315.274000000005</c:v>
                </c:pt>
                <c:pt idx="47">
                  <c:v>82436.386400000003</c:v>
                </c:pt>
                <c:pt idx="48">
                  <c:v>84547.540099999998</c:v>
                </c:pt>
                <c:pt idx="49">
                  <c:v>86507.506199999989</c:v>
                </c:pt>
                <c:pt idx="50">
                  <c:v>88585.026499999993</c:v>
                </c:pt>
                <c:pt idx="51">
                  <c:v>90238.334600000002</c:v>
                </c:pt>
                <c:pt idx="52">
                  <c:v>92524.822199999995</c:v>
                </c:pt>
                <c:pt idx="53">
                  <c:v>94796.253599999982</c:v>
                </c:pt>
                <c:pt idx="54">
                  <c:v>97113.802100000001</c:v>
                </c:pt>
                <c:pt idx="55">
                  <c:v>99490.883400000006</c:v>
                </c:pt>
                <c:pt idx="56">
                  <c:v>101611.577</c:v>
                </c:pt>
                <c:pt idx="57">
                  <c:v>103438.86599999999</c:v>
                </c:pt>
                <c:pt idx="58">
                  <c:v>105780.28</c:v>
                </c:pt>
                <c:pt idx="59">
                  <c:v>108147.073</c:v>
                </c:pt>
                <c:pt idx="60">
                  <c:v>110397.072</c:v>
                </c:pt>
                <c:pt idx="61">
                  <c:v>112770.93599999999</c:v>
                </c:pt>
                <c:pt idx="62">
                  <c:v>115138.46599999999</c:v>
                </c:pt>
                <c:pt idx="63">
                  <c:v>117467.148</c:v>
                </c:pt>
                <c:pt idx="64">
                  <c:v>119715.969</c:v>
                </c:pt>
                <c:pt idx="65">
                  <c:v>122122.17200000002</c:v>
                </c:pt>
                <c:pt idx="66">
                  <c:v>123791.53599999999</c:v>
                </c:pt>
                <c:pt idx="67">
                  <c:v>126158.00599999999</c:v>
                </c:pt>
                <c:pt idx="68">
                  <c:v>128593.93999999999</c:v>
                </c:pt>
                <c:pt idx="69">
                  <c:v>131040.289</c:v>
                </c:pt>
              </c:numCache>
            </c:numRef>
          </c:val>
        </c:ser>
        <c:marker val="1"/>
        <c:axId val="63522304"/>
        <c:axId val="63533056"/>
      </c:lineChart>
      <c:catAx>
        <c:axId val="63522304"/>
        <c:scaling>
          <c:orientation val="minMax"/>
        </c:scaling>
        <c:axPos val="b"/>
        <c:majorGridlines>
          <c:spPr>
            <a:ln w="3175">
              <a:solidFill>
                <a:srgbClr val="000000"/>
              </a:solidFill>
              <a:prstDash val="solid"/>
            </a:ln>
          </c:spPr>
        </c:majorGridlines>
        <c:title>
          <c:tx>
            <c:rich>
              <a:bodyPr/>
              <a:lstStyle/>
              <a:p>
                <a:pPr>
                  <a:defRPr sz="1175" b="1" i="0" u="none" strike="noStrike" baseline="0">
                    <a:solidFill>
                      <a:srgbClr val="000000"/>
                    </a:solidFill>
                    <a:latin typeface="Arial"/>
                    <a:ea typeface="Arial"/>
                    <a:cs typeface="Arial"/>
                  </a:defRPr>
                </a:pPr>
                <a:r>
                  <a:rPr lang="en-US"/>
                  <a:t>Days of Operation</a:t>
                </a:r>
              </a:p>
            </c:rich>
          </c:tx>
          <c:layout>
            <c:manualLayout>
              <c:xMode val="edge"/>
              <c:yMode val="edge"/>
              <c:x val="0.41880393155983736"/>
              <c:y val="0.91902249506947253"/>
            </c:manualLayout>
          </c:layout>
          <c:spPr>
            <a:noFill/>
            <a:ln w="25400">
              <a:noFill/>
            </a:ln>
          </c:spPr>
        </c:title>
        <c:numFmt formatCode="General" sourceLinked="0"/>
        <c:minorTickMark val="cross"/>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63533056"/>
        <c:crosses val="autoZero"/>
        <c:auto val="1"/>
        <c:lblAlgn val="ctr"/>
        <c:lblOffset val="100"/>
        <c:tickLblSkip val="10"/>
        <c:tickMarkSkip val="10"/>
      </c:catAx>
      <c:valAx>
        <c:axId val="63533056"/>
        <c:scaling>
          <c:orientation val="minMax"/>
        </c:scaling>
        <c:axPos val="l"/>
        <c:majorGridlines>
          <c:spPr>
            <a:ln w="12700">
              <a:pattFill prst="pct25">
                <a:fgClr>
                  <a:srgbClr val="000000"/>
                </a:fgClr>
                <a:bgClr>
                  <a:srgbClr val="FFFFFF"/>
                </a:bgClr>
              </a:pattFill>
              <a:prstDash val="solid"/>
            </a:ln>
          </c:spPr>
        </c:majorGridlines>
        <c:title>
          <c:tx>
            <c:rich>
              <a:bodyPr/>
              <a:lstStyle/>
              <a:p>
                <a:pPr>
                  <a:defRPr sz="1175" b="1" i="0" u="none" strike="noStrike" baseline="0">
                    <a:solidFill>
                      <a:srgbClr val="000000"/>
                    </a:solidFill>
                    <a:latin typeface="Arial"/>
                    <a:ea typeface="Arial"/>
                    <a:cs typeface="Arial"/>
                  </a:defRPr>
                </a:pPr>
                <a:r>
                  <a:rPr lang="en-US"/>
                  <a:t>uA-hrs</a:t>
                </a:r>
              </a:p>
            </c:rich>
          </c:tx>
          <c:layout>
            <c:manualLayout>
              <c:xMode val="edge"/>
              <c:yMode val="edge"/>
              <c:x val="2.0757020757020756E-2"/>
              <c:y val="0.45574467033428745"/>
            </c:manualLayout>
          </c:layout>
          <c:spPr>
            <a:noFill/>
            <a:ln w="25400">
              <a:noFill/>
            </a:ln>
          </c:spPr>
        </c:title>
        <c:numFmt formatCode="0.00" sourceLinked="1"/>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en-US"/>
          </a:p>
        </c:txPr>
        <c:crossAx val="63522304"/>
        <c:crosses val="autoZero"/>
        <c:crossBetween val="midCat"/>
      </c:valAx>
      <c:spPr>
        <a:solidFill>
          <a:srgbClr val="CCFFFF"/>
        </a:solidFill>
        <a:ln w="12700">
          <a:solidFill>
            <a:srgbClr val="808080"/>
          </a:solidFill>
          <a:prstDash val="solid"/>
        </a:ln>
      </c:spPr>
    </c:plotArea>
    <c:legend>
      <c:legendPos val="r"/>
      <c:layout>
        <c:manualLayout>
          <c:xMode val="edge"/>
          <c:yMode val="edge"/>
          <c:x val="0.86080688631869784"/>
          <c:y val="0.39736425602166986"/>
          <c:w val="8.9016693426142254E-2"/>
          <c:h val="0.22528977663102845"/>
        </c:manualLayout>
      </c:layout>
      <c:spPr>
        <a:solidFill>
          <a:srgbClr val="CCFFFF"/>
        </a:solidFill>
        <a:ln w="3175">
          <a:solidFill>
            <a:srgbClr val="339966"/>
          </a:solidFill>
          <a:prstDash val="solid"/>
        </a:ln>
      </c:spPr>
      <c:txPr>
        <a:bodyPr/>
        <a:lstStyle/>
        <a:p>
          <a:pPr>
            <a:defRPr sz="1080" b="0" i="0" u="none" strike="noStrike" baseline="0">
              <a:solidFill>
                <a:srgbClr val="000000"/>
              </a:solidFill>
              <a:latin typeface="Arial"/>
              <a:ea typeface="Arial"/>
              <a:cs typeface="Arial"/>
            </a:defRPr>
          </a:pPr>
          <a:endParaRPr lang="en-US"/>
        </a:p>
      </c:txPr>
    </c:legend>
    <c:plotVisOnly val="1"/>
    <c:dispBlanksAs val="gap"/>
  </c:chart>
  <c:spPr>
    <a:solidFill>
      <a:srgbClr val="00CCFF"/>
    </a:solidFill>
    <a:ln w="3175">
      <a:solidFill>
        <a:srgbClr val="000000"/>
      </a:solid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B583F6C-044F-438C-9F2C-C82F797399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4099"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F9476AB-1F22-47DE-A38A-E2AA222C4B6B}" type="datetimeFigureOut">
              <a:rPr lang="en-US"/>
              <a:pPr>
                <a:defRPr/>
              </a:pPr>
              <a:t>2/8/2011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3A8D3A-FDE0-4864-8EAC-8E36D00EFA64}" type="slidenum">
              <a:rPr lang="en-US"/>
              <a:pPr>
                <a:defRPr/>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460E405-9FD5-43C9-AC52-8EF3268C9FA3}" type="datetimeFigureOut">
              <a:rPr lang="en-US"/>
              <a:pPr>
                <a:defRPr/>
              </a:pPr>
              <a:t>2/8/2011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A3ECF6-45A5-44B4-B3A0-92BB39691CEF}"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46DA1FC-5230-4730-8F68-D78C9C235962}" type="datetimeFigureOut">
              <a:rPr lang="en-US"/>
              <a:pPr>
                <a:defRPr/>
              </a:pPr>
              <a:t>2/8/2011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9675CF-0973-4518-8D48-F6E0758174BC}"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DAD8EF0-D47E-45E1-BC5D-CA0DC4CCBD96}" type="datetimeFigureOut">
              <a:rPr lang="en-US"/>
              <a:pPr>
                <a:defRPr/>
              </a:pPr>
              <a:t>2/8/2011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E406AF-82DA-49A6-B709-586038B26B96}" type="slidenum">
              <a:rPr lang="en-US"/>
              <a:pPr>
                <a:defRPr/>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DB870C3-FBDE-40AC-8276-595B744EEBC0}" type="datetimeFigureOut">
              <a:rPr lang="en-US"/>
              <a:pPr>
                <a:defRPr/>
              </a:pPr>
              <a:t>2/8/2011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A65096-A225-4F07-BC13-08396AB230B0}" type="slidenum">
              <a:rPr lang="en-US"/>
              <a:pPr>
                <a:defRPr/>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B5EC242-1A27-47D7-8266-35D476993912}" type="datetimeFigureOut">
              <a:rPr lang="en-US"/>
              <a:pPr>
                <a:defRPr/>
              </a:pPr>
              <a:t>2/8/2011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56C6E1-D515-4DB7-881D-7CC18387ECA2}" type="slidenum">
              <a:rPr lang="en-US"/>
              <a:pPr>
                <a:defRPr/>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F6F44C7-44FB-4BF2-9F4E-039FAB859EA1}" type="datetimeFigureOut">
              <a:rPr lang="en-US"/>
              <a:pPr>
                <a:defRPr/>
              </a:pPr>
              <a:t>2/8/2011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0029901-657B-405A-8187-28AE852E4CC1}" type="slidenum">
              <a:rPr lang="en-US"/>
              <a:pPr>
                <a:defRPr/>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A53F9E9-5B34-48D8-8A5E-38BE11B7997C}" type="datetimeFigureOut">
              <a:rPr lang="en-US"/>
              <a:pPr>
                <a:defRPr/>
              </a:pPr>
              <a:t>2/8/2011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663F30C-548E-4828-BA1F-E8721D28B896}"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D9580F-B7BC-47C9-BD63-C4086A7AB39B}" type="datetimeFigureOut">
              <a:rPr lang="en-US"/>
              <a:pPr>
                <a:defRPr/>
              </a:pPr>
              <a:t>2/8/2011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501A810-A6D0-47A3-A009-CBD443D0047C}"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87FF86D-75BA-4B2E-860C-634C81544A24}" type="datetimeFigureOut">
              <a:rPr lang="en-US"/>
              <a:pPr>
                <a:defRPr/>
              </a:pPr>
              <a:t>2/8/2011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C54DC8-8335-4387-B4F1-D4C5F2D9CBE5}" type="slidenum">
              <a:rPr lang="en-US"/>
              <a:pPr>
                <a:defRPr/>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5101C21-5039-45B6-A5A2-5FD0C617E468}" type="datetimeFigureOut">
              <a:rPr lang="en-US"/>
              <a:pPr>
                <a:defRPr/>
              </a:pPr>
              <a:t>2/8/2011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0EEEC0-E75B-47C3-8C54-9E70694E197E}" type="slidenum">
              <a:rPr lang="en-US"/>
              <a:pPr>
                <a:defRPr/>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fld id="{9A33AC2B-BFEC-46FE-AF26-2580E6237513}" type="datetimeFigureOut">
              <a:rPr lang="en-US"/>
              <a:pPr>
                <a:defRPr/>
              </a:pPr>
              <a:t>2/8/2011</a:t>
            </a:fld>
            <a:endParaRPr lang="en-US"/>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348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4B3262D1-131C-478C-BBC2-475FCEF164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663575" y="0"/>
            <a:ext cx="7840663" cy="609600"/>
          </a:xfrm>
        </p:spPr>
        <p:txBody>
          <a:bodyPr lIns="92075" tIns="46038" rIns="92075" bIns="46038" anchor="b"/>
          <a:lstStyle/>
          <a:p>
            <a:pPr eaLnBrk="1" hangingPunct="1"/>
            <a:r>
              <a:rPr lang="en-US" sz="3200" dirty="0" smtClean="0">
                <a:cs typeface="Arial" charset="0"/>
              </a:rPr>
              <a:t>BLIP operations 02-08-11</a:t>
            </a:r>
          </a:p>
        </p:txBody>
      </p:sp>
      <p:sp>
        <p:nvSpPr>
          <p:cNvPr id="2051" name="Rectangle 3"/>
          <p:cNvSpPr>
            <a:spLocks noGrp="1" noChangeArrowheads="1"/>
          </p:cNvSpPr>
          <p:nvPr>
            <p:ph type="body" idx="4294967295"/>
          </p:nvPr>
        </p:nvSpPr>
        <p:spPr>
          <a:xfrm>
            <a:off x="457200" y="533400"/>
            <a:ext cx="8474075" cy="6172200"/>
          </a:xfrm>
          <a:ln>
            <a:solidFill>
              <a:schemeClr val="accent1"/>
            </a:solidFill>
          </a:ln>
        </p:spPr>
        <p:txBody>
          <a:bodyPr lIns="92075" tIns="46038" rIns="92075" bIns="46038"/>
          <a:lstStyle/>
          <a:p>
            <a:pPr eaLnBrk="1" hangingPunct="1">
              <a:lnSpc>
                <a:spcPct val="150000"/>
              </a:lnSpc>
            </a:pPr>
            <a:r>
              <a:rPr lang="en-US" sz="2200" dirty="0" smtClean="0">
                <a:cs typeface="Arial" charset="0"/>
              </a:rPr>
              <a:t>Status – running at 117.5MeV</a:t>
            </a:r>
          </a:p>
          <a:p>
            <a:pPr lvl="1" eaLnBrk="1" hangingPunct="1">
              <a:lnSpc>
                <a:spcPct val="150000"/>
              </a:lnSpc>
            </a:pPr>
            <a:r>
              <a:rPr lang="en-US" sz="1400" dirty="0" smtClean="0">
                <a:cs typeface="Arial" charset="0"/>
              </a:rPr>
              <a:t>BLIP weekly average beam increased to 100.0µA, highest this year.  Reliability very good with total operating  time equal  to 159.0 hours including 7.2 hours off for maintenance.  Isotope production of Sr-82, and Be-7 continued, along with LBNE targets downstream of the isotope targets.</a:t>
            </a:r>
          </a:p>
          <a:p>
            <a:pPr eaLnBrk="1" hangingPunct="1">
              <a:lnSpc>
                <a:spcPct val="150000"/>
              </a:lnSpc>
            </a:pPr>
            <a:r>
              <a:rPr lang="en-US" sz="2200" dirty="0" smtClean="0"/>
              <a:t>Operations issues</a:t>
            </a:r>
          </a:p>
          <a:p>
            <a:pPr lvl="1" eaLnBrk="1" hangingPunct="1">
              <a:lnSpc>
                <a:spcPct val="150000"/>
              </a:lnSpc>
            </a:pPr>
            <a:r>
              <a:rPr lang="en-US" sz="1500" dirty="0" smtClean="0"/>
              <a:t>Investigation of cause of </a:t>
            </a:r>
            <a:r>
              <a:rPr lang="en-US" sz="1500" dirty="0" err="1" smtClean="0"/>
              <a:t>Ga</a:t>
            </a:r>
            <a:r>
              <a:rPr lang="en-US" sz="1500" dirty="0" smtClean="0"/>
              <a:t> targets leaks continues. </a:t>
            </a:r>
          </a:p>
          <a:p>
            <a:pPr lvl="2" eaLnBrk="1" hangingPunct="1">
              <a:lnSpc>
                <a:spcPct val="150000"/>
              </a:lnSpc>
            </a:pPr>
            <a:r>
              <a:rPr lang="en-US" sz="1400" dirty="0" smtClean="0"/>
              <a:t>No </a:t>
            </a:r>
            <a:r>
              <a:rPr lang="en-US" sz="1400" dirty="0" err="1" smtClean="0"/>
              <a:t>Ga</a:t>
            </a:r>
            <a:r>
              <a:rPr lang="en-US" sz="1400" dirty="0" smtClean="0"/>
              <a:t> targets in beam last week. Replaced with an Al disk. </a:t>
            </a:r>
          </a:p>
          <a:p>
            <a:pPr lvl="2" eaLnBrk="1" hangingPunct="1">
              <a:lnSpc>
                <a:spcPct val="150000"/>
              </a:lnSpc>
            </a:pPr>
            <a:r>
              <a:rPr lang="en-US" sz="1400" dirty="0" err="1" smtClean="0"/>
              <a:t>Linac</a:t>
            </a:r>
            <a:r>
              <a:rPr lang="en-US" sz="1400" dirty="0" smtClean="0"/>
              <a:t>  prepared new tunes that were measured to actually be narrower than before.  The final try yesterday achieved a broader beam spot and a fresh </a:t>
            </a:r>
            <a:r>
              <a:rPr lang="en-US" sz="1400" dirty="0" err="1" smtClean="0"/>
              <a:t>Ga</a:t>
            </a:r>
            <a:r>
              <a:rPr lang="en-US" sz="1400" dirty="0" smtClean="0"/>
              <a:t> target has been inserted .</a:t>
            </a:r>
          </a:p>
          <a:p>
            <a:pPr lvl="1" eaLnBrk="1" hangingPunct="1">
              <a:lnSpc>
                <a:spcPct val="150000"/>
              </a:lnSpc>
            </a:pPr>
            <a:endParaRPr lang="en-US" sz="1800" dirty="0" smtClean="0"/>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Beam profile 2-03-11</a:t>
            </a:r>
            <a:endParaRPr lang="en-US" dirty="0"/>
          </a:p>
        </p:txBody>
      </p:sp>
      <p:sp>
        <p:nvSpPr>
          <p:cNvPr id="4" name="Text Placeholder 3"/>
          <p:cNvSpPr>
            <a:spLocks noGrp="1"/>
          </p:cNvSpPr>
          <p:nvPr>
            <p:ph type="body" sz="half" idx="2"/>
          </p:nvPr>
        </p:nvSpPr>
        <p:spPr/>
        <p:txBody>
          <a:bodyPr/>
          <a:lstStyle/>
          <a:p>
            <a:r>
              <a:rPr lang="en-US" dirty="0" smtClean="0"/>
              <a:t>FWHM Horizontal = 19mm, Vertical = 13mm</a:t>
            </a:r>
          </a:p>
          <a:p>
            <a:r>
              <a:rPr lang="en-US" dirty="0" smtClean="0"/>
              <a:t>FWTM Horizontal =  39mm, Vertical = 26mm</a:t>
            </a:r>
          </a:p>
          <a:p>
            <a:endParaRPr lang="en-US" dirty="0"/>
          </a:p>
        </p:txBody>
      </p:sp>
      <p:graphicFrame>
        <p:nvGraphicFramePr>
          <p:cNvPr id="6" name="Picture Placeholder 5"/>
          <p:cNvGraphicFramePr>
            <a:graphicFrameLocks noGrp="1"/>
          </p:cNvGraphicFramePr>
          <p:nvPr>
            <p:ph type="pic" idx="1"/>
          </p:nvPr>
        </p:nvGraphicFramePr>
        <p:xfrm>
          <a:off x="1792288" y="304800"/>
          <a:ext cx="5486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Beam profile 2-07-11</a:t>
            </a:r>
            <a:endParaRPr lang="en-US" b="0" dirty="0"/>
          </a:p>
        </p:txBody>
      </p:sp>
      <p:sp>
        <p:nvSpPr>
          <p:cNvPr id="4" name="Text Placeholder 3"/>
          <p:cNvSpPr>
            <a:spLocks noGrp="1"/>
          </p:cNvSpPr>
          <p:nvPr>
            <p:ph type="body" sz="half" idx="2"/>
          </p:nvPr>
        </p:nvSpPr>
        <p:spPr/>
        <p:txBody>
          <a:bodyPr/>
          <a:lstStyle/>
          <a:p>
            <a:r>
              <a:rPr lang="en-US" dirty="0" smtClean="0"/>
              <a:t>FWHM Horizontal = 19mm,  Vertical = 14mm</a:t>
            </a:r>
          </a:p>
          <a:p>
            <a:r>
              <a:rPr lang="en-US" dirty="0" smtClean="0"/>
              <a:t>FWTM Horizontal = 41mm,  Vertical = 29mm</a:t>
            </a:r>
            <a:endParaRPr lang="en-US" dirty="0"/>
          </a:p>
        </p:txBody>
      </p:sp>
      <p:graphicFrame>
        <p:nvGraphicFramePr>
          <p:cNvPr id="5" name="Picture Placeholder 4"/>
          <p:cNvGraphicFramePr>
            <a:graphicFrameLocks noGrp="1"/>
          </p:cNvGraphicFramePr>
          <p:nvPr>
            <p:ph type="pic" idx="1"/>
          </p:nvPr>
        </p:nvGraphicFramePr>
        <p:xfrm>
          <a:off x="1792288" y="612775"/>
          <a:ext cx="5751512"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nvGraphicFramePr>
        <p:xfrm>
          <a:off x="671512" y="900112"/>
          <a:ext cx="7800975" cy="5057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14364</TotalTime>
  <Words>165</Words>
  <Application>Microsoft Office PowerPoint</Application>
  <PresentationFormat>On-screen Show (4:3)</PresentationFormat>
  <Paragraphs>20</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BLIP operations 02-08-11</vt:lpstr>
      <vt:lpstr>Beam profile 2-03-11</vt:lpstr>
      <vt:lpstr>Beam profile 2-07-11</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C-AD</cp:lastModifiedBy>
  <cp:revision>100</cp:revision>
  <dcterms:created xsi:type="dcterms:W3CDTF">2002-05-23T18:46:31Z</dcterms:created>
  <dcterms:modified xsi:type="dcterms:W3CDTF">2011-02-08T17:45:25Z</dcterms:modified>
</cp:coreProperties>
</file>