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5"/>
  </p:notesMasterIdLst>
  <p:handoutMasterIdLst>
    <p:handoutMasterId r:id="rId6"/>
  </p:handoutMasterIdLst>
  <p:sldIdLst>
    <p:sldId id="257" r:id="rId2"/>
    <p:sldId id="260" r:id="rId3"/>
    <p:sldId id="259" r:id="rId4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4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/>
      <c:spPr>
        <a:noFill/>
        <a:ln w="25400">
          <a:noFill/>
        </a:ln>
      </c:spPr>
    </c:title>
    <c:plotArea>
      <c:layout/>
      <c:lineChart>
        <c:grouping val="standard"/>
        <c:ser>
          <c:idx val="3"/>
          <c:order val="0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FY05-FY11'!$I$5:$I$81</c:f>
              <c:numCache>
                <c:formatCode>0.00</c:formatCode>
                <c:ptCount val="77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FY05-FY11'!$K$5:$K$81</c:f>
              <c:numCache>
                <c:formatCode>0.00</c:formatCode>
                <c:ptCount val="77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FY05-FY11'!$M$5:$M$81</c:f>
              <c:numCache>
                <c:formatCode>0.00</c:formatCode>
                <c:ptCount val="77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FY05-FY11'!$N$5:$N$81</c:f>
              <c:numCache>
                <c:formatCode>0.00</c:formatCode>
                <c:ptCount val="77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</c:numCache>
            </c:numRef>
          </c:val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FY05-FY11'!$P$5:$P$81</c:f>
              <c:numCache>
                <c:formatCode>0.00</c:formatCode>
                <c:ptCount val="77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</c:numCache>
            </c:numRef>
          </c:val>
        </c:ser>
        <c:marker val="1"/>
        <c:axId val="49304320"/>
        <c:axId val="49306624"/>
      </c:lineChart>
      <c:catAx>
        <c:axId val="4930432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88039181785122"/>
              <c:y val="0.41619662230134458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306624"/>
        <c:crosses val="autoZero"/>
        <c:auto val="1"/>
        <c:lblAlgn val="ctr"/>
        <c:lblOffset val="100"/>
        <c:tickLblSkip val="10"/>
        <c:tickMarkSkip val="10"/>
      </c:catAx>
      <c:valAx>
        <c:axId val="49306624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304320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/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02-15-11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increased to 101.5µA, highest this year.  Reliability dropped  to 154.0 hours due to failure of mod 5 on Friday.  Isotope production of Sr-82, and Be-7 continued, along with LBNE targets downstream of the isotope targets.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500" dirty="0" smtClean="0"/>
              <a:t>Investigation of cause of </a:t>
            </a:r>
            <a:r>
              <a:rPr lang="en-US" sz="1500" dirty="0" err="1" smtClean="0"/>
              <a:t>Ga</a:t>
            </a:r>
            <a:r>
              <a:rPr lang="en-US" sz="1500" dirty="0" smtClean="0"/>
              <a:t> targets leaks continues.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err="1" smtClean="0"/>
              <a:t>Linac</a:t>
            </a:r>
            <a:r>
              <a:rPr lang="en-US" sz="1400" dirty="0" smtClean="0"/>
              <a:t>  prepared a  new tune that was very similar to last year’s operation.  A fresh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 was installed but leaked after ~1.5 days, consistent with previous results. We now are trying to get </a:t>
            </a:r>
            <a:r>
              <a:rPr lang="en-US" sz="1400" dirty="0" err="1" smtClean="0"/>
              <a:t>octupole</a:t>
            </a:r>
            <a:r>
              <a:rPr lang="en-US" sz="1400" dirty="0" smtClean="0"/>
              <a:t> magnets working to create a much broader profile.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We also have noted significant positional instability of the beam spot that seems to be correlated with EBIS activities. Cause unknown.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Research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Fe-52 </a:t>
            </a:r>
            <a:r>
              <a:rPr lang="en-US" sz="1400" dirty="0" err="1" smtClean="0"/>
              <a:t>nanoparticles</a:t>
            </a:r>
            <a:r>
              <a:rPr lang="en-US" sz="1400" dirty="0" smtClean="0"/>
              <a:t> were fabricated, dispersed in solvent, injected into a mouse and imaged simultaneously by PET and MRI in a prototype combined scanner. This is the first time this feat has been achieved.</a:t>
            </a:r>
          </a:p>
          <a:p>
            <a:pPr eaLnBrk="1" hangingPunct="1">
              <a:lnSpc>
                <a:spcPct val="150000"/>
              </a:lnSpc>
              <a:buNone/>
            </a:pPr>
            <a:endParaRPr lang="en-US" sz="22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PET/MRI image of Fe-52 </a:t>
            </a:r>
            <a:r>
              <a:rPr lang="en-US" sz="3600" dirty="0" err="1" smtClean="0"/>
              <a:t>nanoparticles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077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71512" y="900112"/>
          <a:ext cx="78009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14385</TotalTime>
  <Words>187</Words>
  <Application>Microsoft Office PowerPoint</Application>
  <PresentationFormat>On-screen Show (4:3)</PresentationFormat>
  <Paragraphs>14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BLIP operations 02-15-11</vt:lpstr>
      <vt:lpstr>PET/MRI image of Fe-52 nanoparticles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102</cp:revision>
  <dcterms:created xsi:type="dcterms:W3CDTF">2002-05-23T18:46:31Z</dcterms:created>
  <dcterms:modified xsi:type="dcterms:W3CDTF">2011-02-15T17:26:51Z</dcterms:modified>
</cp:coreProperties>
</file>