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6699"/>
    <a:srgbClr val="008080"/>
    <a:srgbClr val="00CDFF"/>
    <a:srgbClr val="0085FF"/>
    <a:srgbClr val="0066CC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02181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depthPercent val="100"/>
      <c:perspective val="30"/>
    </c:view3D>
    <c:plotArea>
      <c:layout/>
      <c:surface3DChart>
        <c:ser>
          <c:idx val="0"/>
          <c:order val="0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Data!$B$11:$B$100</c:f>
              <c:numCache>
                <c:formatCode>#,##0.00</c:formatCode>
                <c:ptCount val="90"/>
                <c:pt idx="0" formatCode="General">
                  <c:v>1</c:v>
                </c:pt>
                <c:pt idx="1">
                  <c:v>6789.7</c:v>
                </c:pt>
                <c:pt idx="2">
                  <c:v>7281</c:v>
                </c:pt>
                <c:pt idx="3">
                  <c:v>7209.4</c:v>
                </c:pt>
                <c:pt idx="4">
                  <c:v>7861.7</c:v>
                </c:pt>
                <c:pt idx="5">
                  <c:v>8370.7000000000007</c:v>
                </c:pt>
                <c:pt idx="6">
                  <c:v>9091.9</c:v>
                </c:pt>
                <c:pt idx="7">
                  <c:v>10059.200000000003</c:v>
                </c:pt>
                <c:pt idx="8">
                  <c:v>12768</c:v>
                </c:pt>
                <c:pt idx="9">
                  <c:v>14305.1</c:v>
                </c:pt>
                <c:pt idx="10">
                  <c:v>13317.1</c:v>
                </c:pt>
                <c:pt idx="11">
                  <c:v>11698.4</c:v>
                </c:pt>
                <c:pt idx="12">
                  <c:v>10658</c:v>
                </c:pt>
                <c:pt idx="13">
                  <c:v>10861</c:v>
                </c:pt>
                <c:pt idx="14">
                  <c:v>9773.2000000000007</c:v>
                </c:pt>
                <c:pt idx="15">
                  <c:v>10426.9</c:v>
                </c:pt>
                <c:pt idx="16">
                  <c:v>12213.1</c:v>
                </c:pt>
                <c:pt idx="17">
                  <c:v>16799.5</c:v>
                </c:pt>
                <c:pt idx="18">
                  <c:v>26480.7</c:v>
                </c:pt>
                <c:pt idx="19">
                  <c:v>26390.1</c:v>
                </c:pt>
                <c:pt idx="20">
                  <c:v>17929.5</c:v>
                </c:pt>
                <c:pt idx="21">
                  <c:v>17507</c:v>
                </c:pt>
                <c:pt idx="22">
                  <c:v>14484.2</c:v>
                </c:pt>
                <c:pt idx="23">
                  <c:v>14682.5</c:v>
                </c:pt>
                <c:pt idx="24">
                  <c:v>16240.4</c:v>
                </c:pt>
                <c:pt idx="25">
                  <c:v>19138.400000000001</c:v>
                </c:pt>
                <c:pt idx="26">
                  <c:v>17893.7</c:v>
                </c:pt>
                <c:pt idx="27">
                  <c:v>16329.5</c:v>
                </c:pt>
                <c:pt idx="28">
                  <c:v>15272.7</c:v>
                </c:pt>
                <c:pt idx="29">
                  <c:v>15427.2</c:v>
                </c:pt>
                <c:pt idx="30">
                  <c:v>14808.6</c:v>
                </c:pt>
                <c:pt idx="31">
                  <c:v>14545.3</c:v>
                </c:pt>
                <c:pt idx="32">
                  <c:v>14685.7</c:v>
                </c:pt>
                <c:pt idx="33">
                  <c:v>15088.4</c:v>
                </c:pt>
                <c:pt idx="34">
                  <c:v>14929.3</c:v>
                </c:pt>
                <c:pt idx="35">
                  <c:v>14157.3</c:v>
                </c:pt>
                <c:pt idx="36">
                  <c:v>14493.3</c:v>
                </c:pt>
                <c:pt idx="37">
                  <c:v>14374.6</c:v>
                </c:pt>
                <c:pt idx="38">
                  <c:v>13276.3</c:v>
                </c:pt>
                <c:pt idx="39">
                  <c:v>12683.2</c:v>
                </c:pt>
                <c:pt idx="40">
                  <c:v>12636.6</c:v>
                </c:pt>
                <c:pt idx="41">
                  <c:v>12825</c:v>
                </c:pt>
                <c:pt idx="42">
                  <c:v>11426.5</c:v>
                </c:pt>
                <c:pt idx="43">
                  <c:v>10340.1</c:v>
                </c:pt>
                <c:pt idx="44">
                  <c:v>11285.5</c:v>
                </c:pt>
                <c:pt idx="45">
                  <c:v>10434.1</c:v>
                </c:pt>
                <c:pt idx="46">
                  <c:v>10851.4</c:v>
                </c:pt>
                <c:pt idx="47">
                  <c:v>9617.1</c:v>
                </c:pt>
                <c:pt idx="48">
                  <c:v>9075.9</c:v>
                </c:pt>
                <c:pt idx="49">
                  <c:v>8834</c:v>
                </c:pt>
                <c:pt idx="50">
                  <c:v>8476.7999999999975</c:v>
                </c:pt>
                <c:pt idx="51">
                  <c:v>8180.3</c:v>
                </c:pt>
                <c:pt idx="52">
                  <c:v>8607.4</c:v>
                </c:pt>
                <c:pt idx="53">
                  <c:v>7670.4</c:v>
                </c:pt>
                <c:pt idx="54">
                  <c:v>7694.5</c:v>
                </c:pt>
                <c:pt idx="55">
                  <c:v>7144.6</c:v>
                </c:pt>
                <c:pt idx="56">
                  <c:v>8239.9</c:v>
                </c:pt>
                <c:pt idx="57">
                  <c:v>7890.4</c:v>
                </c:pt>
                <c:pt idx="58">
                  <c:v>7322.7</c:v>
                </c:pt>
                <c:pt idx="59">
                  <c:v>6866.6</c:v>
                </c:pt>
                <c:pt idx="60">
                  <c:v>7316.5</c:v>
                </c:pt>
                <c:pt idx="61">
                  <c:v>6722.9</c:v>
                </c:pt>
                <c:pt idx="62">
                  <c:v>7029.8</c:v>
                </c:pt>
                <c:pt idx="63">
                  <c:v>6448.6</c:v>
                </c:pt>
                <c:pt idx="64">
                  <c:v>6856.7</c:v>
                </c:pt>
                <c:pt idx="65">
                  <c:v>6636.4</c:v>
                </c:pt>
                <c:pt idx="66">
                  <c:v>6650.6</c:v>
                </c:pt>
                <c:pt idx="67">
                  <c:v>7480.9</c:v>
                </c:pt>
                <c:pt idx="68">
                  <c:v>7067.7</c:v>
                </c:pt>
                <c:pt idx="69">
                  <c:v>5196.5</c:v>
                </c:pt>
                <c:pt idx="70">
                  <c:v>5530.1</c:v>
                </c:pt>
                <c:pt idx="71">
                  <c:v>6115.8</c:v>
                </c:pt>
                <c:pt idx="72">
                  <c:v>5005.5</c:v>
                </c:pt>
                <c:pt idx="73">
                  <c:v>5418.1</c:v>
                </c:pt>
                <c:pt idx="74">
                  <c:v>6036.6</c:v>
                </c:pt>
                <c:pt idx="75">
                  <c:v>8487.6</c:v>
                </c:pt>
                <c:pt idx="76">
                  <c:v>5854.1</c:v>
                </c:pt>
                <c:pt idx="77">
                  <c:v>5353.8</c:v>
                </c:pt>
                <c:pt idx="78">
                  <c:v>4992.6000000000004</c:v>
                </c:pt>
                <c:pt idx="79">
                  <c:v>5311.1</c:v>
                </c:pt>
                <c:pt idx="80">
                  <c:v>5299.4</c:v>
                </c:pt>
                <c:pt idx="81">
                  <c:v>5614.5</c:v>
                </c:pt>
                <c:pt idx="82">
                  <c:v>4976.9000000000005</c:v>
                </c:pt>
                <c:pt idx="83">
                  <c:v>4667.7</c:v>
                </c:pt>
                <c:pt idx="84">
                  <c:v>4281.5</c:v>
                </c:pt>
                <c:pt idx="85">
                  <c:v>4409.9000000000005</c:v>
                </c:pt>
                <c:pt idx="86">
                  <c:v>4435.3</c:v>
                </c:pt>
                <c:pt idx="87">
                  <c:v>4433</c:v>
                </c:pt>
                <c:pt idx="88">
                  <c:v>6200.8</c:v>
                </c:pt>
                <c:pt idx="89">
                  <c:v>6592.1</c:v>
                </c:pt>
              </c:numCache>
            </c:numRef>
          </c:val>
        </c:ser>
        <c:ser>
          <c:idx val="1"/>
          <c:order val="1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Data!$C$11:$C$100</c:f>
              <c:numCache>
                <c:formatCode>#,##0.00</c:formatCode>
                <c:ptCount val="90"/>
                <c:pt idx="0" formatCode="General">
                  <c:v>2</c:v>
                </c:pt>
                <c:pt idx="1">
                  <c:v>6396.9</c:v>
                </c:pt>
                <c:pt idx="2">
                  <c:v>7699</c:v>
                </c:pt>
                <c:pt idx="3">
                  <c:v>7711.6</c:v>
                </c:pt>
                <c:pt idx="4">
                  <c:v>8275.6</c:v>
                </c:pt>
                <c:pt idx="5">
                  <c:v>8027.8</c:v>
                </c:pt>
                <c:pt idx="6">
                  <c:v>8203.1</c:v>
                </c:pt>
                <c:pt idx="7">
                  <c:v>8280.6</c:v>
                </c:pt>
                <c:pt idx="8">
                  <c:v>8518.6</c:v>
                </c:pt>
                <c:pt idx="9">
                  <c:v>8309.2000000000007</c:v>
                </c:pt>
                <c:pt idx="10">
                  <c:v>8833.9</c:v>
                </c:pt>
                <c:pt idx="11">
                  <c:v>9083.1</c:v>
                </c:pt>
                <c:pt idx="12">
                  <c:v>9203.9</c:v>
                </c:pt>
                <c:pt idx="13">
                  <c:v>9823.4</c:v>
                </c:pt>
                <c:pt idx="14">
                  <c:v>10115.6</c:v>
                </c:pt>
                <c:pt idx="15">
                  <c:v>10497.3</c:v>
                </c:pt>
                <c:pt idx="16">
                  <c:v>11488.4</c:v>
                </c:pt>
                <c:pt idx="17">
                  <c:v>11908.8</c:v>
                </c:pt>
                <c:pt idx="18">
                  <c:v>13889.5</c:v>
                </c:pt>
                <c:pt idx="19">
                  <c:v>13811.8</c:v>
                </c:pt>
                <c:pt idx="20">
                  <c:v>14493.5</c:v>
                </c:pt>
                <c:pt idx="21">
                  <c:v>14109.6</c:v>
                </c:pt>
                <c:pt idx="22">
                  <c:v>15097.9</c:v>
                </c:pt>
                <c:pt idx="23">
                  <c:v>14983.1</c:v>
                </c:pt>
                <c:pt idx="24">
                  <c:v>16694.8</c:v>
                </c:pt>
                <c:pt idx="25">
                  <c:v>17622.599999999995</c:v>
                </c:pt>
                <c:pt idx="26">
                  <c:v>21234.799999999996</c:v>
                </c:pt>
                <c:pt idx="27">
                  <c:v>20318.900000000001</c:v>
                </c:pt>
                <c:pt idx="28">
                  <c:v>21265.5</c:v>
                </c:pt>
                <c:pt idx="29">
                  <c:v>21099.5</c:v>
                </c:pt>
                <c:pt idx="30">
                  <c:v>21106.7</c:v>
                </c:pt>
                <c:pt idx="31">
                  <c:v>21899.8</c:v>
                </c:pt>
                <c:pt idx="32">
                  <c:v>22107.4</c:v>
                </c:pt>
                <c:pt idx="33">
                  <c:v>21001.9</c:v>
                </c:pt>
                <c:pt idx="34">
                  <c:v>20384.900000000001</c:v>
                </c:pt>
                <c:pt idx="35">
                  <c:v>19805.8</c:v>
                </c:pt>
                <c:pt idx="36">
                  <c:v>17851</c:v>
                </c:pt>
                <c:pt idx="37">
                  <c:v>17223.7</c:v>
                </c:pt>
                <c:pt idx="38">
                  <c:v>16942.5</c:v>
                </c:pt>
                <c:pt idx="39">
                  <c:v>15161.1</c:v>
                </c:pt>
                <c:pt idx="40">
                  <c:v>15033.7</c:v>
                </c:pt>
                <c:pt idx="41">
                  <c:v>15455.3</c:v>
                </c:pt>
                <c:pt idx="42">
                  <c:v>13892.2</c:v>
                </c:pt>
                <c:pt idx="43">
                  <c:v>13124.3</c:v>
                </c:pt>
                <c:pt idx="44">
                  <c:v>13011.5</c:v>
                </c:pt>
                <c:pt idx="45">
                  <c:v>12203.6</c:v>
                </c:pt>
                <c:pt idx="46">
                  <c:v>11556.2</c:v>
                </c:pt>
                <c:pt idx="47">
                  <c:v>10683.1</c:v>
                </c:pt>
                <c:pt idx="48">
                  <c:v>9777</c:v>
                </c:pt>
                <c:pt idx="49">
                  <c:v>9446.5</c:v>
                </c:pt>
                <c:pt idx="50">
                  <c:v>9151.9</c:v>
                </c:pt>
                <c:pt idx="51">
                  <c:v>9270</c:v>
                </c:pt>
                <c:pt idx="52">
                  <c:v>9129.4</c:v>
                </c:pt>
                <c:pt idx="53">
                  <c:v>7995.3</c:v>
                </c:pt>
                <c:pt idx="54">
                  <c:v>8143</c:v>
                </c:pt>
                <c:pt idx="55">
                  <c:v>7956.9</c:v>
                </c:pt>
                <c:pt idx="56">
                  <c:v>7980.4</c:v>
                </c:pt>
                <c:pt idx="57">
                  <c:v>7321.4</c:v>
                </c:pt>
                <c:pt idx="58">
                  <c:v>7073.3</c:v>
                </c:pt>
                <c:pt idx="59">
                  <c:v>6991.7</c:v>
                </c:pt>
                <c:pt idx="60">
                  <c:v>7151.3</c:v>
                </c:pt>
                <c:pt idx="61">
                  <c:v>6937.2</c:v>
                </c:pt>
                <c:pt idx="62">
                  <c:v>7332.6</c:v>
                </c:pt>
                <c:pt idx="63">
                  <c:v>6891.8</c:v>
                </c:pt>
                <c:pt idx="64">
                  <c:v>6884.3</c:v>
                </c:pt>
                <c:pt idx="65">
                  <c:v>6087.7</c:v>
                </c:pt>
                <c:pt idx="66">
                  <c:v>6739</c:v>
                </c:pt>
                <c:pt idx="67">
                  <c:v>6523</c:v>
                </c:pt>
                <c:pt idx="68">
                  <c:v>6421.5</c:v>
                </c:pt>
                <c:pt idx="69">
                  <c:v>5849.3</c:v>
                </c:pt>
                <c:pt idx="70">
                  <c:v>5223.5</c:v>
                </c:pt>
                <c:pt idx="71">
                  <c:v>5258.5</c:v>
                </c:pt>
                <c:pt idx="72">
                  <c:v>5041.3</c:v>
                </c:pt>
                <c:pt idx="73">
                  <c:v>5737</c:v>
                </c:pt>
                <c:pt idx="74">
                  <c:v>5318.8</c:v>
                </c:pt>
                <c:pt idx="75">
                  <c:v>5131.3</c:v>
                </c:pt>
                <c:pt idx="76">
                  <c:v>4981</c:v>
                </c:pt>
                <c:pt idx="77">
                  <c:v>5004.1000000000004</c:v>
                </c:pt>
                <c:pt idx="78">
                  <c:v>4843.1000000000004</c:v>
                </c:pt>
                <c:pt idx="79">
                  <c:v>4637.5</c:v>
                </c:pt>
                <c:pt idx="80">
                  <c:v>4994.6000000000004</c:v>
                </c:pt>
                <c:pt idx="81">
                  <c:v>5009.9000000000005</c:v>
                </c:pt>
                <c:pt idx="82">
                  <c:v>4617.6000000000004</c:v>
                </c:pt>
                <c:pt idx="83">
                  <c:v>5305.2</c:v>
                </c:pt>
                <c:pt idx="84">
                  <c:v>4511.2</c:v>
                </c:pt>
                <c:pt idx="85">
                  <c:v>5013.7</c:v>
                </c:pt>
                <c:pt idx="86">
                  <c:v>4342.8</c:v>
                </c:pt>
                <c:pt idx="87">
                  <c:v>4454.3</c:v>
                </c:pt>
                <c:pt idx="88">
                  <c:v>5100.4000000000005</c:v>
                </c:pt>
                <c:pt idx="89">
                  <c:v>5776.4</c:v>
                </c:pt>
              </c:numCache>
            </c:numRef>
          </c:val>
        </c:ser>
        <c:ser>
          <c:idx val="2"/>
          <c:order val="2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Data!$D$11:$D$100</c:f>
              <c:numCache>
                <c:formatCode>#,##0.00</c:formatCode>
                <c:ptCount val="90"/>
                <c:pt idx="0" formatCode="General">
                  <c:v>3</c:v>
                </c:pt>
                <c:pt idx="1">
                  <c:v>7468</c:v>
                </c:pt>
                <c:pt idx="2">
                  <c:v>7185.1</c:v>
                </c:pt>
                <c:pt idx="3">
                  <c:v>7559.8</c:v>
                </c:pt>
                <c:pt idx="4">
                  <c:v>8051.7</c:v>
                </c:pt>
                <c:pt idx="5">
                  <c:v>7260.6</c:v>
                </c:pt>
                <c:pt idx="6">
                  <c:v>7493.6</c:v>
                </c:pt>
                <c:pt idx="7">
                  <c:v>8172</c:v>
                </c:pt>
                <c:pt idx="8">
                  <c:v>8526.2000000000007</c:v>
                </c:pt>
                <c:pt idx="9">
                  <c:v>8174.3</c:v>
                </c:pt>
                <c:pt idx="10">
                  <c:v>8420.9</c:v>
                </c:pt>
                <c:pt idx="11">
                  <c:v>9133.1</c:v>
                </c:pt>
                <c:pt idx="12">
                  <c:v>9605.6</c:v>
                </c:pt>
                <c:pt idx="13">
                  <c:v>10326.6</c:v>
                </c:pt>
                <c:pt idx="14">
                  <c:v>10438.5</c:v>
                </c:pt>
                <c:pt idx="15">
                  <c:v>10558.8</c:v>
                </c:pt>
                <c:pt idx="16">
                  <c:v>12307.1</c:v>
                </c:pt>
                <c:pt idx="17">
                  <c:v>13209.2</c:v>
                </c:pt>
                <c:pt idx="18">
                  <c:v>14094.2</c:v>
                </c:pt>
                <c:pt idx="19">
                  <c:v>14406</c:v>
                </c:pt>
                <c:pt idx="20">
                  <c:v>15054</c:v>
                </c:pt>
                <c:pt idx="21">
                  <c:v>15351.1</c:v>
                </c:pt>
                <c:pt idx="22">
                  <c:v>17999.400000000001</c:v>
                </c:pt>
                <c:pt idx="23">
                  <c:v>19277.5</c:v>
                </c:pt>
                <c:pt idx="24">
                  <c:v>21085.7</c:v>
                </c:pt>
                <c:pt idx="25">
                  <c:v>25228.3</c:v>
                </c:pt>
                <c:pt idx="26">
                  <c:v>28965.4</c:v>
                </c:pt>
                <c:pt idx="27">
                  <c:v>31161.3</c:v>
                </c:pt>
                <c:pt idx="28">
                  <c:v>32532.400000000001</c:v>
                </c:pt>
                <c:pt idx="29">
                  <c:v>32140.400000000001</c:v>
                </c:pt>
                <c:pt idx="30">
                  <c:v>32219.200000000001</c:v>
                </c:pt>
                <c:pt idx="31">
                  <c:v>30546.799999999996</c:v>
                </c:pt>
                <c:pt idx="32">
                  <c:v>28201.200000000001</c:v>
                </c:pt>
                <c:pt idx="33">
                  <c:v>26325.3</c:v>
                </c:pt>
                <c:pt idx="34">
                  <c:v>24170</c:v>
                </c:pt>
                <c:pt idx="35">
                  <c:v>22121.599999999995</c:v>
                </c:pt>
                <c:pt idx="36">
                  <c:v>20077</c:v>
                </c:pt>
                <c:pt idx="37">
                  <c:v>20036.900000000001</c:v>
                </c:pt>
                <c:pt idx="38">
                  <c:v>18420.900000000001</c:v>
                </c:pt>
                <c:pt idx="39">
                  <c:v>17561</c:v>
                </c:pt>
                <c:pt idx="40">
                  <c:v>17968.099999999995</c:v>
                </c:pt>
                <c:pt idx="41">
                  <c:v>16855.900000000001</c:v>
                </c:pt>
                <c:pt idx="42">
                  <c:v>14397.7</c:v>
                </c:pt>
                <c:pt idx="43">
                  <c:v>14275.1</c:v>
                </c:pt>
                <c:pt idx="44">
                  <c:v>14364.9</c:v>
                </c:pt>
                <c:pt idx="45">
                  <c:v>12824.2</c:v>
                </c:pt>
                <c:pt idx="46">
                  <c:v>13200.8</c:v>
                </c:pt>
                <c:pt idx="47">
                  <c:v>12248.9</c:v>
                </c:pt>
                <c:pt idx="48">
                  <c:v>11738.1</c:v>
                </c:pt>
                <c:pt idx="49">
                  <c:v>11060.4</c:v>
                </c:pt>
                <c:pt idx="50">
                  <c:v>10216</c:v>
                </c:pt>
                <c:pt idx="51">
                  <c:v>9609.7999999999975</c:v>
                </c:pt>
                <c:pt idx="52">
                  <c:v>9775</c:v>
                </c:pt>
                <c:pt idx="53">
                  <c:v>9312.2000000000007</c:v>
                </c:pt>
                <c:pt idx="54">
                  <c:v>8986.9</c:v>
                </c:pt>
                <c:pt idx="55">
                  <c:v>8676.7000000000007</c:v>
                </c:pt>
                <c:pt idx="56">
                  <c:v>7930.9</c:v>
                </c:pt>
                <c:pt idx="57">
                  <c:v>7792.8</c:v>
                </c:pt>
                <c:pt idx="58">
                  <c:v>7513</c:v>
                </c:pt>
                <c:pt idx="59">
                  <c:v>6956.8</c:v>
                </c:pt>
                <c:pt idx="60">
                  <c:v>6653.6</c:v>
                </c:pt>
                <c:pt idx="61">
                  <c:v>6561.9</c:v>
                </c:pt>
                <c:pt idx="62">
                  <c:v>6234.2</c:v>
                </c:pt>
                <c:pt idx="63">
                  <c:v>7656.3</c:v>
                </c:pt>
                <c:pt idx="64">
                  <c:v>6112.9</c:v>
                </c:pt>
                <c:pt idx="65">
                  <c:v>6552.5</c:v>
                </c:pt>
                <c:pt idx="66">
                  <c:v>6187.4</c:v>
                </c:pt>
                <c:pt idx="67">
                  <c:v>6456.3</c:v>
                </c:pt>
                <c:pt idx="68">
                  <c:v>6376.6</c:v>
                </c:pt>
                <c:pt idx="69">
                  <c:v>6015.1</c:v>
                </c:pt>
                <c:pt idx="70">
                  <c:v>5740.4</c:v>
                </c:pt>
                <c:pt idx="71">
                  <c:v>5184.6000000000004</c:v>
                </c:pt>
                <c:pt idx="72">
                  <c:v>5437.5</c:v>
                </c:pt>
                <c:pt idx="73">
                  <c:v>5595.4</c:v>
                </c:pt>
                <c:pt idx="74">
                  <c:v>5353.2</c:v>
                </c:pt>
                <c:pt idx="75">
                  <c:v>5528.6</c:v>
                </c:pt>
                <c:pt idx="76">
                  <c:v>4904</c:v>
                </c:pt>
                <c:pt idx="77">
                  <c:v>5150.4000000000005</c:v>
                </c:pt>
                <c:pt idx="78">
                  <c:v>5086.9000000000005</c:v>
                </c:pt>
                <c:pt idx="79">
                  <c:v>4632.7</c:v>
                </c:pt>
                <c:pt idx="80">
                  <c:v>5019.1000000000004</c:v>
                </c:pt>
                <c:pt idx="81">
                  <c:v>5168.9000000000005</c:v>
                </c:pt>
                <c:pt idx="82">
                  <c:v>4802.3</c:v>
                </c:pt>
                <c:pt idx="83">
                  <c:v>4794.1000000000004</c:v>
                </c:pt>
                <c:pt idx="84">
                  <c:v>4455.9000000000005</c:v>
                </c:pt>
                <c:pt idx="85">
                  <c:v>4973.7</c:v>
                </c:pt>
                <c:pt idx="86">
                  <c:v>4876</c:v>
                </c:pt>
                <c:pt idx="87">
                  <c:v>5254.1</c:v>
                </c:pt>
                <c:pt idx="88">
                  <c:v>5741.3</c:v>
                </c:pt>
                <c:pt idx="89">
                  <c:v>6169.2</c:v>
                </c:pt>
              </c:numCache>
            </c:numRef>
          </c:val>
        </c:ser>
        <c:ser>
          <c:idx val="3"/>
          <c:order val="3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Data!$E$11:$E$100</c:f>
              <c:numCache>
                <c:formatCode>#,##0.00</c:formatCode>
                <c:ptCount val="90"/>
                <c:pt idx="0" formatCode="General">
                  <c:v>4</c:v>
                </c:pt>
                <c:pt idx="1">
                  <c:v>7887.8</c:v>
                </c:pt>
                <c:pt idx="2">
                  <c:v>7533.4</c:v>
                </c:pt>
                <c:pt idx="3">
                  <c:v>7526</c:v>
                </c:pt>
                <c:pt idx="4">
                  <c:v>7666</c:v>
                </c:pt>
                <c:pt idx="5">
                  <c:v>7946.1</c:v>
                </c:pt>
                <c:pt idx="6">
                  <c:v>8146.9</c:v>
                </c:pt>
                <c:pt idx="7">
                  <c:v>8729.9</c:v>
                </c:pt>
                <c:pt idx="8">
                  <c:v>9118.4</c:v>
                </c:pt>
                <c:pt idx="9">
                  <c:v>9111.9</c:v>
                </c:pt>
                <c:pt idx="10">
                  <c:v>10111</c:v>
                </c:pt>
                <c:pt idx="11">
                  <c:v>11007.4</c:v>
                </c:pt>
                <c:pt idx="12">
                  <c:v>9532.7999999999975</c:v>
                </c:pt>
                <c:pt idx="13">
                  <c:v>10456</c:v>
                </c:pt>
                <c:pt idx="14">
                  <c:v>11728</c:v>
                </c:pt>
                <c:pt idx="15">
                  <c:v>11745.9</c:v>
                </c:pt>
                <c:pt idx="16">
                  <c:v>12998.7</c:v>
                </c:pt>
                <c:pt idx="17">
                  <c:v>14857.5</c:v>
                </c:pt>
                <c:pt idx="18">
                  <c:v>15444.2</c:v>
                </c:pt>
                <c:pt idx="19">
                  <c:v>17108.599999999995</c:v>
                </c:pt>
                <c:pt idx="20">
                  <c:v>18017.400000000001</c:v>
                </c:pt>
                <c:pt idx="21">
                  <c:v>20526.8</c:v>
                </c:pt>
                <c:pt idx="22">
                  <c:v>25465.9</c:v>
                </c:pt>
                <c:pt idx="23">
                  <c:v>33227.300000000003</c:v>
                </c:pt>
                <c:pt idx="24">
                  <c:v>38491.9</c:v>
                </c:pt>
                <c:pt idx="25">
                  <c:v>43194.5</c:v>
                </c:pt>
                <c:pt idx="26">
                  <c:v>43437.9</c:v>
                </c:pt>
                <c:pt idx="27">
                  <c:v>42290.7</c:v>
                </c:pt>
                <c:pt idx="28">
                  <c:v>41601.300000000003</c:v>
                </c:pt>
                <c:pt idx="29">
                  <c:v>40355.199999999997</c:v>
                </c:pt>
                <c:pt idx="30">
                  <c:v>39742</c:v>
                </c:pt>
                <c:pt idx="31">
                  <c:v>36138</c:v>
                </c:pt>
                <c:pt idx="32">
                  <c:v>34347.1</c:v>
                </c:pt>
                <c:pt idx="33">
                  <c:v>31636.7</c:v>
                </c:pt>
                <c:pt idx="34">
                  <c:v>29232.9</c:v>
                </c:pt>
                <c:pt idx="35">
                  <c:v>26649.8</c:v>
                </c:pt>
                <c:pt idx="36">
                  <c:v>24480.799999999996</c:v>
                </c:pt>
                <c:pt idx="37">
                  <c:v>21842.799999999996</c:v>
                </c:pt>
                <c:pt idx="38">
                  <c:v>20035.099999999995</c:v>
                </c:pt>
                <c:pt idx="39">
                  <c:v>19888.599999999995</c:v>
                </c:pt>
                <c:pt idx="40">
                  <c:v>17570.7</c:v>
                </c:pt>
                <c:pt idx="41">
                  <c:v>17254.7</c:v>
                </c:pt>
                <c:pt idx="42">
                  <c:v>16177.5</c:v>
                </c:pt>
                <c:pt idx="43">
                  <c:v>16241.7</c:v>
                </c:pt>
                <c:pt idx="44">
                  <c:v>15172.1</c:v>
                </c:pt>
                <c:pt idx="45">
                  <c:v>14734</c:v>
                </c:pt>
                <c:pt idx="46">
                  <c:v>12819.8</c:v>
                </c:pt>
                <c:pt idx="47">
                  <c:v>12922.5</c:v>
                </c:pt>
                <c:pt idx="48">
                  <c:v>13078.3</c:v>
                </c:pt>
                <c:pt idx="49">
                  <c:v>11742.9</c:v>
                </c:pt>
                <c:pt idx="50">
                  <c:v>11237</c:v>
                </c:pt>
                <c:pt idx="51">
                  <c:v>10859.3</c:v>
                </c:pt>
                <c:pt idx="52">
                  <c:v>10701.4</c:v>
                </c:pt>
                <c:pt idx="53">
                  <c:v>10093.799999999997</c:v>
                </c:pt>
                <c:pt idx="54">
                  <c:v>9888.2999999999975</c:v>
                </c:pt>
                <c:pt idx="55">
                  <c:v>8569.1</c:v>
                </c:pt>
                <c:pt idx="56">
                  <c:v>8139.6</c:v>
                </c:pt>
                <c:pt idx="57">
                  <c:v>8196</c:v>
                </c:pt>
                <c:pt idx="58">
                  <c:v>7399.9</c:v>
                </c:pt>
                <c:pt idx="59">
                  <c:v>8204.9</c:v>
                </c:pt>
                <c:pt idx="60">
                  <c:v>6925.6</c:v>
                </c:pt>
                <c:pt idx="61">
                  <c:v>6582.1</c:v>
                </c:pt>
                <c:pt idx="62">
                  <c:v>7338.5</c:v>
                </c:pt>
                <c:pt idx="63">
                  <c:v>6823.2</c:v>
                </c:pt>
                <c:pt idx="64">
                  <c:v>6687.9</c:v>
                </c:pt>
                <c:pt idx="65">
                  <c:v>6795</c:v>
                </c:pt>
                <c:pt idx="66">
                  <c:v>6269.7</c:v>
                </c:pt>
                <c:pt idx="67">
                  <c:v>6442.7</c:v>
                </c:pt>
                <c:pt idx="68">
                  <c:v>6627.2</c:v>
                </c:pt>
                <c:pt idx="69">
                  <c:v>6513</c:v>
                </c:pt>
                <c:pt idx="70">
                  <c:v>6033.1</c:v>
                </c:pt>
                <c:pt idx="71">
                  <c:v>6145.5</c:v>
                </c:pt>
                <c:pt idx="72">
                  <c:v>5720.9</c:v>
                </c:pt>
                <c:pt idx="73">
                  <c:v>5297.2</c:v>
                </c:pt>
                <c:pt idx="74">
                  <c:v>5038</c:v>
                </c:pt>
                <c:pt idx="75">
                  <c:v>5918.9</c:v>
                </c:pt>
                <c:pt idx="76">
                  <c:v>5555.2</c:v>
                </c:pt>
                <c:pt idx="77">
                  <c:v>5413.2</c:v>
                </c:pt>
                <c:pt idx="78">
                  <c:v>5003.7</c:v>
                </c:pt>
                <c:pt idx="79">
                  <c:v>5198.7</c:v>
                </c:pt>
                <c:pt idx="80">
                  <c:v>4784.2</c:v>
                </c:pt>
                <c:pt idx="81">
                  <c:v>4769.5</c:v>
                </c:pt>
                <c:pt idx="82">
                  <c:v>4610.9000000000005</c:v>
                </c:pt>
                <c:pt idx="83">
                  <c:v>4404.5</c:v>
                </c:pt>
                <c:pt idx="84">
                  <c:v>4744.3</c:v>
                </c:pt>
                <c:pt idx="85">
                  <c:v>5285.6</c:v>
                </c:pt>
                <c:pt idx="86">
                  <c:v>4710.4000000000005</c:v>
                </c:pt>
                <c:pt idx="87">
                  <c:v>5454.7</c:v>
                </c:pt>
                <c:pt idx="88">
                  <c:v>6021.1</c:v>
                </c:pt>
                <c:pt idx="89">
                  <c:v>7281.1</c:v>
                </c:pt>
              </c:numCache>
            </c:numRef>
          </c:val>
        </c:ser>
        <c:ser>
          <c:idx val="4"/>
          <c:order val="4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Data!$F$11:$F$100</c:f>
              <c:numCache>
                <c:formatCode>#,##0.00</c:formatCode>
                <c:ptCount val="90"/>
                <c:pt idx="0" formatCode="General">
                  <c:v>5</c:v>
                </c:pt>
                <c:pt idx="1">
                  <c:v>7184.7</c:v>
                </c:pt>
                <c:pt idx="2">
                  <c:v>7455.6</c:v>
                </c:pt>
                <c:pt idx="3">
                  <c:v>7449.1</c:v>
                </c:pt>
                <c:pt idx="4">
                  <c:v>7843.1</c:v>
                </c:pt>
                <c:pt idx="5">
                  <c:v>8524.7000000000007</c:v>
                </c:pt>
                <c:pt idx="6">
                  <c:v>8675.7000000000007</c:v>
                </c:pt>
                <c:pt idx="7">
                  <c:v>9569.4</c:v>
                </c:pt>
                <c:pt idx="8">
                  <c:v>8572.2000000000007</c:v>
                </c:pt>
                <c:pt idx="9">
                  <c:v>9322.1</c:v>
                </c:pt>
                <c:pt idx="10">
                  <c:v>10289.700000000003</c:v>
                </c:pt>
                <c:pt idx="11">
                  <c:v>10674.4</c:v>
                </c:pt>
                <c:pt idx="12">
                  <c:v>10293.6</c:v>
                </c:pt>
                <c:pt idx="13">
                  <c:v>12024.2</c:v>
                </c:pt>
                <c:pt idx="14">
                  <c:v>13224</c:v>
                </c:pt>
                <c:pt idx="15">
                  <c:v>13849.3</c:v>
                </c:pt>
                <c:pt idx="16">
                  <c:v>14638.1</c:v>
                </c:pt>
                <c:pt idx="17">
                  <c:v>16210.4</c:v>
                </c:pt>
                <c:pt idx="18">
                  <c:v>18070.7</c:v>
                </c:pt>
                <c:pt idx="19">
                  <c:v>23520.7</c:v>
                </c:pt>
                <c:pt idx="20">
                  <c:v>29396.1</c:v>
                </c:pt>
                <c:pt idx="21">
                  <c:v>38892.300000000003</c:v>
                </c:pt>
                <c:pt idx="22">
                  <c:v>47213.7</c:v>
                </c:pt>
                <c:pt idx="23">
                  <c:v>52131.6</c:v>
                </c:pt>
                <c:pt idx="24">
                  <c:v>56390.3</c:v>
                </c:pt>
                <c:pt idx="25">
                  <c:v>56503.6</c:v>
                </c:pt>
                <c:pt idx="26">
                  <c:v>54022.1</c:v>
                </c:pt>
                <c:pt idx="27">
                  <c:v>53389.2</c:v>
                </c:pt>
                <c:pt idx="28">
                  <c:v>49942.7</c:v>
                </c:pt>
                <c:pt idx="29">
                  <c:v>48850.6</c:v>
                </c:pt>
                <c:pt idx="30">
                  <c:v>46888.4</c:v>
                </c:pt>
                <c:pt idx="31">
                  <c:v>43380.6</c:v>
                </c:pt>
                <c:pt idx="32">
                  <c:v>40736.699999999997</c:v>
                </c:pt>
                <c:pt idx="33">
                  <c:v>37371.9</c:v>
                </c:pt>
                <c:pt idx="34">
                  <c:v>33102.699999999997</c:v>
                </c:pt>
                <c:pt idx="35">
                  <c:v>30477.200000000001</c:v>
                </c:pt>
                <c:pt idx="36">
                  <c:v>28115.3</c:v>
                </c:pt>
                <c:pt idx="37">
                  <c:v>24903.1</c:v>
                </c:pt>
                <c:pt idx="38">
                  <c:v>21889.7</c:v>
                </c:pt>
                <c:pt idx="39">
                  <c:v>20977.9</c:v>
                </c:pt>
                <c:pt idx="40">
                  <c:v>20392.900000000001</c:v>
                </c:pt>
                <c:pt idx="41">
                  <c:v>18691.7</c:v>
                </c:pt>
                <c:pt idx="42">
                  <c:v>17604.7</c:v>
                </c:pt>
                <c:pt idx="43">
                  <c:v>15900.9</c:v>
                </c:pt>
                <c:pt idx="44">
                  <c:v>16182.2</c:v>
                </c:pt>
                <c:pt idx="45">
                  <c:v>14455.5</c:v>
                </c:pt>
                <c:pt idx="46">
                  <c:v>14582.7</c:v>
                </c:pt>
                <c:pt idx="47">
                  <c:v>13694.1</c:v>
                </c:pt>
                <c:pt idx="48">
                  <c:v>13860.9</c:v>
                </c:pt>
                <c:pt idx="49">
                  <c:v>13022.6</c:v>
                </c:pt>
                <c:pt idx="50">
                  <c:v>12794.5</c:v>
                </c:pt>
                <c:pt idx="51">
                  <c:v>12062.9</c:v>
                </c:pt>
                <c:pt idx="52">
                  <c:v>11443.7</c:v>
                </c:pt>
                <c:pt idx="53">
                  <c:v>11136.8</c:v>
                </c:pt>
                <c:pt idx="54">
                  <c:v>10425.9</c:v>
                </c:pt>
                <c:pt idx="55">
                  <c:v>10610.9</c:v>
                </c:pt>
                <c:pt idx="56">
                  <c:v>9182.1</c:v>
                </c:pt>
                <c:pt idx="57">
                  <c:v>9342.4</c:v>
                </c:pt>
                <c:pt idx="58">
                  <c:v>8472.7999999999975</c:v>
                </c:pt>
                <c:pt idx="59">
                  <c:v>7999.5</c:v>
                </c:pt>
                <c:pt idx="60">
                  <c:v>7446.9</c:v>
                </c:pt>
                <c:pt idx="61">
                  <c:v>7180</c:v>
                </c:pt>
                <c:pt idx="62">
                  <c:v>7342.9</c:v>
                </c:pt>
                <c:pt idx="63">
                  <c:v>6797.7</c:v>
                </c:pt>
                <c:pt idx="64">
                  <c:v>7497.5</c:v>
                </c:pt>
                <c:pt idx="65">
                  <c:v>6116.3</c:v>
                </c:pt>
                <c:pt idx="66">
                  <c:v>6355.1</c:v>
                </c:pt>
                <c:pt idx="67">
                  <c:v>6058.6</c:v>
                </c:pt>
                <c:pt idx="68">
                  <c:v>6081.3</c:v>
                </c:pt>
                <c:pt idx="69">
                  <c:v>5852.7</c:v>
                </c:pt>
                <c:pt idx="70">
                  <c:v>5997.5</c:v>
                </c:pt>
                <c:pt idx="71">
                  <c:v>5848.3</c:v>
                </c:pt>
                <c:pt idx="72">
                  <c:v>6037.4</c:v>
                </c:pt>
                <c:pt idx="73">
                  <c:v>5498.1</c:v>
                </c:pt>
                <c:pt idx="74">
                  <c:v>5582.5</c:v>
                </c:pt>
                <c:pt idx="75">
                  <c:v>5389.2</c:v>
                </c:pt>
                <c:pt idx="76">
                  <c:v>5246.9</c:v>
                </c:pt>
                <c:pt idx="77">
                  <c:v>5180</c:v>
                </c:pt>
                <c:pt idx="78">
                  <c:v>5183.9000000000005</c:v>
                </c:pt>
                <c:pt idx="79">
                  <c:v>4600.9000000000005</c:v>
                </c:pt>
                <c:pt idx="80">
                  <c:v>4844</c:v>
                </c:pt>
                <c:pt idx="81">
                  <c:v>4751.9000000000005</c:v>
                </c:pt>
                <c:pt idx="82">
                  <c:v>5100.4000000000005</c:v>
                </c:pt>
                <c:pt idx="83">
                  <c:v>4807.9000000000005</c:v>
                </c:pt>
                <c:pt idx="84">
                  <c:v>4331.6000000000004</c:v>
                </c:pt>
                <c:pt idx="85">
                  <c:v>4903.1000000000004</c:v>
                </c:pt>
                <c:pt idx="86">
                  <c:v>4880.2</c:v>
                </c:pt>
                <c:pt idx="87">
                  <c:v>5312</c:v>
                </c:pt>
                <c:pt idx="88">
                  <c:v>5797.6</c:v>
                </c:pt>
                <c:pt idx="89">
                  <c:v>6629.3</c:v>
                </c:pt>
              </c:numCache>
            </c:numRef>
          </c:val>
        </c:ser>
        <c:ser>
          <c:idx val="5"/>
          <c:order val="5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Data!$G$11:$G$100</c:f>
              <c:numCache>
                <c:formatCode>#,##0.00</c:formatCode>
                <c:ptCount val="90"/>
                <c:pt idx="0" formatCode="General">
                  <c:v>6</c:v>
                </c:pt>
                <c:pt idx="1">
                  <c:v>7763.5</c:v>
                </c:pt>
                <c:pt idx="2">
                  <c:v>7889.9</c:v>
                </c:pt>
                <c:pt idx="3">
                  <c:v>8343.9</c:v>
                </c:pt>
                <c:pt idx="4">
                  <c:v>8284.9</c:v>
                </c:pt>
                <c:pt idx="5">
                  <c:v>8760.2999999999975</c:v>
                </c:pt>
                <c:pt idx="6">
                  <c:v>8485.1</c:v>
                </c:pt>
                <c:pt idx="7">
                  <c:v>9245.2999999999975</c:v>
                </c:pt>
                <c:pt idx="8">
                  <c:v>9681.2999999999975</c:v>
                </c:pt>
                <c:pt idx="9">
                  <c:v>10314.5</c:v>
                </c:pt>
                <c:pt idx="10">
                  <c:v>10362.200000000003</c:v>
                </c:pt>
                <c:pt idx="11">
                  <c:v>10993</c:v>
                </c:pt>
                <c:pt idx="12">
                  <c:v>11908.2</c:v>
                </c:pt>
                <c:pt idx="13">
                  <c:v>12782.7</c:v>
                </c:pt>
                <c:pt idx="14">
                  <c:v>14299</c:v>
                </c:pt>
                <c:pt idx="15">
                  <c:v>16146</c:v>
                </c:pt>
                <c:pt idx="16">
                  <c:v>16600.2</c:v>
                </c:pt>
                <c:pt idx="17">
                  <c:v>21712</c:v>
                </c:pt>
                <c:pt idx="18">
                  <c:v>31075</c:v>
                </c:pt>
                <c:pt idx="19">
                  <c:v>41824</c:v>
                </c:pt>
                <c:pt idx="20">
                  <c:v>52591.1</c:v>
                </c:pt>
                <c:pt idx="21">
                  <c:v>58906.8</c:v>
                </c:pt>
                <c:pt idx="22">
                  <c:v>61828.9</c:v>
                </c:pt>
                <c:pt idx="23">
                  <c:v>65208.7</c:v>
                </c:pt>
                <c:pt idx="24">
                  <c:v>65583.100000000006</c:v>
                </c:pt>
                <c:pt idx="25">
                  <c:v>65479.5</c:v>
                </c:pt>
                <c:pt idx="26">
                  <c:v>65186.7</c:v>
                </c:pt>
                <c:pt idx="27">
                  <c:v>65176.800000000003</c:v>
                </c:pt>
                <c:pt idx="28">
                  <c:v>61671</c:v>
                </c:pt>
                <c:pt idx="29">
                  <c:v>58519</c:v>
                </c:pt>
                <c:pt idx="30">
                  <c:v>54855.7</c:v>
                </c:pt>
                <c:pt idx="31">
                  <c:v>51281.3</c:v>
                </c:pt>
                <c:pt idx="32">
                  <c:v>46001</c:v>
                </c:pt>
                <c:pt idx="33">
                  <c:v>43780.5</c:v>
                </c:pt>
                <c:pt idx="34">
                  <c:v>38517.800000000003</c:v>
                </c:pt>
                <c:pt idx="35">
                  <c:v>33948.199999999997</c:v>
                </c:pt>
                <c:pt idx="36">
                  <c:v>31269.5</c:v>
                </c:pt>
                <c:pt idx="37">
                  <c:v>28616.7</c:v>
                </c:pt>
                <c:pt idx="38">
                  <c:v>24381.9</c:v>
                </c:pt>
                <c:pt idx="39">
                  <c:v>22886.400000000001</c:v>
                </c:pt>
                <c:pt idx="40">
                  <c:v>22386.6</c:v>
                </c:pt>
                <c:pt idx="41">
                  <c:v>20067</c:v>
                </c:pt>
                <c:pt idx="42">
                  <c:v>19901</c:v>
                </c:pt>
                <c:pt idx="43">
                  <c:v>17966</c:v>
                </c:pt>
                <c:pt idx="44">
                  <c:v>17381.599999999995</c:v>
                </c:pt>
                <c:pt idx="45">
                  <c:v>15781.2</c:v>
                </c:pt>
                <c:pt idx="46">
                  <c:v>15543.1</c:v>
                </c:pt>
                <c:pt idx="47">
                  <c:v>14660</c:v>
                </c:pt>
                <c:pt idx="48">
                  <c:v>14128.1</c:v>
                </c:pt>
                <c:pt idx="49">
                  <c:v>14459.3</c:v>
                </c:pt>
                <c:pt idx="50">
                  <c:v>12893.3</c:v>
                </c:pt>
                <c:pt idx="51">
                  <c:v>12746</c:v>
                </c:pt>
                <c:pt idx="52">
                  <c:v>12546.5</c:v>
                </c:pt>
                <c:pt idx="53">
                  <c:v>10534.5</c:v>
                </c:pt>
                <c:pt idx="54">
                  <c:v>11395.9</c:v>
                </c:pt>
                <c:pt idx="55">
                  <c:v>10419.799999999997</c:v>
                </c:pt>
                <c:pt idx="56">
                  <c:v>10360.4</c:v>
                </c:pt>
                <c:pt idx="57">
                  <c:v>9855.7000000000007</c:v>
                </c:pt>
                <c:pt idx="58">
                  <c:v>9312.9</c:v>
                </c:pt>
                <c:pt idx="59">
                  <c:v>8901</c:v>
                </c:pt>
                <c:pt idx="60">
                  <c:v>8213.7000000000007</c:v>
                </c:pt>
                <c:pt idx="61">
                  <c:v>7617.6</c:v>
                </c:pt>
                <c:pt idx="62">
                  <c:v>7422.3</c:v>
                </c:pt>
                <c:pt idx="63">
                  <c:v>6819.1</c:v>
                </c:pt>
                <c:pt idx="64">
                  <c:v>6823</c:v>
                </c:pt>
                <c:pt idx="65">
                  <c:v>7310.1</c:v>
                </c:pt>
                <c:pt idx="66">
                  <c:v>6970.2</c:v>
                </c:pt>
                <c:pt idx="67">
                  <c:v>6739.8</c:v>
                </c:pt>
                <c:pt idx="68">
                  <c:v>6893.1</c:v>
                </c:pt>
                <c:pt idx="69">
                  <c:v>6458.8</c:v>
                </c:pt>
                <c:pt idx="70">
                  <c:v>5858</c:v>
                </c:pt>
                <c:pt idx="71">
                  <c:v>6169.2</c:v>
                </c:pt>
                <c:pt idx="72">
                  <c:v>5526.9</c:v>
                </c:pt>
                <c:pt idx="73">
                  <c:v>5907.4</c:v>
                </c:pt>
                <c:pt idx="74">
                  <c:v>5462.2</c:v>
                </c:pt>
                <c:pt idx="75">
                  <c:v>5052</c:v>
                </c:pt>
                <c:pt idx="76">
                  <c:v>5406.6</c:v>
                </c:pt>
                <c:pt idx="77">
                  <c:v>5693.6</c:v>
                </c:pt>
                <c:pt idx="78">
                  <c:v>5045.4000000000005</c:v>
                </c:pt>
                <c:pt idx="79">
                  <c:v>5429.8</c:v>
                </c:pt>
                <c:pt idx="80">
                  <c:v>4809.4000000000005</c:v>
                </c:pt>
                <c:pt idx="81">
                  <c:v>4804.8</c:v>
                </c:pt>
                <c:pt idx="82">
                  <c:v>4826</c:v>
                </c:pt>
                <c:pt idx="83">
                  <c:v>5722.8</c:v>
                </c:pt>
                <c:pt idx="84">
                  <c:v>5041.6000000000004</c:v>
                </c:pt>
                <c:pt idx="85">
                  <c:v>4761.9000000000005</c:v>
                </c:pt>
                <c:pt idx="86">
                  <c:v>5082</c:v>
                </c:pt>
                <c:pt idx="87">
                  <c:v>5061.5</c:v>
                </c:pt>
                <c:pt idx="88">
                  <c:v>4479.9000000000005</c:v>
                </c:pt>
                <c:pt idx="89">
                  <c:v>4924.1000000000004</c:v>
                </c:pt>
              </c:numCache>
            </c:numRef>
          </c:val>
        </c:ser>
        <c:ser>
          <c:idx val="6"/>
          <c:order val="6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Data!$H$11:$H$100</c:f>
              <c:numCache>
                <c:formatCode>#,##0.00</c:formatCode>
                <c:ptCount val="90"/>
                <c:pt idx="0" formatCode="General">
                  <c:v>7</c:v>
                </c:pt>
                <c:pt idx="1">
                  <c:v>7837.3</c:v>
                </c:pt>
                <c:pt idx="2">
                  <c:v>7952.9</c:v>
                </c:pt>
                <c:pt idx="3">
                  <c:v>8417.1</c:v>
                </c:pt>
                <c:pt idx="4">
                  <c:v>8076.9</c:v>
                </c:pt>
                <c:pt idx="5">
                  <c:v>9171.1</c:v>
                </c:pt>
                <c:pt idx="6">
                  <c:v>9044</c:v>
                </c:pt>
                <c:pt idx="7">
                  <c:v>9596.4</c:v>
                </c:pt>
                <c:pt idx="8">
                  <c:v>9918.4</c:v>
                </c:pt>
                <c:pt idx="9">
                  <c:v>11216.9</c:v>
                </c:pt>
                <c:pt idx="10">
                  <c:v>10766.1</c:v>
                </c:pt>
                <c:pt idx="11">
                  <c:v>11225.3</c:v>
                </c:pt>
                <c:pt idx="12">
                  <c:v>12390.8</c:v>
                </c:pt>
                <c:pt idx="13">
                  <c:v>14121.7</c:v>
                </c:pt>
                <c:pt idx="14">
                  <c:v>16595.5</c:v>
                </c:pt>
                <c:pt idx="15">
                  <c:v>19844.7</c:v>
                </c:pt>
                <c:pt idx="16">
                  <c:v>26626.6</c:v>
                </c:pt>
                <c:pt idx="17">
                  <c:v>40003.5</c:v>
                </c:pt>
                <c:pt idx="18">
                  <c:v>52660</c:v>
                </c:pt>
                <c:pt idx="19">
                  <c:v>63197.2</c:v>
                </c:pt>
                <c:pt idx="20">
                  <c:v>67653.899999999994</c:v>
                </c:pt>
                <c:pt idx="21">
                  <c:v>71567.399999999994</c:v>
                </c:pt>
                <c:pt idx="22">
                  <c:v>74496.3</c:v>
                </c:pt>
                <c:pt idx="23">
                  <c:v>79115.100000000006</c:v>
                </c:pt>
                <c:pt idx="24">
                  <c:v>77775.899999999994</c:v>
                </c:pt>
                <c:pt idx="25">
                  <c:v>80622.600000000006</c:v>
                </c:pt>
                <c:pt idx="26">
                  <c:v>79212.100000000006</c:v>
                </c:pt>
                <c:pt idx="27">
                  <c:v>77137.2</c:v>
                </c:pt>
                <c:pt idx="28">
                  <c:v>74756.7</c:v>
                </c:pt>
                <c:pt idx="29">
                  <c:v>70165.899999999994</c:v>
                </c:pt>
                <c:pt idx="30">
                  <c:v>65793.3</c:v>
                </c:pt>
                <c:pt idx="31">
                  <c:v>60070.8</c:v>
                </c:pt>
                <c:pt idx="32">
                  <c:v>52954.6</c:v>
                </c:pt>
                <c:pt idx="33">
                  <c:v>50712.6</c:v>
                </c:pt>
                <c:pt idx="34">
                  <c:v>43680.1</c:v>
                </c:pt>
                <c:pt idx="35">
                  <c:v>39835.9</c:v>
                </c:pt>
                <c:pt idx="36">
                  <c:v>36119.800000000003</c:v>
                </c:pt>
                <c:pt idx="37">
                  <c:v>33032.199999999997</c:v>
                </c:pt>
                <c:pt idx="38">
                  <c:v>29904.9</c:v>
                </c:pt>
                <c:pt idx="39">
                  <c:v>25423.7</c:v>
                </c:pt>
                <c:pt idx="40">
                  <c:v>24921.4</c:v>
                </c:pt>
                <c:pt idx="41">
                  <c:v>22271.8</c:v>
                </c:pt>
                <c:pt idx="42">
                  <c:v>21103.200000000001</c:v>
                </c:pt>
                <c:pt idx="43">
                  <c:v>19476.5</c:v>
                </c:pt>
                <c:pt idx="44">
                  <c:v>18681.900000000001</c:v>
                </c:pt>
                <c:pt idx="45">
                  <c:v>17086.8</c:v>
                </c:pt>
                <c:pt idx="46">
                  <c:v>16374.8</c:v>
                </c:pt>
                <c:pt idx="47">
                  <c:v>15207.5</c:v>
                </c:pt>
                <c:pt idx="48">
                  <c:v>14957.2</c:v>
                </c:pt>
                <c:pt idx="49">
                  <c:v>14756.7</c:v>
                </c:pt>
                <c:pt idx="50">
                  <c:v>13536.5</c:v>
                </c:pt>
                <c:pt idx="51">
                  <c:v>12950.2</c:v>
                </c:pt>
                <c:pt idx="52">
                  <c:v>12012.3</c:v>
                </c:pt>
                <c:pt idx="53">
                  <c:v>12779.2</c:v>
                </c:pt>
                <c:pt idx="54">
                  <c:v>11839.7</c:v>
                </c:pt>
                <c:pt idx="55">
                  <c:v>11838.9</c:v>
                </c:pt>
                <c:pt idx="56">
                  <c:v>11071.7</c:v>
                </c:pt>
                <c:pt idx="57">
                  <c:v>10223.200000000003</c:v>
                </c:pt>
                <c:pt idx="58">
                  <c:v>10280.1</c:v>
                </c:pt>
                <c:pt idx="59">
                  <c:v>10323.9</c:v>
                </c:pt>
                <c:pt idx="60">
                  <c:v>9099.7999999999975</c:v>
                </c:pt>
                <c:pt idx="61">
                  <c:v>8632</c:v>
                </c:pt>
                <c:pt idx="62">
                  <c:v>7419.4</c:v>
                </c:pt>
                <c:pt idx="63">
                  <c:v>6943</c:v>
                </c:pt>
                <c:pt idx="64">
                  <c:v>7179.7</c:v>
                </c:pt>
                <c:pt idx="65">
                  <c:v>7679.2</c:v>
                </c:pt>
                <c:pt idx="66">
                  <c:v>6791.9</c:v>
                </c:pt>
                <c:pt idx="67">
                  <c:v>6753.8</c:v>
                </c:pt>
                <c:pt idx="68">
                  <c:v>6918.2</c:v>
                </c:pt>
                <c:pt idx="69">
                  <c:v>6482.3</c:v>
                </c:pt>
                <c:pt idx="70">
                  <c:v>6568.3</c:v>
                </c:pt>
                <c:pt idx="71">
                  <c:v>6545.4</c:v>
                </c:pt>
                <c:pt idx="72">
                  <c:v>6129.5</c:v>
                </c:pt>
                <c:pt idx="73">
                  <c:v>6139.7</c:v>
                </c:pt>
                <c:pt idx="74">
                  <c:v>6284.2</c:v>
                </c:pt>
                <c:pt idx="75">
                  <c:v>5548.7</c:v>
                </c:pt>
                <c:pt idx="76">
                  <c:v>5430</c:v>
                </c:pt>
                <c:pt idx="77">
                  <c:v>5457.7</c:v>
                </c:pt>
                <c:pt idx="78">
                  <c:v>4802.8</c:v>
                </c:pt>
                <c:pt idx="79">
                  <c:v>5679.8</c:v>
                </c:pt>
                <c:pt idx="80">
                  <c:v>5612.2</c:v>
                </c:pt>
                <c:pt idx="81">
                  <c:v>4983.6000000000004</c:v>
                </c:pt>
                <c:pt idx="82">
                  <c:v>4649.8</c:v>
                </c:pt>
                <c:pt idx="83">
                  <c:v>5085.5</c:v>
                </c:pt>
                <c:pt idx="84">
                  <c:v>4637.6000000000004</c:v>
                </c:pt>
                <c:pt idx="85">
                  <c:v>5289.8</c:v>
                </c:pt>
                <c:pt idx="86">
                  <c:v>4692.7</c:v>
                </c:pt>
                <c:pt idx="87">
                  <c:v>4963</c:v>
                </c:pt>
                <c:pt idx="88">
                  <c:v>4973.1000000000004</c:v>
                </c:pt>
                <c:pt idx="89">
                  <c:v>5737.3</c:v>
                </c:pt>
              </c:numCache>
            </c:numRef>
          </c:val>
        </c:ser>
        <c:ser>
          <c:idx val="7"/>
          <c:order val="7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Data!$I$11:$I$100</c:f>
              <c:numCache>
                <c:formatCode>#,##0.00</c:formatCode>
                <c:ptCount val="90"/>
                <c:pt idx="0" formatCode="General">
                  <c:v>8</c:v>
                </c:pt>
                <c:pt idx="1">
                  <c:v>7570.7</c:v>
                </c:pt>
                <c:pt idx="2">
                  <c:v>9484.6</c:v>
                </c:pt>
                <c:pt idx="3">
                  <c:v>9547</c:v>
                </c:pt>
                <c:pt idx="4">
                  <c:v>9249.2000000000007</c:v>
                </c:pt>
                <c:pt idx="5">
                  <c:v>8895.2999999999975</c:v>
                </c:pt>
                <c:pt idx="6">
                  <c:v>9621.7999999999975</c:v>
                </c:pt>
                <c:pt idx="7">
                  <c:v>10450.700000000003</c:v>
                </c:pt>
                <c:pt idx="8">
                  <c:v>10382.4</c:v>
                </c:pt>
                <c:pt idx="9">
                  <c:v>11495.8</c:v>
                </c:pt>
                <c:pt idx="10">
                  <c:v>12394.6</c:v>
                </c:pt>
                <c:pt idx="11">
                  <c:v>12921.8</c:v>
                </c:pt>
                <c:pt idx="12">
                  <c:v>14608.5</c:v>
                </c:pt>
                <c:pt idx="13">
                  <c:v>17165.7</c:v>
                </c:pt>
                <c:pt idx="14">
                  <c:v>23626.2</c:v>
                </c:pt>
                <c:pt idx="15">
                  <c:v>32356.1</c:v>
                </c:pt>
                <c:pt idx="16">
                  <c:v>48737.3</c:v>
                </c:pt>
                <c:pt idx="17">
                  <c:v>60487.7</c:v>
                </c:pt>
                <c:pt idx="18">
                  <c:v>69979.8</c:v>
                </c:pt>
                <c:pt idx="19">
                  <c:v>77999</c:v>
                </c:pt>
                <c:pt idx="20">
                  <c:v>81454.600000000006</c:v>
                </c:pt>
                <c:pt idx="21">
                  <c:v>87754.1</c:v>
                </c:pt>
                <c:pt idx="22">
                  <c:v>89822.7</c:v>
                </c:pt>
                <c:pt idx="23">
                  <c:v>93787.1</c:v>
                </c:pt>
                <c:pt idx="24">
                  <c:v>94828</c:v>
                </c:pt>
                <c:pt idx="25">
                  <c:v>94051.199999999997</c:v>
                </c:pt>
                <c:pt idx="26">
                  <c:v>93168</c:v>
                </c:pt>
                <c:pt idx="27">
                  <c:v>92458.6</c:v>
                </c:pt>
                <c:pt idx="28">
                  <c:v>86407.3</c:v>
                </c:pt>
                <c:pt idx="29">
                  <c:v>82367.199999999997</c:v>
                </c:pt>
                <c:pt idx="30">
                  <c:v>74842.7</c:v>
                </c:pt>
                <c:pt idx="31">
                  <c:v>70818.3</c:v>
                </c:pt>
                <c:pt idx="32">
                  <c:v>64431.6</c:v>
                </c:pt>
                <c:pt idx="33">
                  <c:v>56561.8</c:v>
                </c:pt>
                <c:pt idx="34">
                  <c:v>49909</c:v>
                </c:pt>
                <c:pt idx="35">
                  <c:v>46755.1</c:v>
                </c:pt>
                <c:pt idx="36">
                  <c:v>41305.199999999997</c:v>
                </c:pt>
                <c:pt idx="37">
                  <c:v>36648.9</c:v>
                </c:pt>
                <c:pt idx="38">
                  <c:v>33111.300000000003</c:v>
                </c:pt>
                <c:pt idx="39">
                  <c:v>30951.8</c:v>
                </c:pt>
                <c:pt idx="40">
                  <c:v>27382.799999999996</c:v>
                </c:pt>
                <c:pt idx="41">
                  <c:v>24739.1</c:v>
                </c:pt>
                <c:pt idx="42">
                  <c:v>22500.2</c:v>
                </c:pt>
                <c:pt idx="43">
                  <c:v>22323.4</c:v>
                </c:pt>
                <c:pt idx="44">
                  <c:v>20601.7</c:v>
                </c:pt>
                <c:pt idx="45">
                  <c:v>19487.2</c:v>
                </c:pt>
                <c:pt idx="46">
                  <c:v>18130.5</c:v>
                </c:pt>
                <c:pt idx="47">
                  <c:v>18122.099999999995</c:v>
                </c:pt>
                <c:pt idx="48">
                  <c:v>16467.900000000001</c:v>
                </c:pt>
                <c:pt idx="49">
                  <c:v>15011.4</c:v>
                </c:pt>
                <c:pt idx="50">
                  <c:v>13992.4</c:v>
                </c:pt>
                <c:pt idx="51">
                  <c:v>14314.6</c:v>
                </c:pt>
                <c:pt idx="52">
                  <c:v>13957.8</c:v>
                </c:pt>
                <c:pt idx="53">
                  <c:v>13042.2</c:v>
                </c:pt>
                <c:pt idx="54">
                  <c:v>12640.2</c:v>
                </c:pt>
                <c:pt idx="55">
                  <c:v>11763.3</c:v>
                </c:pt>
                <c:pt idx="56">
                  <c:v>10877.1</c:v>
                </c:pt>
                <c:pt idx="57">
                  <c:v>11140.4</c:v>
                </c:pt>
                <c:pt idx="58">
                  <c:v>10266.5</c:v>
                </c:pt>
                <c:pt idx="59">
                  <c:v>11089.7</c:v>
                </c:pt>
                <c:pt idx="60">
                  <c:v>9449.6</c:v>
                </c:pt>
                <c:pt idx="61">
                  <c:v>9477.6</c:v>
                </c:pt>
                <c:pt idx="62">
                  <c:v>8511.4</c:v>
                </c:pt>
                <c:pt idx="63">
                  <c:v>7963.8</c:v>
                </c:pt>
                <c:pt idx="64">
                  <c:v>7494.5</c:v>
                </c:pt>
                <c:pt idx="65">
                  <c:v>7582.3</c:v>
                </c:pt>
                <c:pt idx="66">
                  <c:v>6571.9</c:v>
                </c:pt>
                <c:pt idx="67">
                  <c:v>7108.2</c:v>
                </c:pt>
                <c:pt idx="68">
                  <c:v>7294.9</c:v>
                </c:pt>
                <c:pt idx="69">
                  <c:v>7802.2</c:v>
                </c:pt>
                <c:pt idx="70">
                  <c:v>6313.7</c:v>
                </c:pt>
                <c:pt idx="71">
                  <c:v>6687.4</c:v>
                </c:pt>
                <c:pt idx="72">
                  <c:v>6778.7</c:v>
                </c:pt>
                <c:pt idx="73">
                  <c:v>5960.9</c:v>
                </c:pt>
                <c:pt idx="74">
                  <c:v>6153.2</c:v>
                </c:pt>
                <c:pt idx="75">
                  <c:v>5561.5</c:v>
                </c:pt>
                <c:pt idx="76">
                  <c:v>5374.1</c:v>
                </c:pt>
                <c:pt idx="77">
                  <c:v>5735.9</c:v>
                </c:pt>
                <c:pt idx="78">
                  <c:v>4963.3</c:v>
                </c:pt>
                <c:pt idx="79">
                  <c:v>5648.9</c:v>
                </c:pt>
                <c:pt idx="80">
                  <c:v>5539.3</c:v>
                </c:pt>
                <c:pt idx="81">
                  <c:v>4939.9000000000005</c:v>
                </c:pt>
                <c:pt idx="82">
                  <c:v>4986.1000000000004</c:v>
                </c:pt>
                <c:pt idx="83">
                  <c:v>4976.4000000000005</c:v>
                </c:pt>
                <c:pt idx="84">
                  <c:v>4976.3</c:v>
                </c:pt>
                <c:pt idx="85">
                  <c:v>5299</c:v>
                </c:pt>
                <c:pt idx="86">
                  <c:v>4941</c:v>
                </c:pt>
                <c:pt idx="87">
                  <c:v>5546.5</c:v>
                </c:pt>
                <c:pt idx="88">
                  <c:v>5052.4000000000005</c:v>
                </c:pt>
                <c:pt idx="89">
                  <c:v>5330.5</c:v>
                </c:pt>
              </c:numCache>
            </c:numRef>
          </c:val>
        </c:ser>
        <c:ser>
          <c:idx val="8"/>
          <c:order val="8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Data!$J$11:$J$100</c:f>
              <c:numCache>
                <c:formatCode>#,##0.00</c:formatCode>
                <c:ptCount val="90"/>
                <c:pt idx="0" formatCode="General">
                  <c:v>9</c:v>
                </c:pt>
                <c:pt idx="1">
                  <c:v>8720.2000000000007</c:v>
                </c:pt>
                <c:pt idx="2">
                  <c:v>9896.1</c:v>
                </c:pt>
                <c:pt idx="3">
                  <c:v>11104.4</c:v>
                </c:pt>
                <c:pt idx="4">
                  <c:v>9790.7999999999975</c:v>
                </c:pt>
                <c:pt idx="5">
                  <c:v>9242.1</c:v>
                </c:pt>
                <c:pt idx="6">
                  <c:v>10365</c:v>
                </c:pt>
                <c:pt idx="7">
                  <c:v>10564.4</c:v>
                </c:pt>
                <c:pt idx="8">
                  <c:v>11996.2</c:v>
                </c:pt>
                <c:pt idx="9">
                  <c:v>12504.5</c:v>
                </c:pt>
                <c:pt idx="10">
                  <c:v>14418.9</c:v>
                </c:pt>
                <c:pt idx="11">
                  <c:v>14973.7</c:v>
                </c:pt>
                <c:pt idx="12">
                  <c:v>18364.5</c:v>
                </c:pt>
                <c:pt idx="13">
                  <c:v>26987.4</c:v>
                </c:pt>
                <c:pt idx="14">
                  <c:v>40310.9</c:v>
                </c:pt>
                <c:pt idx="15">
                  <c:v>54888.6</c:v>
                </c:pt>
                <c:pt idx="16">
                  <c:v>68473.3</c:v>
                </c:pt>
                <c:pt idx="17">
                  <c:v>74817.600000000006</c:v>
                </c:pt>
                <c:pt idx="18">
                  <c:v>84631.9</c:v>
                </c:pt>
                <c:pt idx="19">
                  <c:v>89745.2</c:v>
                </c:pt>
                <c:pt idx="20">
                  <c:v>96230.9</c:v>
                </c:pt>
                <c:pt idx="21">
                  <c:v>100272.2</c:v>
                </c:pt>
                <c:pt idx="22">
                  <c:v>106362.5</c:v>
                </c:pt>
                <c:pt idx="23">
                  <c:v>109614.3</c:v>
                </c:pt>
                <c:pt idx="24">
                  <c:v>109792.9</c:v>
                </c:pt>
                <c:pt idx="25">
                  <c:v>110264.5</c:v>
                </c:pt>
                <c:pt idx="26">
                  <c:v>110934.7</c:v>
                </c:pt>
                <c:pt idx="27">
                  <c:v>108669.2</c:v>
                </c:pt>
                <c:pt idx="28">
                  <c:v>105873.8</c:v>
                </c:pt>
                <c:pt idx="29">
                  <c:v>95252.2</c:v>
                </c:pt>
                <c:pt idx="30">
                  <c:v>90987</c:v>
                </c:pt>
                <c:pt idx="31">
                  <c:v>82350.600000000006</c:v>
                </c:pt>
                <c:pt idx="32">
                  <c:v>71912.899999999994</c:v>
                </c:pt>
                <c:pt idx="33">
                  <c:v>68320.3</c:v>
                </c:pt>
                <c:pt idx="34">
                  <c:v>60700.1</c:v>
                </c:pt>
                <c:pt idx="35">
                  <c:v>53970.3</c:v>
                </c:pt>
                <c:pt idx="36">
                  <c:v>48462.2</c:v>
                </c:pt>
                <c:pt idx="37">
                  <c:v>42101.5</c:v>
                </c:pt>
                <c:pt idx="38">
                  <c:v>37521.300000000003</c:v>
                </c:pt>
                <c:pt idx="39">
                  <c:v>33907.5</c:v>
                </c:pt>
                <c:pt idx="40">
                  <c:v>30106.5</c:v>
                </c:pt>
                <c:pt idx="41">
                  <c:v>27619.200000000001</c:v>
                </c:pt>
                <c:pt idx="42">
                  <c:v>26406</c:v>
                </c:pt>
                <c:pt idx="43">
                  <c:v>24269.200000000001</c:v>
                </c:pt>
                <c:pt idx="44">
                  <c:v>22882.7</c:v>
                </c:pt>
                <c:pt idx="45">
                  <c:v>21590.2</c:v>
                </c:pt>
                <c:pt idx="46">
                  <c:v>20451.5</c:v>
                </c:pt>
                <c:pt idx="47">
                  <c:v>18667</c:v>
                </c:pt>
                <c:pt idx="48">
                  <c:v>18066.5</c:v>
                </c:pt>
                <c:pt idx="49">
                  <c:v>16900.599999999995</c:v>
                </c:pt>
                <c:pt idx="50">
                  <c:v>15494.9</c:v>
                </c:pt>
                <c:pt idx="51">
                  <c:v>15363.1</c:v>
                </c:pt>
                <c:pt idx="52">
                  <c:v>14599.7</c:v>
                </c:pt>
                <c:pt idx="53">
                  <c:v>14054.8</c:v>
                </c:pt>
                <c:pt idx="54">
                  <c:v>13076.9</c:v>
                </c:pt>
                <c:pt idx="55">
                  <c:v>13538.7</c:v>
                </c:pt>
                <c:pt idx="56">
                  <c:v>12713.9</c:v>
                </c:pt>
                <c:pt idx="57">
                  <c:v>10707.2</c:v>
                </c:pt>
                <c:pt idx="58">
                  <c:v>10873.5</c:v>
                </c:pt>
                <c:pt idx="59">
                  <c:v>10683.8</c:v>
                </c:pt>
                <c:pt idx="60">
                  <c:v>10500.6</c:v>
                </c:pt>
                <c:pt idx="61">
                  <c:v>10499.6</c:v>
                </c:pt>
                <c:pt idx="62">
                  <c:v>9619.2000000000007</c:v>
                </c:pt>
                <c:pt idx="63">
                  <c:v>8777.7000000000007</c:v>
                </c:pt>
                <c:pt idx="64">
                  <c:v>8604.9</c:v>
                </c:pt>
                <c:pt idx="65">
                  <c:v>7959.2</c:v>
                </c:pt>
                <c:pt idx="66">
                  <c:v>7326</c:v>
                </c:pt>
                <c:pt idx="67">
                  <c:v>7370.3</c:v>
                </c:pt>
                <c:pt idx="68">
                  <c:v>8109.2</c:v>
                </c:pt>
                <c:pt idx="69">
                  <c:v>8105.9</c:v>
                </c:pt>
                <c:pt idx="70">
                  <c:v>7148.7</c:v>
                </c:pt>
                <c:pt idx="71">
                  <c:v>6740.7</c:v>
                </c:pt>
                <c:pt idx="72">
                  <c:v>6693.9</c:v>
                </c:pt>
                <c:pt idx="73">
                  <c:v>6170.9</c:v>
                </c:pt>
                <c:pt idx="74">
                  <c:v>6211.7</c:v>
                </c:pt>
                <c:pt idx="75">
                  <c:v>5974.4</c:v>
                </c:pt>
                <c:pt idx="76">
                  <c:v>5891.5</c:v>
                </c:pt>
                <c:pt idx="77">
                  <c:v>5996.5</c:v>
                </c:pt>
                <c:pt idx="78">
                  <c:v>5963.2</c:v>
                </c:pt>
                <c:pt idx="79">
                  <c:v>6040.6</c:v>
                </c:pt>
                <c:pt idx="80">
                  <c:v>5602.6</c:v>
                </c:pt>
                <c:pt idx="81">
                  <c:v>5618</c:v>
                </c:pt>
                <c:pt idx="82">
                  <c:v>5219.8</c:v>
                </c:pt>
                <c:pt idx="83">
                  <c:v>5219.4000000000005</c:v>
                </c:pt>
                <c:pt idx="84">
                  <c:v>4866.1000000000004</c:v>
                </c:pt>
                <c:pt idx="85">
                  <c:v>5539.4</c:v>
                </c:pt>
                <c:pt idx="86">
                  <c:v>5331.2</c:v>
                </c:pt>
                <c:pt idx="87">
                  <c:v>5045.1000000000004</c:v>
                </c:pt>
                <c:pt idx="88">
                  <c:v>5574.9</c:v>
                </c:pt>
                <c:pt idx="89">
                  <c:v>6403.6</c:v>
                </c:pt>
              </c:numCache>
            </c:numRef>
          </c:val>
        </c:ser>
        <c:ser>
          <c:idx val="9"/>
          <c:order val="9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Data!$K$11:$K$100</c:f>
              <c:numCache>
                <c:formatCode>#,##0.00</c:formatCode>
                <c:ptCount val="90"/>
                <c:pt idx="0" formatCode="General">
                  <c:v>10</c:v>
                </c:pt>
                <c:pt idx="1">
                  <c:v>8226.6</c:v>
                </c:pt>
                <c:pt idx="2">
                  <c:v>8393.7000000000007</c:v>
                </c:pt>
                <c:pt idx="3">
                  <c:v>9865.2999999999975</c:v>
                </c:pt>
                <c:pt idx="4">
                  <c:v>10194.5</c:v>
                </c:pt>
                <c:pt idx="5">
                  <c:v>9797</c:v>
                </c:pt>
                <c:pt idx="6">
                  <c:v>10090.700000000003</c:v>
                </c:pt>
                <c:pt idx="7">
                  <c:v>10956.3</c:v>
                </c:pt>
                <c:pt idx="8">
                  <c:v>12356.5</c:v>
                </c:pt>
                <c:pt idx="9">
                  <c:v>14442.1</c:v>
                </c:pt>
                <c:pt idx="10">
                  <c:v>15096.2</c:v>
                </c:pt>
                <c:pt idx="11">
                  <c:v>19243.5</c:v>
                </c:pt>
                <c:pt idx="12">
                  <c:v>28792</c:v>
                </c:pt>
                <c:pt idx="13">
                  <c:v>44129.599999999999</c:v>
                </c:pt>
                <c:pt idx="14">
                  <c:v>59465.5</c:v>
                </c:pt>
                <c:pt idx="15">
                  <c:v>68513.7</c:v>
                </c:pt>
                <c:pt idx="16">
                  <c:v>77273.5</c:v>
                </c:pt>
                <c:pt idx="17">
                  <c:v>89376.8</c:v>
                </c:pt>
                <c:pt idx="18">
                  <c:v>96442.9</c:v>
                </c:pt>
                <c:pt idx="19">
                  <c:v>105303</c:v>
                </c:pt>
                <c:pt idx="20">
                  <c:v>111056.1</c:v>
                </c:pt>
                <c:pt idx="21">
                  <c:v>119249.1</c:v>
                </c:pt>
                <c:pt idx="22">
                  <c:v>123073.2</c:v>
                </c:pt>
                <c:pt idx="23">
                  <c:v>128547.3</c:v>
                </c:pt>
                <c:pt idx="24">
                  <c:v>132681.70000000001</c:v>
                </c:pt>
                <c:pt idx="25">
                  <c:v>134127.70000000001</c:v>
                </c:pt>
                <c:pt idx="26">
                  <c:v>132234</c:v>
                </c:pt>
                <c:pt idx="27">
                  <c:v>125411.5</c:v>
                </c:pt>
                <c:pt idx="28">
                  <c:v>124404.8</c:v>
                </c:pt>
                <c:pt idx="29">
                  <c:v>115775.6</c:v>
                </c:pt>
                <c:pt idx="30">
                  <c:v>108509.2</c:v>
                </c:pt>
                <c:pt idx="31">
                  <c:v>99044.7</c:v>
                </c:pt>
                <c:pt idx="32">
                  <c:v>87046.8</c:v>
                </c:pt>
                <c:pt idx="33">
                  <c:v>77605.100000000006</c:v>
                </c:pt>
                <c:pt idx="34">
                  <c:v>70550.2</c:v>
                </c:pt>
                <c:pt idx="35">
                  <c:v>62919.6</c:v>
                </c:pt>
                <c:pt idx="36">
                  <c:v>57694.7</c:v>
                </c:pt>
                <c:pt idx="37">
                  <c:v>49516.9</c:v>
                </c:pt>
                <c:pt idx="38">
                  <c:v>43395.8</c:v>
                </c:pt>
                <c:pt idx="39">
                  <c:v>40545.699999999997</c:v>
                </c:pt>
                <c:pt idx="40">
                  <c:v>36641.9</c:v>
                </c:pt>
                <c:pt idx="41">
                  <c:v>32088.3</c:v>
                </c:pt>
                <c:pt idx="42">
                  <c:v>29968.3</c:v>
                </c:pt>
                <c:pt idx="43">
                  <c:v>26707.4</c:v>
                </c:pt>
                <c:pt idx="44">
                  <c:v>25146</c:v>
                </c:pt>
                <c:pt idx="45">
                  <c:v>22550.400000000001</c:v>
                </c:pt>
                <c:pt idx="46">
                  <c:v>21437.7</c:v>
                </c:pt>
                <c:pt idx="47">
                  <c:v>20472.400000000001</c:v>
                </c:pt>
                <c:pt idx="48">
                  <c:v>18048.400000000001</c:v>
                </c:pt>
                <c:pt idx="49">
                  <c:v>18201.2</c:v>
                </c:pt>
                <c:pt idx="50">
                  <c:v>16003.9</c:v>
                </c:pt>
                <c:pt idx="51">
                  <c:v>16365.5</c:v>
                </c:pt>
                <c:pt idx="52">
                  <c:v>15447.2</c:v>
                </c:pt>
                <c:pt idx="53">
                  <c:v>14250.1</c:v>
                </c:pt>
                <c:pt idx="54">
                  <c:v>14862.7</c:v>
                </c:pt>
                <c:pt idx="55">
                  <c:v>14556.9</c:v>
                </c:pt>
                <c:pt idx="56">
                  <c:v>13809</c:v>
                </c:pt>
                <c:pt idx="57">
                  <c:v>13431.4</c:v>
                </c:pt>
                <c:pt idx="58">
                  <c:v>12292.3</c:v>
                </c:pt>
                <c:pt idx="59">
                  <c:v>11186.8</c:v>
                </c:pt>
                <c:pt idx="60">
                  <c:v>10635.7</c:v>
                </c:pt>
                <c:pt idx="61">
                  <c:v>10150</c:v>
                </c:pt>
                <c:pt idx="62">
                  <c:v>10139.299999999997</c:v>
                </c:pt>
                <c:pt idx="63">
                  <c:v>9849.5</c:v>
                </c:pt>
                <c:pt idx="64">
                  <c:v>9331.7999999999975</c:v>
                </c:pt>
                <c:pt idx="65">
                  <c:v>9163.1</c:v>
                </c:pt>
                <c:pt idx="66">
                  <c:v>7639.1</c:v>
                </c:pt>
                <c:pt idx="67">
                  <c:v>7109.2</c:v>
                </c:pt>
                <c:pt idx="68">
                  <c:v>7109.7</c:v>
                </c:pt>
                <c:pt idx="69">
                  <c:v>7151.2</c:v>
                </c:pt>
                <c:pt idx="70">
                  <c:v>6721</c:v>
                </c:pt>
                <c:pt idx="71">
                  <c:v>7234.1</c:v>
                </c:pt>
                <c:pt idx="72">
                  <c:v>6856.3</c:v>
                </c:pt>
                <c:pt idx="73">
                  <c:v>6401.1</c:v>
                </c:pt>
                <c:pt idx="74">
                  <c:v>6677.2</c:v>
                </c:pt>
                <c:pt idx="75">
                  <c:v>6074.6</c:v>
                </c:pt>
                <c:pt idx="76">
                  <c:v>5732.4</c:v>
                </c:pt>
                <c:pt idx="77">
                  <c:v>6008</c:v>
                </c:pt>
                <c:pt idx="78">
                  <c:v>5325.4</c:v>
                </c:pt>
                <c:pt idx="79">
                  <c:v>5483.7</c:v>
                </c:pt>
                <c:pt idx="80">
                  <c:v>5319.7</c:v>
                </c:pt>
                <c:pt idx="81">
                  <c:v>5787.8</c:v>
                </c:pt>
                <c:pt idx="82">
                  <c:v>5236.7</c:v>
                </c:pt>
                <c:pt idx="83">
                  <c:v>5192.5</c:v>
                </c:pt>
                <c:pt idx="84">
                  <c:v>5139.9000000000005</c:v>
                </c:pt>
                <c:pt idx="85">
                  <c:v>5094.7</c:v>
                </c:pt>
                <c:pt idx="86">
                  <c:v>5273.4</c:v>
                </c:pt>
                <c:pt idx="87">
                  <c:v>5631.9</c:v>
                </c:pt>
                <c:pt idx="88">
                  <c:v>5881.3</c:v>
                </c:pt>
                <c:pt idx="89">
                  <c:v>6326.7</c:v>
                </c:pt>
              </c:numCache>
            </c:numRef>
          </c:val>
        </c:ser>
        <c:ser>
          <c:idx val="10"/>
          <c:order val="10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Data!$L$11:$L$100</c:f>
              <c:numCache>
                <c:formatCode>#,##0.00</c:formatCode>
                <c:ptCount val="90"/>
                <c:pt idx="0" formatCode="General">
                  <c:v>11</c:v>
                </c:pt>
                <c:pt idx="1">
                  <c:v>9103.5</c:v>
                </c:pt>
                <c:pt idx="2">
                  <c:v>8247.7000000000007</c:v>
                </c:pt>
                <c:pt idx="3">
                  <c:v>9476.9</c:v>
                </c:pt>
                <c:pt idx="4">
                  <c:v>10201.700000000003</c:v>
                </c:pt>
                <c:pt idx="5">
                  <c:v>10834.5</c:v>
                </c:pt>
                <c:pt idx="6">
                  <c:v>10590.1</c:v>
                </c:pt>
                <c:pt idx="7">
                  <c:v>11925.3</c:v>
                </c:pt>
                <c:pt idx="8">
                  <c:v>13779.5</c:v>
                </c:pt>
                <c:pt idx="9">
                  <c:v>15764.7</c:v>
                </c:pt>
                <c:pt idx="10">
                  <c:v>19616.2</c:v>
                </c:pt>
                <c:pt idx="11">
                  <c:v>28887.3</c:v>
                </c:pt>
                <c:pt idx="12">
                  <c:v>43475.8</c:v>
                </c:pt>
                <c:pt idx="13">
                  <c:v>58898.3</c:v>
                </c:pt>
                <c:pt idx="14">
                  <c:v>67518.5</c:v>
                </c:pt>
                <c:pt idx="15">
                  <c:v>76865.100000000006</c:v>
                </c:pt>
                <c:pt idx="16">
                  <c:v>89357.5</c:v>
                </c:pt>
                <c:pt idx="17">
                  <c:v>100479.6</c:v>
                </c:pt>
                <c:pt idx="18">
                  <c:v>107998.8</c:v>
                </c:pt>
                <c:pt idx="19">
                  <c:v>118753.4</c:v>
                </c:pt>
                <c:pt idx="20">
                  <c:v>129589.4</c:v>
                </c:pt>
                <c:pt idx="21">
                  <c:v>133638.9</c:v>
                </c:pt>
                <c:pt idx="22">
                  <c:v>141196.70000000001</c:v>
                </c:pt>
                <c:pt idx="23">
                  <c:v>150396</c:v>
                </c:pt>
                <c:pt idx="24">
                  <c:v>150598</c:v>
                </c:pt>
                <c:pt idx="25">
                  <c:v>153008.20000000001</c:v>
                </c:pt>
                <c:pt idx="26">
                  <c:v>152991.5</c:v>
                </c:pt>
                <c:pt idx="27">
                  <c:v>149459.6</c:v>
                </c:pt>
                <c:pt idx="28">
                  <c:v>140910.79999999999</c:v>
                </c:pt>
                <c:pt idx="29">
                  <c:v>134609.70000000001</c:v>
                </c:pt>
                <c:pt idx="30">
                  <c:v>128504.2</c:v>
                </c:pt>
                <c:pt idx="31">
                  <c:v>117003.6</c:v>
                </c:pt>
                <c:pt idx="32">
                  <c:v>103646.5</c:v>
                </c:pt>
                <c:pt idx="33">
                  <c:v>94000</c:v>
                </c:pt>
                <c:pt idx="34">
                  <c:v>81738.600000000006</c:v>
                </c:pt>
                <c:pt idx="35">
                  <c:v>74744.800000000003</c:v>
                </c:pt>
                <c:pt idx="36">
                  <c:v>66898.8</c:v>
                </c:pt>
                <c:pt idx="37">
                  <c:v>57884.2</c:v>
                </c:pt>
                <c:pt idx="38">
                  <c:v>51296</c:v>
                </c:pt>
                <c:pt idx="39">
                  <c:v>45787.5</c:v>
                </c:pt>
                <c:pt idx="40">
                  <c:v>40808.9</c:v>
                </c:pt>
                <c:pt idx="41">
                  <c:v>34632.1</c:v>
                </c:pt>
                <c:pt idx="42">
                  <c:v>32005.200000000001</c:v>
                </c:pt>
                <c:pt idx="43">
                  <c:v>30802.5</c:v>
                </c:pt>
                <c:pt idx="44">
                  <c:v>26614.7</c:v>
                </c:pt>
                <c:pt idx="45">
                  <c:v>24050.400000000001</c:v>
                </c:pt>
                <c:pt idx="46">
                  <c:v>22559.1</c:v>
                </c:pt>
                <c:pt idx="47">
                  <c:v>24124.400000000001</c:v>
                </c:pt>
                <c:pt idx="48">
                  <c:v>20790.2</c:v>
                </c:pt>
                <c:pt idx="49">
                  <c:v>21675.4</c:v>
                </c:pt>
                <c:pt idx="50">
                  <c:v>19394.7</c:v>
                </c:pt>
                <c:pt idx="51">
                  <c:v>18014.3</c:v>
                </c:pt>
                <c:pt idx="52">
                  <c:v>16992.2</c:v>
                </c:pt>
                <c:pt idx="53">
                  <c:v>15297.5</c:v>
                </c:pt>
                <c:pt idx="54">
                  <c:v>15294.1</c:v>
                </c:pt>
                <c:pt idx="55">
                  <c:v>15279.8</c:v>
                </c:pt>
                <c:pt idx="56">
                  <c:v>13740.1</c:v>
                </c:pt>
                <c:pt idx="57">
                  <c:v>13668.6</c:v>
                </c:pt>
                <c:pt idx="58">
                  <c:v>13569.2</c:v>
                </c:pt>
                <c:pt idx="59">
                  <c:v>12226.6</c:v>
                </c:pt>
                <c:pt idx="60">
                  <c:v>11682.8</c:v>
                </c:pt>
                <c:pt idx="61">
                  <c:v>11118.6</c:v>
                </c:pt>
                <c:pt idx="62">
                  <c:v>10684.8</c:v>
                </c:pt>
                <c:pt idx="63">
                  <c:v>10553.6</c:v>
                </c:pt>
                <c:pt idx="64">
                  <c:v>9297.1</c:v>
                </c:pt>
                <c:pt idx="65">
                  <c:v>9094.6</c:v>
                </c:pt>
                <c:pt idx="66">
                  <c:v>7732.3</c:v>
                </c:pt>
                <c:pt idx="67">
                  <c:v>7887.5</c:v>
                </c:pt>
                <c:pt idx="68">
                  <c:v>7480.7</c:v>
                </c:pt>
                <c:pt idx="69">
                  <c:v>7306.2</c:v>
                </c:pt>
                <c:pt idx="70">
                  <c:v>6763.2</c:v>
                </c:pt>
                <c:pt idx="71">
                  <c:v>7798</c:v>
                </c:pt>
                <c:pt idx="72">
                  <c:v>7072.8</c:v>
                </c:pt>
                <c:pt idx="73">
                  <c:v>6535.5</c:v>
                </c:pt>
                <c:pt idx="74">
                  <c:v>6405.1</c:v>
                </c:pt>
                <c:pt idx="75">
                  <c:v>5815.6</c:v>
                </c:pt>
                <c:pt idx="76">
                  <c:v>5998.1</c:v>
                </c:pt>
                <c:pt idx="77">
                  <c:v>6203.8</c:v>
                </c:pt>
                <c:pt idx="78">
                  <c:v>6073.4</c:v>
                </c:pt>
                <c:pt idx="79">
                  <c:v>5910.4</c:v>
                </c:pt>
                <c:pt idx="80">
                  <c:v>5277.3</c:v>
                </c:pt>
                <c:pt idx="81">
                  <c:v>5230.4000000000005</c:v>
                </c:pt>
                <c:pt idx="82">
                  <c:v>5099.9000000000005</c:v>
                </c:pt>
                <c:pt idx="83">
                  <c:v>5503.7</c:v>
                </c:pt>
                <c:pt idx="84">
                  <c:v>4479.6000000000004</c:v>
                </c:pt>
                <c:pt idx="85">
                  <c:v>4847.6000000000004</c:v>
                </c:pt>
                <c:pt idx="86">
                  <c:v>5033.7</c:v>
                </c:pt>
                <c:pt idx="87">
                  <c:v>5670.9</c:v>
                </c:pt>
                <c:pt idx="88">
                  <c:v>5361.2</c:v>
                </c:pt>
                <c:pt idx="89">
                  <c:v>5895.4</c:v>
                </c:pt>
              </c:numCache>
            </c:numRef>
          </c:val>
        </c:ser>
        <c:ser>
          <c:idx val="11"/>
          <c:order val="11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Data!$M$11:$M$100</c:f>
              <c:numCache>
                <c:formatCode>#,##0.00</c:formatCode>
                <c:ptCount val="90"/>
                <c:pt idx="0" formatCode="General">
                  <c:v>12</c:v>
                </c:pt>
                <c:pt idx="1">
                  <c:v>9231.7000000000007</c:v>
                </c:pt>
                <c:pt idx="2">
                  <c:v>9456.4</c:v>
                </c:pt>
                <c:pt idx="3">
                  <c:v>9309.1</c:v>
                </c:pt>
                <c:pt idx="4">
                  <c:v>10238</c:v>
                </c:pt>
                <c:pt idx="5">
                  <c:v>11199.6</c:v>
                </c:pt>
                <c:pt idx="6">
                  <c:v>11588</c:v>
                </c:pt>
                <c:pt idx="7">
                  <c:v>12470.3</c:v>
                </c:pt>
                <c:pt idx="8">
                  <c:v>14936.7</c:v>
                </c:pt>
                <c:pt idx="9">
                  <c:v>18068</c:v>
                </c:pt>
                <c:pt idx="10">
                  <c:v>28779</c:v>
                </c:pt>
                <c:pt idx="11">
                  <c:v>43843.9</c:v>
                </c:pt>
                <c:pt idx="12">
                  <c:v>55458.2</c:v>
                </c:pt>
                <c:pt idx="13">
                  <c:v>65407.4</c:v>
                </c:pt>
                <c:pt idx="14">
                  <c:v>73672.2</c:v>
                </c:pt>
                <c:pt idx="15">
                  <c:v>86495.4</c:v>
                </c:pt>
                <c:pt idx="16">
                  <c:v>100240</c:v>
                </c:pt>
                <c:pt idx="17">
                  <c:v>108420.4</c:v>
                </c:pt>
                <c:pt idx="18">
                  <c:v>122453.2</c:v>
                </c:pt>
                <c:pt idx="19">
                  <c:v>133268.70000000001</c:v>
                </c:pt>
                <c:pt idx="20">
                  <c:v>143896.29999999999</c:v>
                </c:pt>
                <c:pt idx="21">
                  <c:v>156006.79999999999</c:v>
                </c:pt>
                <c:pt idx="22">
                  <c:v>158982.20000000001</c:v>
                </c:pt>
                <c:pt idx="23">
                  <c:v>168957.6</c:v>
                </c:pt>
                <c:pt idx="24">
                  <c:v>174360.6</c:v>
                </c:pt>
                <c:pt idx="25">
                  <c:v>176129.8</c:v>
                </c:pt>
                <c:pt idx="26">
                  <c:v>179672.9</c:v>
                </c:pt>
                <c:pt idx="27">
                  <c:v>171501.3</c:v>
                </c:pt>
                <c:pt idx="28">
                  <c:v>166250.5</c:v>
                </c:pt>
                <c:pt idx="29">
                  <c:v>155818.6</c:v>
                </c:pt>
                <c:pt idx="30">
                  <c:v>142030.20000000001</c:v>
                </c:pt>
                <c:pt idx="31">
                  <c:v>136386.5</c:v>
                </c:pt>
                <c:pt idx="32">
                  <c:v>121166.2</c:v>
                </c:pt>
                <c:pt idx="33">
                  <c:v>107649.8</c:v>
                </c:pt>
                <c:pt idx="34">
                  <c:v>96282.7</c:v>
                </c:pt>
                <c:pt idx="35">
                  <c:v>85519</c:v>
                </c:pt>
                <c:pt idx="36">
                  <c:v>74883</c:v>
                </c:pt>
                <c:pt idx="37">
                  <c:v>65559.899999999994</c:v>
                </c:pt>
                <c:pt idx="38">
                  <c:v>58904.3</c:v>
                </c:pt>
                <c:pt idx="39">
                  <c:v>52339.3</c:v>
                </c:pt>
                <c:pt idx="40">
                  <c:v>45449.1</c:v>
                </c:pt>
                <c:pt idx="41">
                  <c:v>40841</c:v>
                </c:pt>
                <c:pt idx="42">
                  <c:v>37166.199999999997</c:v>
                </c:pt>
                <c:pt idx="43">
                  <c:v>33975.1</c:v>
                </c:pt>
                <c:pt idx="44">
                  <c:v>28759.599999999995</c:v>
                </c:pt>
                <c:pt idx="45">
                  <c:v>28520</c:v>
                </c:pt>
                <c:pt idx="46">
                  <c:v>26346.400000000001</c:v>
                </c:pt>
                <c:pt idx="47">
                  <c:v>25704.3</c:v>
                </c:pt>
                <c:pt idx="48">
                  <c:v>23220.5</c:v>
                </c:pt>
                <c:pt idx="49">
                  <c:v>23621.3</c:v>
                </c:pt>
                <c:pt idx="50">
                  <c:v>20203.3</c:v>
                </c:pt>
                <c:pt idx="51">
                  <c:v>17796.599999999995</c:v>
                </c:pt>
                <c:pt idx="52">
                  <c:v>18316.400000000001</c:v>
                </c:pt>
                <c:pt idx="53">
                  <c:v>18389.3</c:v>
                </c:pt>
                <c:pt idx="54">
                  <c:v>16420.599999999995</c:v>
                </c:pt>
                <c:pt idx="55">
                  <c:v>14802.8</c:v>
                </c:pt>
                <c:pt idx="56">
                  <c:v>15316.8</c:v>
                </c:pt>
                <c:pt idx="57">
                  <c:v>14630.5</c:v>
                </c:pt>
                <c:pt idx="58">
                  <c:v>14217.5</c:v>
                </c:pt>
                <c:pt idx="59">
                  <c:v>13429</c:v>
                </c:pt>
                <c:pt idx="60">
                  <c:v>13049.7</c:v>
                </c:pt>
                <c:pt idx="61">
                  <c:v>12147.6</c:v>
                </c:pt>
                <c:pt idx="62">
                  <c:v>11850.7</c:v>
                </c:pt>
                <c:pt idx="63">
                  <c:v>11872.3</c:v>
                </c:pt>
                <c:pt idx="64">
                  <c:v>10508.3</c:v>
                </c:pt>
                <c:pt idx="65">
                  <c:v>10338</c:v>
                </c:pt>
                <c:pt idx="66">
                  <c:v>10174.799999999997</c:v>
                </c:pt>
                <c:pt idx="67">
                  <c:v>8449.5</c:v>
                </c:pt>
                <c:pt idx="68">
                  <c:v>8488.4</c:v>
                </c:pt>
                <c:pt idx="69">
                  <c:v>7543.1</c:v>
                </c:pt>
                <c:pt idx="70">
                  <c:v>7228.7</c:v>
                </c:pt>
                <c:pt idx="71">
                  <c:v>7001.9</c:v>
                </c:pt>
                <c:pt idx="72">
                  <c:v>7279.4</c:v>
                </c:pt>
                <c:pt idx="73">
                  <c:v>7094.8</c:v>
                </c:pt>
                <c:pt idx="74">
                  <c:v>7032.8</c:v>
                </c:pt>
                <c:pt idx="75">
                  <c:v>6556.6</c:v>
                </c:pt>
                <c:pt idx="76">
                  <c:v>6139.4</c:v>
                </c:pt>
                <c:pt idx="77">
                  <c:v>6065.5</c:v>
                </c:pt>
                <c:pt idx="78">
                  <c:v>5984.3</c:v>
                </c:pt>
                <c:pt idx="79">
                  <c:v>5543</c:v>
                </c:pt>
                <c:pt idx="80">
                  <c:v>5429</c:v>
                </c:pt>
                <c:pt idx="81">
                  <c:v>5765.9</c:v>
                </c:pt>
                <c:pt idx="82">
                  <c:v>5761.6</c:v>
                </c:pt>
                <c:pt idx="83">
                  <c:v>5385.8</c:v>
                </c:pt>
                <c:pt idx="84">
                  <c:v>4946.3</c:v>
                </c:pt>
                <c:pt idx="85">
                  <c:v>5208.9000000000005</c:v>
                </c:pt>
                <c:pt idx="86">
                  <c:v>4674.5</c:v>
                </c:pt>
                <c:pt idx="87">
                  <c:v>5011.8</c:v>
                </c:pt>
                <c:pt idx="88">
                  <c:v>5170.2</c:v>
                </c:pt>
                <c:pt idx="89">
                  <c:v>6168.3</c:v>
                </c:pt>
              </c:numCache>
            </c:numRef>
          </c:val>
        </c:ser>
        <c:ser>
          <c:idx val="12"/>
          <c:order val="12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Data!$N$11:$N$100</c:f>
              <c:numCache>
                <c:formatCode>#,##0.00</c:formatCode>
                <c:ptCount val="90"/>
                <c:pt idx="0" formatCode="General">
                  <c:v>13</c:v>
                </c:pt>
                <c:pt idx="1">
                  <c:v>8723.2000000000007</c:v>
                </c:pt>
                <c:pt idx="2">
                  <c:v>9689.5</c:v>
                </c:pt>
                <c:pt idx="3">
                  <c:v>9922.5</c:v>
                </c:pt>
                <c:pt idx="4">
                  <c:v>10169.6</c:v>
                </c:pt>
                <c:pt idx="5">
                  <c:v>11335.4</c:v>
                </c:pt>
                <c:pt idx="6">
                  <c:v>13077</c:v>
                </c:pt>
                <c:pt idx="7">
                  <c:v>14224</c:v>
                </c:pt>
                <c:pt idx="8">
                  <c:v>17952.099999999995</c:v>
                </c:pt>
                <c:pt idx="9">
                  <c:v>29347.4</c:v>
                </c:pt>
                <c:pt idx="10">
                  <c:v>39549.5</c:v>
                </c:pt>
                <c:pt idx="11">
                  <c:v>50526.3</c:v>
                </c:pt>
                <c:pt idx="12">
                  <c:v>62323</c:v>
                </c:pt>
                <c:pt idx="13">
                  <c:v>72512.899999999994</c:v>
                </c:pt>
                <c:pt idx="14">
                  <c:v>85038.5</c:v>
                </c:pt>
                <c:pt idx="15">
                  <c:v>96774.5</c:v>
                </c:pt>
                <c:pt idx="16">
                  <c:v>108514.2</c:v>
                </c:pt>
                <c:pt idx="17">
                  <c:v>122009.2</c:v>
                </c:pt>
                <c:pt idx="18">
                  <c:v>135916.4</c:v>
                </c:pt>
                <c:pt idx="19">
                  <c:v>150315</c:v>
                </c:pt>
                <c:pt idx="20">
                  <c:v>162319.79999999999</c:v>
                </c:pt>
                <c:pt idx="21">
                  <c:v>171251.5</c:v>
                </c:pt>
                <c:pt idx="22">
                  <c:v>185774.9</c:v>
                </c:pt>
                <c:pt idx="23">
                  <c:v>195343.4</c:v>
                </c:pt>
                <c:pt idx="24">
                  <c:v>202131.7</c:v>
                </c:pt>
                <c:pt idx="25">
                  <c:v>206793.3</c:v>
                </c:pt>
                <c:pt idx="26">
                  <c:v>206736.7</c:v>
                </c:pt>
                <c:pt idx="27">
                  <c:v>201541.2</c:v>
                </c:pt>
                <c:pt idx="28">
                  <c:v>199189.9</c:v>
                </c:pt>
                <c:pt idx="29">
                  <c:v>186236.4</c:v>
                </c:pt>
                <c:pt idx="30">
                  <c:v>174533.2</c:v>
                </c:pt>
                <c:pt idx="31">
                  <c:v>158737.5</c:v>
                </c:pt>
                <c:pt idx="32">
                  <c:v>143805.9</c:v>
                </c:pt>
                <c:pt idx="33">
                  <c:v>129945.5</c:v>
                </c:pt>
                <c:pt idx="34">
                  <c:v>115177.60000000002</c:v>
                </c:pt>
                <c:pt idx="35">
                  <c:v>102576.4</c:v>
                </c:pt>
                <c:pt idx="36">
                  <c:v>88444.3</c:v>
                </c:pt>
                <c:pt idx="37">
                  <c:v>76722.600000000006</c:v>
                </c:pt>
                <c:pt idx="38">
                  <c:v>67706.899999999994</c:v>
                </c:pt>
                <c:pt idx="39">
                  <c:v>59787</c:v>
                </c:pt>
                <c:pt idx="40">
                  <c:v>52138.400000000001</c:v>
                </c:pt>
                <c:pt idx="41">
                  <c:v>48018.3</c:v>
                </c:pt>
                <c:pt idx="42">
                  <c:v>42654.3</c:v>
                </c:pt>
                <c:pt idx="43">
                  <c:v>40357.599999999999</c:v>
                </c:pt>
                <c:pt idx="44">
                  <c:v>34299.9</c:v>
                </c:pt>
                <c:pt idx="45">
                  <c:v>31853.1</c:v>
                </c:pt>
                <c:pt idx="46">
                  <c:v>30058.400000000001</c:v>
                </c:pt>
                <c:pt idx="47">
                  <c:v>28530.799999999996</c:v>
                </c:pt>
                <c:pt idx="48">
                  <c:v>25795.7</c:v>
                </c:pt>
                <c:pt idx="49">
                  <c:v>23954.400000000001</c:v>
                </c:pt>
                <c:pt idx="50">
                  <c:v>21974.6</c:v>
                </c:pt>
                <c:pt idx="51">
                  <c:v>21772.5</c:v>
                </c:pt>
                <c:pt idx="52">
                  <c:v>20414.8</c:v>
                </c:pt>
                <c:pt idx="53">
                  <c:v>18530.3</c:v>
                </c:pt>
                <c:pt idx="54">
                  <c:v>17949.7</c:v>
                </c:pt>
                <c:pt idx="55">
                  <c:v>16825.2</c:v>
                </c:pt>
                <c:pt idx="56">
                  <c:v>16422.8</c:v>
                </c:pt>
                <c:pt idx="57">
                  <c:v>15279.3</c:v>
                </c:pt>
                <c:pt idx="58">
                  <c:v>14935.2</c:v>
                </c:pt>
                <c:pt idx="59">
                  <c:v>14230</c:v>
                </c:pt>
                <c:pt idx="60">
                  <c:v>13009.6</c:v>
                </c:pt>
                <c:pt idx="61">
                  <c:v>13124.9</c:v>
                </c:pt>
                <c:pt idx="62">
                  <c:v>12440.7</c:v>
                </c:pt>
                <c:pt idx="63">
                  <c:v>12234.2</c:v>
                </c:pt>
                <c:pt idx="64">
                  <c:v>11306.7</c:v>
                </c:pt>
                <c:pt idx="65">
                  <c:v>10710.7</c:v>
                </c:pt>
                <c:pt idx="66">
                  <c:v>10257.4</c:v>
                </c:pt>
                <c:pt idx="67">
                  <c:v>9379.2000000000007</c:v>
                </c:pt>
                <c:pt idx="68">
                  <c:v>8242.6</c:v>
                </c:pt>
                <c:pt idx="69">
                  <c:v>7330.2</c:v>
                </c:pt>
                <c:pt idx="70">
                  <c:v>7297.1</c:v>
                </c:pt>
                <c:pt idx="71">
                  <c:v>7152.7</c:v>
                </c:pt>
                <c:pt idx="72">
                  <c:v>7852.8</c:v>
                </c:pt>
                <c:pt idx="73">
                  <c:v>8529.2000000000007</c:v>
                </c:pt>
                <c:pt idx="74">
                  <c:v>6746.4</c:v>
                </c:pt>
                <c:pt idx="75">
                  <c:v>7462.7</c:v>
                </c:pt>
                <c:pt idx="76">
                  <c:v>6731.4</c:v>
                </c:pt>
                <c:pt idx="77">
                  <c:v>6756.9</c:v>
                </c:pt>
                <c:pt idx="78">
                  <c:v>5911.4</c:v>
                </c:pt>
                <c:pt idx="79">
                  <c:v>6465.9</c:v>
                </c:pt>
                <c:pt idx="80">
                  <c:v>5451.8</c:v>
                </c:pt>
                <c:pt idx="81">
                  <c:v>6082.1</c:v>
                </c:pt>
                <c:pt idx="82">
                  <c:v>5633</c:v>
                </c:pt>
                <c:pt idx="83">
                  <c:v>5670.1</c:v>
                </c:pt>
                <c:pt idx="84">
                  <c:v>5112.3</c:v>
                </c:pt>
                <c:pt idx="85">
                  <c:v>5424.1</c:v>
                </c:pt>
                <c:pt idx="86">
                  <c:v>5411.9</c:v>
                </c:pt>
                <c:pt idx="87">
                  <c:v>5390.6</c:v>
                </c:pt>
                <c:pt idx="88">
                  <c:v>5394.7</c:v>
                </c:pt>
                <c:pt idx="89">
                  <c:v>6275.5</c:v>
                </c:pt>
              </c:numCache>
            </c:numRef>
          </c:val>
        </c:ser>
        <c:ser>
          <c:idx val="13"/>
          <c:order val="13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Data!$O$11:$O$100</c:f>
              <c:numCache>
                <c:formatCode>#,##0.00</c:formatCode>
                <c:ptCount val="90"/>
                <c:pt idx="0" formatCode="General">
                  <c:v>14</c:v>
                </c:pt>
                <c:pt idx="1">
                  <c:v>9961.9</c:v>
                </c:pt>
                <c:pt idx="2">
                  <c:v>10183.799999999997</c:v>
                </c:pt>
                <c:pt idx="3">
                  <c:v>10807.6</c:v>
                </c:pt>
                <c:pt idx="4">
                  <c:v>10640.7</c:v>
                </c:pt>
                <c:pt idx="5">
                  <c:v>11837.8</c:v>
                </c:pt>
                <c:pt idx="6">
                  <c:v>14418.5</c:v>
                </c:pt>
                <c:pt idx="7">
                  <c:v>17843.599999999995</c:v>
                </c:pt>
                <c:pt idx="8">
                  <c:v>26526.6</c:v>
                </c:pt>
                <c:pt idx="9">
                  <c:v>37955.300000000003</c:v>
                </c:pt>
                <c:pt idx="10">
                  <c:v>47595.4</c:v>
                </c:pt>
                <c:pt idx="11">
                  <c:v>56557.599999999999</c:v>
                </c:pt>
                <c:pt idx="12">
                  <c:v>66869.899999999994</c:v>
                </c:pt>
                <c:pt idx="13">
                  <c:v>77022.399999999994</c:v>
                </c:pt>
                <c:pt idx="14">
                  <c:v>91218.3</c:v>
                </c:pt>
                <c:pt idx="15">
                  <c:v>103213.8</c:v>
                </c:pt>
                <c:pt idx="16">
                  <c:v>117355.9</c:v>
                </c:pt>
                <c:pt idx="17">
                  <c:v>133825.79999999999</c:v>
                </c:pt>
                <c:pt idx="18">
                  <c:v>149923.9</c:v>
                </c:pt>
                <c:pt idx="19">
                  <c:v>166199.4</c:v>
                </c:pt>
                <c:pt idx="20">
                  <c:v>181959.1</c:v>
                </c:pt>
                <c:pt idx="21">
                  <c:v>196374.1</c:v>
                </c:pt>
                <c:pt idx="22">
                  <c:v>212300.2</c:v>
                </c:pt>
                <c:pt idx="23">
                  <c:v>223177.7</c:v>
                </c:pt>
                <c:pt idx="24">
                  <c:v>231677.4</c:v>
                </c:pt>
                <c:pt idx="25">
                  <c:v>232907.9</c:v>
                </c:pt>
                <c:pt idx="26">
                  <c:v>238893.7</c:v>
                </c:pt>
                <c:pt idx="27">
                  <c:v>235551.2</c:v>
                </c:pt>
                <c:pt idx="28">
                  <c:v>226729.8</c:v>
                </c:pt>
                <c:pt idx="29">
                  <c:v>214792.1</c:v>
                </c:pt>
                <c:pt idx="30">
                  <c:v>203819.8</c:v>
                </c:pt>
                <c:pt idx="31">
                  <c:v>188000.3</c:v>
                </c:pt>
                <c:pt idx="32">
                  <c:v>169081.1</c:v>
                </c:pt>
                <c:pt idx="33">
                  <c:v>154574.20000000001</c:v>
                </c:pt>
                <c:pt idx="34">
                  <c:v>133825.1</c:v>
                </c:pt>
                <c:pt idx="35">
                  <c:v>118535.7</c:v>
                </c:pt>
                <c:pt idx="36">
                  <c:v>102507.7</c:v>
                </c:pt>
                <c:pt idx="37">
                  <c:v>91370.6</c:v>
                </c:pt>
                <c:pt idx="38">
                  <c:v>76608.600000000006</c:v>
                </c:pt>
                <c:pt idx="39">
                  <c:v>70040.5</c:v>
                </c:pt>
                <c:pt idx="40">
                  <c:v>63079.7</c:v>
                </c:pt>
                <c:pt idx="41">
                  <c:v>55954.9</c:v>
                </c:pt>
                <c:pt idx="42">
                  <c:v>50329.4</c:v>
                </c:pt>
                <c:pt idx="43">
                  <c:v>45336</c:v>
                </c:pt>
                <c:pt idx="44">
                  <c:v>40152.800000000003</c:v>
                </c:pt>
                <c:pt idx="45">
                  <c:v>36953.800000000003</c:v>
                </c:pt>
                <c:pt idx="46">
                  <c:v>32655.8</c:v>
                </c:pt>
                <c:pt idx="47">
                  <c:v>31158</c:v>
                </c:pt>
                <c:pt idx="48">
                  <c:v>29313.8</c:v>
                </c:pt>
                <c:pt idx="49">
                  <c:v>26306.799999999996</c:v>
                </c:pt>
                <c:pt idx="50">
                  <c:v>24043.200000000001</c:v>
                </c:pt>
                <c:pt idx="51">
                  <c:v>23351</c:v>
                </c:pt>
                <c:pt idx="52">
                  <c:v>21621.1</c:v>
                </c:pt>
                <c:pt idx="53">
                  <c:v>20962.599999999995</c:v>
                </c:pt>
                <c:pt idx="54">
                  <c:v>18987.2</c:v>
                </c:pt>
                <c:pt idx="55">
                  <c:v>17656.8</c:v>
                </c:pt>
                <c:pt idx="56">
                  <c:v>17427.599999999995</c:v>
                </c:pt>
                <c:pt idx="57">
                  <c:v>16200</c:v>
                </c:pt>
                <c:pt idx="58">
                  <c:v>15195.2</c:v>
                </c:pt>
                <c:pt idx="59">
                  <c:v>15085.4</c:v>
                </c:pt>
                <c:pt idx="60">
                  <c:v>14021.7</c:v>
                </c:pt>
                <c:pt idx="61">
                  <c:v>13699</c:v>
                </c:pt>
                <c:pt idx="62">
                  <c:v>12559.9</c:v>
                </c:pt>
                <c:pt idx="63">
                  <c:v>12897</c:v>
                </c:pt>
                <c:pt idx="64">
                  <c:v>11648.3</c:v>
                </c:pt>
                <c:pt idx="65">
                  <c:v>11360.2</c:v>
                </c:pt>
                <c:pt idx="66">
                  <c:v>11484.2</c:v>
                </c:pt>
                <c:pt idx="67">
                  <c:v>9421.9</c:v>
                </c:pt>
                <c:pt idx="68">
                  <c:v>8689.9</c:v>
                </c:pt>
                <c:pt idx="69">
                  <c:v>8443.7000000000007</c:v>
                </c:pt>
                <c:pt idx="70">
                  <c:v>7449.9</c:v>
                </c:pt>
                <c:pt idx="71">
                  <c:v>7732.3</c:v>
                </c:pt>
                <c:pt idx="72">
                  <c:v>7770.1</c:v>
                </c:pt>
                <c:pt idx="73">
                  <c:v>7303.9</c:v>
                </c:pt>
                <c:pt idx="74">
                  <c:v>6532.9</c:v>
                </c:pt>
                <c:pt idx="75">
                  <c:v>6754.7</c:v>
                </c:pt>
                <c:pt idx="76">
                  <c:v>6566.9</c:v>
                </c:pt>
                <c:pt idx="77">
                  <c:v>6747.3</c:v>
                </c:pt>
                <c:pt idx="78">
                  <c:v>6251.5</c:v>
                </c:pt>
                <c:pt idx="79">
                  <c:v>5508.8</c:v>
                </c:pt>
                <c:pt idx="80">
                  <c:v>5261.4</c:v>
                </c:pt>
                <c:pt idx="81">
                  <c:v>6002.8</c:v>
                </c:pt>
                <c:pt idx="82">
                  <c:v>5494.1</c:v>
                </c:pt>
                <c:pt idx="83">
                  <c:v>5313.4</c:v>
                </c:pt>
                <c:pt idx="84">
                  <c:v>5425.3</c:v>
                </c:pt>
                <c:pt idx="85">
                  <c:v>5503.9</c:v>
                </c:pt>
                <c:pt idx="86">
                  <c:v>5780.7</c:v>
                </c:pt>
                <c:pt idx="87">
                  <c:v>5604.6</c:v>
                </c:pt>
                <c:pt idx="88">
                  <c:v>5767.9</c:v>
                </c:pt>
                <c:pt idx="89">
                  <c:v>5765.2</c:v>
                </c:pt>
              </c:numCache>
            </c:numRef>
          </c:val>
        </c:ser>
        <c:ser>
          <c:idx val="14"/>
          <c:order val="14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Data!$P$11:$P$100</c:f>
              <c:numCache>
                <c:formatCode>#,##0.00</c:formatCode>
                <c:ptCount val="90"/>
                <c:pt idx="0" formatCode="General">
                  <c:v>15</c:v>
                </c:pt>
                <c:pt idx="1">
                  <c:v>9519.9</c:v>
                </c:pt>
                <c:pt idx="2">
                  <c:v>10524.6</c:v>
                </c:pt>
                <c:pt idx="3">
                  <c:v>10813.8</c:v>
                </c:pt>
                <c:pt idx="4">
                  <c:v>12075.7</c:v>
                </c:pt>
                <c:pt idx="5">
                  <c:v>13322.7</c:v>
                </c:pt>
                <c:pt idx="6">
                  <c:v>16442.599999999995</c:v>
                </c:pt>
                <c:pt idx="7">
                  <c:v>24288.5</c:v>
                </c:pt>
                <c:pt idx="8">
                  <c:v>35141.199999999997</c:v>
                </c:pt>
                <c:pt idx="9">
                  <c:v>43026.2</c:v>
                </c:pt>
                <c:pt idx="10">
                  <c:v>50866.3</c:v>
                </c:pt>
                <c:pt idx="11">
                  <c:v>65587.399999999994</c:v>
                </c:pt>
                <c:pt idx="12">
                  <c:v>72443.100000000006</c:v>
                </c:pt>
                <c:pt idx="13">
                  <c:v>82511.8</c:v>
                </c:pt>
                <c:pt idx="14">
                  <c:v>96921.3</c:v>
                </c:pt>
                <c:pt idx="15">
                  <c:v>112079.9</c:v>
                </c:pt>
                <c:pt idx="16">
                  <c:v>129376.6</c:v>
                </c:pt>
                <c:pt idx="17">
                  <c:v>144950.1</c:v>
                </c:pt>
                <c:pt idx="18">
                  <c:v>165683.20000000001</c:v>
                </c:pt>
                <c:pt idx="19">
                  <c:v>182989.8</c:v>
                </c:pt>
                <c:pt idx="20">
                  <c:v>198408</c:v>
                </c:pt>
                <c:pt idx="21">
                  <c:v>219847.6</c:v>
                </c:pt>
                <c:pt idx="22">
                  <c:v>234384.1</c:v>
                </c:pt>
                <c:pt idx="23">
                  <c:v>253460.8</c:v>
                </c:pt>
                <c:pt idx="24">
                  <c:v>260889.3</c:v>
                </c:pt>
                <c:pt idx="25">
                  <c:v>272036.7</c:v>
                </c:pt>
                <c:pt idx="26">
                  <c:v>275587.20000000001</c:v>
                </c:pt>
                <c:pt idx="27">
                  <c:v>270788.7</c:v>
                </c:pt>
                <c:pt idx="28">
                  <c:v>262129.7</c:v>
                </c:pt>
                <c:pt idx="29">
                  <c:v>251580.9</c:v>
                </c:pt>
                <c:pt idx="30">
                  <c:v>237936.1</c:v>
                </c:pt>
                <c:pt idx="31">
                  <c:v>217492.4</c:v>
                </c:pt>
                <c:pt idx="32">
                  <c:v>200669.9</c:v>
                </c:pt>
                <c:pt idx="33">
                  <c:v>177937.4</c:v>
                </c:pt>
                <c:pt idx="34">
                  <c:v>158476.79999999999</c:v>
                </c:pt>
                <c:pt idx="35">
                  <c:v>137644.9</c:v>
                </c:pt>
                <c:pt idx="36">
                  <c:v>120942.3</c:v>
                </c:pt>
                <c:pt idx="37">
                  <c:v>105324.7</c:v>
                </c:pt>
                <c:pt idx="38">
                  <c:v>93470.6</c:v>
                </c:pt>
                <c:pt idx="39">
                  <c:v>80815.3</c:v>
                </c:pt>
                <c:pt idx="40">
                  <c:v>71732.100000000006</c:v>
                </c:pt>
                <c:pt idx="41">
                  <c:v>64054</c:v>
                </c:pt>
                <c:pt idx="42">
                  <c:v>58325.1</c:v>
                </c:pt>
                <c:pt idx="43">
                  <c:v>50658.1</c:v>
                </c:pt>
                <c:pt idx="44">
                  <c:v>44992.4</c:v>
                </c:pt>
                <c:pt idx="45">
                  <c:v>41952.7</c:v>
                </c:pt>
                <c:pt idx="46">
                  <c:v>37628.300000000003</c:v>
                </c:pt>
                <c:pt idx="47">
                  <c:v>35068.199999999997</c:v>
                </c:pt>
                <c:pt idx="48">
                  <c:v>31372.1</c:v>
                </c:pt>
                <c:pt idx="49">
                  <c:v>28148.1</c:v>
                </c:pt>
                <c:pt idx="50">
                  <c:v>26207.9</c:v>
                </c:pt>
                <c:pt idx="51">
                  <c:v>25688.2</c:v>
                </c:pt>
                <c:pt idx="52">
                  <c:v>23659.5</c:v>
                </c:pt>
                <c:pt idx="53">
                  <c:v>20732</c:v>
                </c:pt>
                <c:pt idx="54">
                  <c:v>19906.599999999995</c:v>
                </c:pt>
                <c:pt idx="55">
                  <c:v>19755.099999999995</c:v>
                </c:pt>
                <c:pt idx="56">
                  <c:v>18391.7</c:v>
                </c:pt>
                <c:pt idx="57">
                  <c:v>18539.2</c:v>
                </c:pt>
                <c:pt idx="58">
                  <c:v>17225</c:v>
                </c:pt>
                <c:pt idx="59">
                  <c:v>15760.6</c:v>
                </c:pt>
                <c:pt idx="60">
                  <c:v>14812.1</c:v>
                </c:pt>
                <c:pt idx="61">
                  <c:v>13956</c:v>
                </c:pt>
                <c:pt idx="62">
                  <c:v>13508.6</c:v>
                </c:pt>
                <c:pt idx="63">
                  <c:v>13627.4</c:v>
                </c:pt>
                <c:pt idx="64">
                  <c:v>12806.5</c:v>
                </c:pt>
                <c:pt idx="65">
                  <c:v>11585.5</c:v>
                </c:pt>
                <c:pt idx="66">
                  <c:v>11201.8</c:v>
                </c:pt>
                <c:pt idx="67">
                  <c:v>11207.5</c:v>
                </c:pt>
                <c:pt idx="68">
                  <c:v>11395.2</c:v>
                </c:pt>
                <c:pt idx="69">
                  <c:v>10105.1</c:v>
                </c:pt>
                <c:pt idx="70">
                  <c:v>8268.2000000000007</c:v>
                </c:pt>
                <c:pt idx="71">
                  <c:v>7631.2</c:v>
                </c:pt>
                <c:pt idx="72">
                  <c:v>7844</c:v>
                </c:pt>
                <c:pt idx="73">
                  <c:v>7203.7</c:v>
                </c:pt>
                <c:pt idx="74">
                  <c:v>6722.2</c:v>
                </c:pt>
                <c:pt idx="75">
                  <c:v>6545.7</c:v>
                </c:pt>
                <c:pt idx="76">
                  <c:v>6276</c:v>
                </c:pt>
                <c:pt idx="77">
                  <c:v>6027.4</c:v>
                </c:pt>
                <c:pt idx="78">
                  <c:v>6464</c:v>
                </c:pt>
                <c:pt idx="79">
                  <c:v>5623.6</c:v>
                </c:pt>
                <c:pt idx="80">
                  <c:v>5939.6</c:v>
                </c:pt>
                <c:pt idx="81">
                  <c:v>6099.8</c:v>
                </c:pt>
                <c:pt idx="82">
                  <c:v>6045</c:v>
                </c:pt>
                <c:pt idx="83">
                  <c:v>5908.5</c:v>
                </c:pt>
                <c:pt idx="84">
                  <c:v>6395.7</c:v>
                </c:pt>
                <c:pt idx="85">
                  <c:v>5215.5</c:v>
                </c:pt>
                <c:pt idx="86">
                  <c:v>5193.6000000000004</c:v>
                </c:pt>
                <c:pt idx="87">
                  <c:v>4803.8</c:v>
                </c:pt>
                <c:pt idx="88">
                  <c:v>5706.3</c:v>
                </c:pt>
                <c:pt idx="89">
                  <c:v>6992</c:v>
                </c:pt>
              </c:numCache>
            </c:numRef>
          </c:val>
        </c:ser>
        <c:ser>
          <c:idx val="15"/>
          <c:order val="15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Data!$Q$11:$Q$100</c:f>
              <c:numCache>
                <c:formatCode>#,##0.00</c:formatCode>
                <c:ptCount val="90"/>
                <c:pt idx="0" formatCode="General">
                  <c:v>16</c:v>
                </c:pt>
                <c:pt idx="1">
                  <c:v>9904</c:v>
                </c:pt>
                <c:pt idx="2">
                  <c:v>11092.6</c:v>
                </c:pt>
                <c:pt idx="3">
                  <c:v>11174</c:v>
                </c:pt>
                <c:pt idx="4">
                  <c:v>12449.2</c:v>
                </c:pt>
                <c:pt idx="5">
                  <c:v>15213</c:v>
                </c:pt>
                <c:pt idx="6">
                  <c:v>21440.6</c:v>
                </c:pt>
                <c:pt idx="7">
                  <c:v>31888.799999999996</c:v>
                </c:pt>
                <c:pt idx="8">
                  <c:v>38671.699999999997</c:v>
                </c:pt>
                <c:pt idx="9">
                  <c:v>44394.1</c:v>
                </c:pt>
                <c:pt idx="10">
                  <c:v>55248.4</c:v>
                </c:pt>
                <c:pt idx="11">
                  <c:v>66132.899999999994</c:v>
                </c:pt>
                <c:pt idx="12">
                  <c:v>76802.399999999994</c:v>
                </c:pt>
                <c:pt idx="13">
                  <c:v>87797.5</c:v>
                </c:pt>
                <c:pt idx="14">
                  <c:v>106640.9</c:v>
                </c:pt>
                <c:pt idx="15">
                  <c:v>121484.1</c:v>
                </c:pt>
                <c:pt idx="16">
                  <c:v>140563.79999999999</c:v>
                </c:pt>
                <c:pt idx="17">
                  <c:v>159317.5</c:v>
                </c:pt>
                <c:pt idx="18">
                  <c:v>178401.8</c:v>
                </c:pt>
                <c:pt idx="19">
                  <c:v>198651.5</c:v>
                </c:pt>
                <c:pt idx="20">
                  <c:v>216264.8</c:v>
                </c:pt>
                <c:pt idx="21">
                  <c:v>247506.8</c:v>
                </c:pt>
                <c:pt idx="22">
                  <c:v>266494.7</c:v>
                </c:pt>
                <c:pt idx="23">
                  <c:v>287278.90000000002</c:v>
                </c:pt>
                <c:pt idx="24">
                  <c:v>295278.59999999998</c:v>
                </c:pt>
                <c:pt idx="25">
                  <c:v>307129</c:v>
                </c:pt>
                <c:pt idx="26">
                  <c:v>315380.90000000002</c:v>
                </c:pt>
                <c:pt idx="27">
                  <c:v>313643</c:v>
                </c:pt>
                <c:pt idx="28">
                  <c:v>300879.59999999998</c:v>
                </c:pt>
                <c:pt idx="29">
                  <c:v>288348.80000000005</c:v>
                </c:pt>
                <c:pt idx="30">
                  <c:v>268638.5</c:v>
                </c:pt>
                <c:pt idx="31">
                  <c:v>257257.4</c:v>
                </c:pt>
                <c:pt idx="32">
                  <c:v>229103.9</c:v>
                </c:pt>
                <c:pt idx="33">
                  <c:v>204140.2</c:v>
                </c:pt>
                <c:pt idx="34">
                  <c:v>186885.1</c:v>
                </c:pt>
                <c:pt idx="35">
                  <c:v>163725.1</c:v>
                </c:pt>
                <c:pt idx="36">
                  <c:v>141014.9</c:v>
                </c:pt>
                <c:pt idx="37">
                  <c:v>122910.39999999999</c:v>
                </c:pt>
                <c:pt idx="38">
                  <c:v>108047.2</c:v>
                </c:pt>
                <c:pt idx="39">
                  <c:v>92198</c:v>
                </c:pt>
                <c:pt idx="40">
                  <c:v>83360.3</c:v>
                </c:pt>
                <c:pt idx="41">
                  <c:v>72551.600000000006</c:v>
                </c:pt>
                <c:pt idx="42">
                  <c:v>65278.9</c:v>
                </c:pt>
                <c:pt idx="43">
                  <c:v>56563.5</c:v>
                </c:pt>
                <c:pt idx="44">
                  <c:v>51379.3</c:v>
                </c:pt>
                <c:pt idx="45">
                  <c:v>46049</c:v>
                </c:pt>
                <c:pt idx="46">
                  <c:v>40168.199999999997</c:v>
                </c:pt>
                <c:pt idx="47">
                  <c:v>38633</c:v>
                </c:pt>
                <c:pt idx="48">
                  <c:v>34165.1</c:v>
                </c:pt>
                <c:pt idx="49">
                  <c:v>31734.1</c:v>
                </c:pt>
                <c:pt idx="50">
                  <c:v>30444.799999999996</c:v>
                </c:pt>
                <c:pt idx="51">
                  <c:v>28059.7</c:v>
                </c:pt>
                <c:pt idx="52">
                  <c:v>27211.599999999995</c:v>
                </c:pt>
                <c:pt idx="53">
                  <c:v>24888.7</c:v>
                </c:pt>
                <c:pt idx="54">
                  <c:v>24390.7</c:v>
                </c:pt>
                <c:pt idx="55">
                  <c:v>22504.7</c:v>
                </c:pt>
                <c:pt idx="56">
                  <c:v>19609.3</c:v>
                </c:pt>
                <c:pt idx="57">
                  <c:v>19825.7</c:v>
                </c:pt>
                <c:pt idx="58">
                  <c:v>19066.8</c:v>
                </c:pt>
                <c:pt idx="59">
                  <c:v>16554.8</c:v>
                </c:pt>
                <c:pt idx="60">
                  <c:v>16327.9</c:v>
                </c:pt>
                <c:pt idx="61">
                  <c:v>15730.8</c:v>
                </c:pt>
                <c:pt idx="62">
                  <c:v>14952.7</c:v>
                </c:pt>
                <c:pt idx="63">
                  <c:v>14153.5</c:v>
                </c:pt>
                <c:pt idx="64">
                  <c:v>13951.7</c:v>
                </c:pt>
                <c:pt idx="65">
                  <c:v>12934.3</c:v>
                </c:pt>
                <c:pt idx="66">
                  <c:v>12419.1</c:v>
                </c:pt>
                <c:pt idx="67">
                  <c:v>11924.9</c:v>
                </c:pt>
                <c:pt idx="68">
                  <c:v>11113.1</c:v>
                </c:pt>
                <c:pt idx="69">
                  <c:v>10840.9</c:v>
                </c:pt>
                <c:pt idx="70">
                  <c:v>9403.1</c:v>
                </c:pt>
                <c:pt idx="71">
                  <c:v>8231.2999999999975</c:v>
                </c:pt>
                <c:pt idx="72">
                  <c:v>7584.6</c:v>
                </c:pt>
                <c:pt idx="73">
                  <c:v>7443.4</c:v>
                </c:pt>
                <c:pt idx="74">
                  <c:v>7160.8</c:v>
                </c:pt>
                <c:pt idx="75">
                  <c:v>7409</c:v>
                </c:pt>
                <c:pt idx="76">
                  <c:v>6664.7</c:v>
                </c:pt>
                <c:pt idx="77">
                  <c:v>7408.9</c:v>
                </c:pt>
                <c:pt idx="78">
                  <c:v>7067.6</c:v>
                </c:pt>
                <c:pt idx="79">
                  <c:v>6390.3</c:v>
                </c:pt>
                <c:pt idx="80">
                  <c:v>6166.9</c:v>
                </c:pt>
                <c:pt idx="81">
                  <c:v>5668.3</c:v>
                </c:pt>
                <c:pt idx="82">
                  <c:v>6029.3</c:v>
                </c:pt>
                <c:pt idx="83">
                  <c:v>5938.2</c:v>
                </c:pt>
                <c:pt idx="84">
                  <c:v>5731.7</c:v>
                </c:pt>
                <c:pt idx="85">
                  <c:v>5806.7</c:v>
                </c:pt>
                <c:pt idx="86">
                  <c:v>5742</c:v>
                </c:pt>
                <c:pt idx="87">
                  <c:v>6174.9</c:v>
                </c:pt>
                <c:pt idx="88">
                  <c:v>6934.6</c:v>
                </c:pt>
                <c:pt idx="89">
                  <c:v>8980</c:v>
                </c:pt>
              </c:numCache>
            </c:numRef>
          </c:val>
        </c:ser>
        <c:ser>
          <c:idx val="16"/>
          <c:order val="16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Data!$R$11:$R$100</c:f>
              <c:numCache>
                <c:formatCode>#,##0.00</c:formatCode>
                <c:ptCount val="90"/>
                <c:pt idx="0" formatCode="General">
                  <c:v>17</c:v>
                </c:pt>
                <c:pt idx="1">
                  <c:v>10225.700000000003</c:v>
                </c:pt>
                <c:pt idx="2">
                  <c:v>11331</c:v>
                </c:pt>
                <c:pt idx="3">
                  <c:v>12302.2</c:v>
                </c:pt>
                <c:pt idx="4">
                  <c:v>14167.1</c:v>
                </c:pt>
                <c:pt idx="5">
                  <c:v>19124.900000000001</c:v>
                </c:pt>
                <c:pt idx="6">
                  <c:v>26906</c:v>
                </c:pt>
                <c:pt idx="7">
                  <c:v>34072.5</c:v>
                </c:pt>
                <c:pt idx="8">
                  <c:v>41173.199999999997</c:v>
                </c:pt>
                <c:pt idx="9">
                  <c:v>47538.7</c:v>
                </c:pt>
                <c:pt idx="10">
                  <c:v>59042.6</c:v>
                </c:pt>
                <c:pt idx="11">
                  <c:v>68047.8</c:v>
                </c:pt>
                <c:pt idx="12">
                  <c:v>81022.7</c:v>
                </c:pt>
                <c:pt idx="13">
                  <c:v>94426.6</c:v>
                </c:pt>
                <c:pt idx="14">
                  <c:v>109932.8</c:v>
                </c:pt>
                <c:pt idx="15">
                  <c:v>126997.4</c:v>
                </c:pt>
                <c:pt idx="16">
                  <c:v>149151</c:v>
                </c:pt>
                <c:pt idx="17">
                  <c:v>168532.4</c:v>
                </c:pt>
                <c:pt idx="18">
                  <c:v>193823.1</c:v>
                </c:pt>
                <c:pt idx="19">
                  <c:v>211879.3</c:v>
                </c:pt>
                <c:pt idx="20">
                  <c:v>240090.3</c:v>
                </c:pt>
                <c:pt idx="21">
                  <c:v>268581.5</c:v>
                </c:pt>
                <c:pt idx="22">
                  <c:v>293360.40000000002</c:v>
                </c:pt>
                <c:pt idx="23">
                  <c:v>311025.2</c:v>
                </c:pt>
                <c:pt idx="24">
                  <c:v>332205.90000000002</c:v>
                </c:pt>
                <c:pt idx="25">
                  <c:v>341226</c:v>
                </c:pt>
                <c:pt idx="26">
                  <c:v>345594.4</c:v>
                </c:pt>
                <c:pt idx="27">
                  <c:v>348166.7</c:v>
                </c:pt>
                <c:pt idx="28">
                  <c:v>344294.2</c:v>
                </c:pt>
                <c:pt idx="29">
                  <c:v>329960.3</c:v>
                </c:pt>
                <c:pt idx="30">
                  <c:v>315389.5</c:v>
                </c:pt>
                <c:pt idx="31">
                  <c:v>294228.8</c:v>
                </c:pt>
                <c:pt idx="32">
                  <c:v>262932.8</c:v>
                </c:pt>
                <c:pt idx="33">
                  <c:v>240942.6</c:v>
                </c:pt>
                <c:pt idx="34">
                  <c:v>218563.9</c:v>
                </c:pt>
                <c:pt idx="35">
                  <c:v>189580.7</c:v>
                </c:pt>
                <c:pt idx="36">
                  <c:v>166131.9</c:v>
                </c:pt>
                <c:pt idx="37">
                  <c:v>145777.60000000001</c:v>
                </c:pt>
                <c:pt idx="38">
                  <c:v>125439.3</c:v>
                </c:pt>
                <c:pt idx="39">
                  <c:v>109059.7</c:v>
                </c:pt>
                <c:pt idx="40">
                  <c:v>96562.2</c:v>
                </c:pt>
                <c:pt idx="41">
                  <c:v>83686.2</c:v>
                </c:pt>
                <c:pt idx="42">
                  <c:v>74490.7</c:v>
                </c:pt>
                <c:pt idx="43">
                  <c:v>66967.399999999994</c:v>
                </c:pt>
                <c:pt idx="44">
                  <c:v>56881.4</c:v>
                </c:pt>
                <c:pt idx="45">
                  <c:v>52186.8</c:v>
                </c:pt>
                <c:pt idx="46">
                  <c:v>48020.4</c:v>
                </c:pt>
                <c:pt idx="47">
                  <c:v>42004.5</c:v>
                </c:pt>
                <c:pt idx="48">
                  <c:v>40415.599999999999</c:v>
                </c:pt>
                <c:pt idx="49">
                  <c:v>35370.400000000001</c:v>
                </c:pt>
                <c:pt idx="50">
                  <c:v>33136.5</c:v>
                </c:pt>
                <c:pt idx="51">
                  <c:v>30379.7</c:v>
                </c:pt>
                <c:pt idx="52">
                  <c:v>29169.8</c:v>
                </c:pt>
                <c:pt idx="53">
                  <c:v>26963.7</c:v>
                </c:pt>
                <c:pt idx="54">
                  <c:v>25442.6</c:v>
                </c:pt>
                <c:pt idx="55">
                  <c:v>24449.1</c:v>
                </c:pt>
                <c:pt idx="56">
                  <c:v>22162.5</c:v>
                </c:pt>
                <c:pt idx="57">
                  <c:v>20085.5</c:v>
                </c:pt>
                <c:pt idx="58">
                  <c:v>19435.5</c:v>
                </c:pt>
                <c:pt idx="59">
                  <c:v>17989.2</c:v>
                </c:pt>
                <c:pt idx="60">
                  <c:v>17749.599999999995</c:v>
                </c:pt>
                <c:pt idx="61">
                  <c:v>15756.7</c:v>
                </c:pt>
                <c:pt idx="62">
                  <c:v>14628.5</c:v>
                </c:pt>
                <c:pt idx="63">
                  <c:v>15869.5</c:v>
                </c:pt>
                <c:pt idx="64">
                  <c:v>14677.3</c:v>
                </c:pt>
                <c:pt idx="65">
                  <c:v>13436</c:v>
                </c:pt>
                <c:pt idx="66">
                  <c:v>14335.3</c:v>
                </c:pt>
                <c:pt idx="67">
                  <c:v>12211.8</c:v>
                </c:pt>
                <c:pt idx="68">
                  <c:v>12025.3</c:v>
                </c:pt>
                <c:pt idx="69">
                  <c:v>11576.4</c:v>
                </c:pt>
                <c:pt idx="70">
                  <c:v>10679.8</c:v>
                </c:pt>
                <c:pt idx="71">
                  <c:v>9777.6</c:v>
                </c:pt>
                <c:pt idx="72">
                  <c:v>8971.2999999999975</c:v>
                </c:pt>
                <c:pt idx="73">
                  <c:v>7298</c:v>
                </c:pt>
                <c:pt idx="74">
                  <c:v>7475.6</c:v>
                </c:pt>
                <c:pt idx="75">
                  <c:v>7829.6</c:v>
                </c:pt>
                <c:pt idx="76">
                  <c:v>6703.3</c:v>
                </c:pt>
                <c:pt idx="77">
                  <c:v>7221.3</c:v>
                </c:pt>
                <c:pt idx="78">
                  <c:v>7006.8</c:v>
                </c:pt>
                <c:pt idx="79">
                  <c:v>6816</c:v>
                </c:pt>
                <c:pt idx="80">
                  <c:v>6420</c:v>
                </c:pt>
                <c:pt idx="81">
                  <c:v>6431</c:v>
                </c:pt>
                <c:pt idx="82">
                  <c:v>6299.9</c:v>
                </c:pt>
                <c:pt idx="83">
                  <c:v>6038.5</c:v>
                </c:pt>
                <c:pt idx="84">
                  <c:v>6258.5</c:v>
                </c:pt>
                <c:pt idx="85">
                  <c:v>6193.6</c:v>
                </c:pt>
                <c:pt idx="86">
                  <c:v>6095.8</c:v>
                </c:pt>
                <c:pt idx="87">
                  <c:v>6292.3</c:v>
                </c:pt>
                <c:pt idx="88">
                  <c:v>7581.9</c:v>
                </c:pt>
                <c:pt idx="89">
                  <c:v>12771.7</c:v>
                </c:pt>
              </c:numCache>
            </c:numRef>
          </c:val>
        </c:ser>
        <c:ser>
          <c:idx val="17"/>
          <c:order val="17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Data!$S$11:$S$100</c:f>
              <c:numCache>
                <c:formatCode>#,##0.00</c:formatCode>
                <c:ptCount val="90"/>
                <c:pt idx="0" formatCode="General">
                  <c:v>18</c:v>
                </c:pt>
                <c:pt idx="1">
                  <c:v>11056.8</c:v>
                </c:pt>
                <c:pt idx="2">
                  <c:v>11372</c:v>
                </c:pt>
                <c:pt idx="3">
                  <c:v>13298.1</c:v>
                </c:pt>
                <c:pt idx="4">
                  <c:v>18096.400000000001</c:v>
                </c:pt>
                <c:pt idx="5">
                  <c:v>24527.7</c:v>
                </c:pt>
                <c:pt idx="6">
                  <c:v>30686.1</c:v>
                </c:pt>
                <c:pt idx="7">
                  <c:v>38056.400000000001</c:v>
                </c:pt>
                <c:pt idx="8">
                  <c:v>43591.7</c:v>
                </c:pt>
                <c:pt idx="9">
                  <c:v>50704.1</c:v>
                </c:pt>
                <c:pt idx="10">
                  <c:v>58636.5</c:v>
                </c:pt>
                <c:pt idx="11">
                  <c:v>70451.600000000006</c:v>
                </c:pt>
                <c:pt idx="12">
                  <c:v>83155.100000000006</c:v>
                </c:pt>
                <c:pt idx="13">
                  <c:v>98963.3</c:v>
                </c:pt>
                <c:pt idx="14">
                  <c:v>114371.8</c:v>
                </c:pt>
                <c:pt idx="15">
                  <c:v>133852.1</c:v>
                </c:pt>
                <c:pt idx="16">
                  <c:v>152045.29999999999</c:v>
                </c:pt>
                <c:pt idx="17">
                  <c:v>175904.1</c:v>
                </c:pt>
                <c:pt idx="18">
                  <c:v>203971.20000000001</c:v>
                </c:pt>
                <c:pt idx="19">
                  <c:v>234721.3</c:v>
                </c:pt>
                <c:pt idx="20">
                  <c:v>259704.8</c:v>
                </c:pt>
                <c:pt idx="21">
                  <c:v>293261.09999999998</c:v>
                </c:pt>
                <c:pt idx="22">
                  <c:v>320481.40000000002</c:v>
                </c:pt>
                <c:pt idx="23">
                  <c:v>347522.9</c:v>
                </c:pt>
                <c:pt idx="24">
                  <c:v>370616.6</c:v>
                </c:pt>
                <c:pt idx="25">
                  <c:v>379027.1</c:v>
                </c:pt>
                <c:pt idx="26">
                  <c:v>394683.5</c:v>
                </c:pt>
                <c:pt idx="27">
                  <c:v>398662.7</c:v>
                </c:pt>
                <c:pt idx="28">
                  <c:v>386490.9</c:v>
                </c:pt>
                <c:pt idx="29">
                  <c:v>374738.5</c:v>
                </c:pt>
                <c:pt idx="30">
                  <c:v>360595.4</c:v>
                </c:pt>
                <c:pt idx="31">
                  <c:v>338059.9</c:v>
                </c:pt>
                <c:pt idx="32">
                  <c:v>309827.7</c:v>
                </c:pt>
                <c:pt idx="33">
                  <c:v>281028.7</c:v>
                </c:pt>
                <c:pt idx="34">
                  <c:v>255071.1</c:v>
                </c:pt>
                <c:pt idx="35">
                  <c:v>218989.7</c:v>
                </c:pt>
                <c:pt idx="36">
                  <c:v>190458.7</c:v>
                </c:pt>
                <c:pt idx="37">
                  <c:v>172791.1</c:v>
                </c:pt>
                <c:pt idx="38">
                  <c:v>147561.20000000001</c:v>
                </c:pt>
                <c:pt idx="39">
                  <c:v>128972.9</c:v>
                </c:pt>
                <c:pt idx="40">
                  <c:v>112877.1</c:v>
                </c:pt>
                <c:pt idx="41">
                  <c:v>97249.600000000006</c:v>
                </c:pt>
                <c:pt idx="42">
                  <c:v>88607.9</c:v>
                </c:pt>
                <c:pt idx="43">
                  <c:v>77080.3</c:v>
                </c:pt>
                <c:pt idx="44">
                  <c:v>67205.5</c:v>
                </c:pt>
                <c:pt idx="45">
                  <c:v>60888.6</c:v>
                </c:pt>
                <c:pt idx="46">
                  <c:v>53279.9</c:v>
                </c:pt>
                <c:pt idx="47">
                  <c:v>48367.1</c:v>
                </c:pt>
                <c:pt idx="48">
                  <c:v>45358.2</c:v>
                </c:pt>
                <c:pt idx="49">
                  <c:v>40965.9</c:v>
                </c:pt>
                <c:pt idx="50">
                  <c:v>36141.599999999999</c:v>
                </c:pt>
                <c:pt idx="51">
                  <c:v>35626.9</c:v>
                </c:pt>
                <c:pt idx="52">
                  <c:v>33336.699999999997</c:v>
                </c:pt>
                <c:pt idx="53">
                  <c:v>30114.799999999996</c:v>
                </c:pt>
                <c:pt idx="54">
                  <c:v>28471.1</c:v>
                </c:pt>
                <c:pt idx="55">
                  <c:v>27018.2</c:v>
                </c:pt>
                <c:pt idx="56">
                  <c:v>25880.5</c:v>
                </c:pt>
                <c:pt idx="57">
                  <c:v>22876.799999999996</c:v>
                </c:pt>
                <c:pt idx="58">
                  <c:v>21293.599999999995</c:v>
                </c:pt>
                <c:pt idx="59">
                  <c:v>20613.5</c:v>
                </c:pt>
                <c:pt idx="60">
                  <c:v>19042.099999999995</c:v>
                </c:pt>
                <c:pt idx="61">
                  <c:v>18719.2</c:v>
                </c:pt>
                <c:pt idx="62">
                  <c:v>16285.7</c:v>
                </c:pt>
                <c:pt idx="63">
                  <c:v>16189</c:v>
                </c:pt>
                <c:pt idx="64">
                  <c:v>15613.7</c:v>
                </c:pt>
                <c:pt idx="65">
                  <c:v>15380.2</c:v>
                </c:pt>
                <c:pt idx="66">
                  <c:v>13878.4</c:v>
                </c:pt>
                <c:pt idx="67">
                  <c:v>13082</c:v>
                </c:pt>
                <c:pt idx="68">
                  <c:v>13234.2</c:v>
                </c:pt>
                <c:pt idx="69">
                  <c:v>13268</c:v>
                </c:pt>
                <c:pt idx="70">
                  <c:v>11815.9</c:v>
                </c:pt>
                <c:pt idx="71">
                  <c:v>10889</c:v>
                </c:pt>
                <c:pt idx="72">
                  <c:v>9835</c:v>
                </c:pt>
                <c:pt idx="73">
                  <c:v>8400.7999999999975</c:v>
                </c:pt>
                <c:pt idx="74">
                  <c:v>8318.9</c:v>
                </c:pt>
                <c:pt idx="75">
                  <c:v>7439.8</c:v>
                </c:pt>
                <c:pt idx="76">
                  <c:v>7084.7</c:v>
                </c:pt>
                <c:pt idx="77">
                  <c:v>6804.5</c:v>
                </c:pt>
                <c:pt idx="78">
                  <c:v>6663</c:v>
                </c:pt>
                <c:pt idx="79">
                  <c:v>6942.2</c:v>
                </c:pt>
                <c:pt idx="80">
                  <c:v>6421.8</c:v>
                </c:pt>
                <c:pt idx="81">
                  <c:v>6173.2</c:v>
                </c:pt>
                <c:pt idx="82">
                  <c:v>5889.5</c:v>
                </c:pt>
                <c:pt idx="83">
                  <c:v>6092.4</c:v>
                </c:pt>
                <c:pt idx="84">
                  <c:v>6242.5</c:v>
                </c:pt>
                <c:pt idx="85">
                  <c:v>5635.4</c:v>
                </c:pt>
                <c:pt idx="86">
                  <c:v>5471</c:v>
                </c:pt>
                <c:pt idx="87">
                  <c:v>6164.6</c:v>
                </c:pt>
                <c:pt idx="88">
                  <c:v>8509.7000000000007</c:v>
                </c:pt>
                <c:pt idx="89">
                  <c:v>21901.3</c:v>
                </c:pt>
              </c:numCache>
            </c:numRef>
          </c:val>
        </c:ser>
        <c:ser>
          <c:idx val="18"/>
          <c:order val="18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Data!$T$11:$T$100</c:f>
              <c:numCache>
                <c:formatCode>#,##0.00</c:formatCode>
                <c:ptCount val="90"/>
                <c:pt idx="0" formatCode="General">
                  <c:v>19</c:v>
                </c:pt>
                <c:pt idx="1">
                  <c:v>11879.8</c:v>
                </c:pt>
                <c:pt idx="2">
                  <c:v>12690.1</c:v>
                </c:pt>
                <c:pt idx="3">
                  <c:v>14927.2</c:v>
                </c:pt>
                <c:pt idx="4">
                  <c:v>21997.7</c:v>
                </c:pt>
                <c:pt idx="5">
                  <c:v>29830.3</c:v>
                </c:pt>
                <c:pt idx="6">
                  <c:v>34085.4</c:v>
                </c:pt>
                <c:pt idx="7">
                  <c:v>39390.300000000003</c:v>
                </c:pt>
                <c:pt idx="8">
                  <c:v>45584.1</c:v>
                </c:pt>
                <c:pt idx="9">
                  <c:v>53843.3</c:v>
                </c:pt>
                <c:pt idx="10">
                  <c:v>61676.2</c:v>
                </c:pt>
                <c:pt idx="11">
                  <c:v>73540.399999999994</c:v>
                </c:pt>
                <c:pt idx="12">
                  <c:v>88438</c:v>
                </c:pt>
                <c:pt idx="13">
                  <c:v>101241.7</c:v>
                </c:pt>
                <c:pt idx="14">
                  <c:v>119596.1</c:v>
                </c:pt>
                <c:pt idx="15">
                  <c:v>139173.70000000001</c:v>
                </c:pt>
                <c:pt idx="16">
                  <c:v>163306</c:v>
                </c:pt>
                <c:pt idx="17">
                  <c:v>192848.1</c:v>
                </c:pt>
                <c:pt idx="18">
                  <c:v>220079.6</c:v>
                </c:pt>
                <c:pt idx="19">
                  <c:v>252514</c:v>
                </c:pt>
                <c:pt idx="20">
                  <c:v>286168.3</c:v>
                </c:pt>
                <c:pt idx="21">
                  <c:v>319064.40000000002</c:v>
                </c:pt>
                <c:pt idx="22">
                  <c:v>347560.1</c:v>
                </c:pt>
                <c:pt idx="23">
                  <c:v>385844.1</c:v>
                </c:pt>
                <c:pt idx="24">
                  <c:v>408191.8</c:v>
                </c:pt>
                <c:pt idx="25">
                  <c:v>429156.4</c:v>
                </c:pt>
                <c:pt idx="26">
                  <c:v>438853.3</c:v>
                </c:pt>
                <c:pt idx="27">
                  <c:v>449692.4</c:v>
                </c:pt>
                <c:pt idx="28">
                  <c:v>442073.1</c:v>
                </c:pt>
                <c:pt idx="29">
                  <c:v>431454.1</c:v>
                </c:pt>
                <c:pt idx="30">
                  <c:v>412830.5</c:v>
                </c:pt>
                <c:pt idx="31">
                  <c:v>385263.3</c:v>
                </c:pt>
                <c:pt idx="32">
                  <c:v>355806.6</c:v>
                </c:pt>
                <c:pt idx="33">
                  <c:v>326089.5</c:v>
                </c:pt>
                <c:pt idx="34">
                  <c:v>291536.59999999998</c:v>
                </c:pt>
                <c:pt idx="35">
                  <c:v>259278.8</c:v>
                </c:pt>
                <c:pt idx="36">
                  <c:v>228056.8</c:v>
                </c:pt>
                <c:pt idx="37">
                  <c:v>200101.6</c:v>
                </c:pt>
                <c:pt idx="38">
                  <c:v>174114.2</c:v>
                </c:pt>
                <c:pt idx="39">
                  <c:v>154932.9</c:v>
                </c:pt>
                <c:pt idx="40">
                  <c:v>132811.20000000001</c:v>
                </c:pt>
                <c:pt idx="41">
                  <c:v>116187.1</c:v>
                </c:pt>
                <c:pt idx="42">
                  <c:v>99003.7</c:v>
                </c:pt>
                <c:pt idx="43">
                  <c:v>88529.1</c:v>
                </c:pt>
                <c:pt idx="44">
                  <c:v>79451.8</c:v>
                </c:pt>
                <c:pt idx="45">
                  <c:v>71779.899999999994</c:v>
                </c:pt>
                <c:pt idx="46">
                  <c:v>62145.9</c:v>
                </c:pt>
                <c:pt idx="47">
                  <c:v>55844</c:v>
                </c:pt>
                <c:pt idx="48">
                  <c:v>51013.2</c:v>
                </c:pt>
                <c:pt idx="49">
                  <c:v>47398.5</c:v>
                </c:pt>
                <c:pt idx="50">
                  <c:v>43326.1</c:v>
                </c:pt>
                <c:pt idx="51">
                  <c:v>39611.699999999997</c:v>
                </c:pt>
                <c:pt idx="52">
                  <c:v>38366.300000000003</c:v>
                </c:pt>
                <c:pt idx="53">
                  <c:v>32775.800000000003</c:v>
                </c:pt>
                <c:pt idx="54">
                  <c:v>30882.5</c:v>
                </c:pt>
                <c:pt idx="55">
                  <c:v>30519.9</c:v>
                </c:pt>
                <c:pt idx="56">
                  <c:v>28041.1</c:v>
                </c:pt>
                <c:pt idx="57">
                  <c:v>26248.5</c:v>
                </c:pt>
                <c:pt idx="58">
                  <c:v>25281.9</c:v>
                </c:pt>
                <c:pt idx="59">
                  <c:v>22785.7</c:v>
                </c:pt>
                <c:pt idx="60">
                  <c:v>21158.5</c:v>
                </c:pt>
                <c:pt idx="61">
                  <c:v>19968.2</c:v>
                </c:pt>
                <c:pt idx="62">
                  <c:v>19453.7</c:v>
                </c:pt>
                <c:pt idx="63">
                  <c:v>17240.900000000001</c:v>
                </c:pt>
                <c:pt idx="64">
                  <c:v>17785.400000000001</c:v>
                </c:pt>
                <c:pt idx="65">
                  <c:v>17248</c:v>
                </c:pt>
                <c:pt idx="66">
                  <c:v>15494.1</c:v>
                </c:pt>
                <c:pt idx="67">
                  <c:v>15280.4</c:v>
                </c:pt>
                <c:pt idx="68">
                  <c:v>14289</c:v>
                </c:pt>
                <c:pt idx="69">
                  <c:v>14025</c:v>
                </c:pt>
                <c:pt idx="70">
                  <c:v>13812</c:v>
                </c:pt>
                <c:pt idx="71">
                  <c:v>12489.8</c:v>
                </c:pt>
                <c:pt idx="72">
                  <c:v>10510.9</c:v>
                </c:pt>
                <c:pt idx="73">
                  <c:v>8926.7999999999975</c:v>
                </c:pt>
                <c:pt idx="74">
                  <c:v>8680.7000000000007</c:v>
                </c:pt>
                <c:pt idx="75">
                  <c:v>8101.5</c:v>
                </c:pt>
                <c:pt idx="76">
                  <c:v>7705.9</c:v>
                </c:pt>
                <c:pt idx="77">
                  <c:v>7415.8</c:v>
                </c:pt>
                <c:pt idx="78">
                  <c:v>7611.5</c:v>
                </c:pt>
                <c:pt idx="79">
                  <c:v>6992.7</c:v>
                </c:pt>
                <c:pt idx="80">
                  <c:v>6848</c:v>
                </c:pt>
                <c:pt idx="81">
                  <c:v>7004.7</c:v>
                </c:pt>
                <c:pt idx="82">
                  <c:v>6692.5</c:v>
                </c:pt>
                <c:pt idx="83">
                  <c:v>6179.6</c:v>
                </c:pt>
                <c:pt idx="84">
                  <c:v>6239.8</c:v>
                </c:pt>
                <c:pt idx="85">
                  <c:v>6562.5</c:v>
                </c:pt>
                <c:pt idx="86">
                  <c:v>6665.4</c:v>
                </c:pt>
                <c:pt idx="87">
                  <c:v>6248.5</c:v>
                </c:pt>
                <c:pt idx="88">
                  <c:v>7480.5</c:v>
                </c:pt>
                <c:pt idx="89">
                  <c:v>20539.900000000001</c:v>
                </c:pt>
              </c:numCache>
            </c:numRef>
          </c:val>
        </c:ser>
        <c:ser>
          <c:idx val="19"/>
          <c:order val="19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Data!$U$11:$U$100</c:f>
              <c:numCache>
                <c:formatCode>#,##0.00</c:formatCode>
                <c:ptCount val="90"/>
                <c:pt idx="0" formatCode="General">
                  <c:v>20</c:v>
                </c:pt>
                <c:pt idx="1">
                  <c:v>12190.8</c:v>
                </c:pt>
                <c:pt idx="2">
                  <c:v>13886.8</c:v>
                </c:pt>
                <c:pt idx="3">
                  <c:v>18717.599999999995</c:v>
                </c:pt>
                <c:pt idx="4">
                  <c:v>25238.7</c:v>
                </c:pt>
                <c:pt idx="5">
                  <c:v>29587.5</c:v>
                </c:pt>
                <c:pt idx="6">
                  <c:v>34566.5</c:v>
                </c:pt>
                <c:pt idx="7">
                  <c:v>42271.7</c:v>
                </c:pt>
                <c:pt idx="8">
                  <c:v>47961.3</c:v>
                </c:pt>
                <c:pt idx="9">
                  <c:v>56347</c:v>
                </c:pt>
                <c:pt idx="10">
                  <c:v>65293.2</c:v>
                </c:pt>
                <c:pt idx="11">
                  <c:v>77380.7</c:v>
                </c:pt>
                <c:pt idx="12">
                  <c:v>91933.2</c:v>
                </c:pt>
                <c:pt idx="13">
                  <c:v>108030.7</c:v>
                </c:pt>
                <c:pt idx="14">
                  <c:v>125292.4</c:v>
                </c:pt>
                <c:pt idx="15">
                  <c:v>150670.1</c:v>
                </c:pt>
                <c:pt idx="16">
                  <c:v>175156.9</c:v>
                </c:pt>
                <c:pt idx="17">
                  <c:v>206023.8</c:v>
                </c:pt>
                <c:pt idx="18">
                  <c:v>238041.4</c:v>
                </c:pt>
                <c:pt idx="19">
                  <c:v>267380.40000000002</c:v>
                </c:pt>
                <c:pt idx="20">
                  <c:v>307548</c:v>
                </c:pt>
                <c:pt idx="21">
                  <c:v>346895.3</c:v>
                </c:pt>
                <c:pt idx="22">
                  <c:v>382545.2</c:v>
                </c:pt>
                <c:pt idx="23">
                  <c:v>417032</c:v>
                </c:pt>
                <c:pt idx="24">
                  <c:v>448448.7</c:v>
                </c:pt>
                <c:pt idx="25">
                  <c:v>476144.1</c:v>
                </c:pt>
                <c:pt idx="26">
                  <c:v>491335.5</c:v>
                </c:pt>
                <c:pt idx="27">
                  <c:v>496906.9</c:v>
                </c:pt>
                <c:pt idx="28">
                  <c:v>494836.5</c:v>
                </c:pt>
                <c:pt idx="29">
                  <c:v>481650.9</c:v>
                </c:pt>
                <c:pt idx="30">
                  <c:v>469357.1</c:v>
                </c:pt>
                <c:pt idx="31">
                  <c:v>438815.4</c:v>
                </c:pt>
                <c:pt idx="32">
                  <c:v>410045.6</c:v>
                </c:pt>
                <c:pt idx="33">
                  <c:v>378538.3</c:v>
                </c:pt>
                <c:pt idx="34">
                  <c:v>336898.7</c:v>
                </c:pt>
                <c:pt idx="35">
                  <c:v>299906.90000000002</c:v>
                </c:pt>
                <c:pt idx="36">
                  <c:v>265976.59999999998</c:v>
                </c:pt>
                <c:pt idx="37">
                  <c:v>233265.3</c:v>
                </c:pt>
                <c:pt idx="38">
                  <c:v>202932.4</c:v>
                </c:pt>
                <c:pt idx="39">
                  <c:v>178754.9</c:v>
                </c:pt>
                <c:pt idx="40">
                  <c:v>156579.6</c:v>
                </c:pt>
                <c:pt idx="41">
                  <c:v>135194.4</c:v>
                </c:pt>
                <c:pt idx="42">
                  <c:v>121720.5</c:v>
                </c:pt>
                <c:pt idx="43">
                  <c:v>104242.1</c:v>
                </c:pt>
                <c:pt idx="44">
                  <c:v>88904.2</c:v>
                </c:pt>
                <c:pt idx="45">
                  <c:v>81506.600000000006</c:v>
                </c:pt>
                <c:pt idx="46">
                  <c:v>73276.2</c:v>
                </c:pt>
                <c:pt idx="47">
                  <c:v>65720.2</c:v>
                </c:pt>
                <c:pt idx="48">
                  <c:v>59653.3</c:v>
                </c:pt>
                <c:pt idx="49">
                  <c:v>53544.2</c:v>
                </c:pt>
                <c:pt idx="50">
                  <c:v>50670.9</c:v>
                </c:pt>
                <c:pt idx="51">
                  <c:v>44966.7</c:v>
                </c:pt>
                <c:pt idx="52">
                  <c:v>42896.3</c:v>
                </c:pt>
                <c:pt idx="53">
                  <c:v>37632.9</c:v>
                </c:pt>
                <c:pt idx="54">
                  <c:v>35178.1</c:v>
                </c:pt>
                <c:pt idx="55">
                  <c:v>32427.5</c:v>
                </c:pt>
                <c:pt idx="56">
                  <c:v>32044.7</c:v>
                </c:pt>
                <c:pt idx="57">
                  <c:v>30005.9</c:v>
                </c:pt>
                <c:pt idx="58">
                  <c:v>28373.599999999995</c:v>
                </c:pt>
                <c:pt idx="59">
                  <c:v>25631.9</c:v>
                </c:pt>
                <c:pt idx="60">
                  <c:v>23467.8</c:v>
                </c:pt>
                <c:pt idx="61">
                  <c:v>23008.799999999996</c:v>
                </c:pt>
                <c:pt idx="62">
                  <c:v>20594.5</c:v>
                </c:pt>
                <c:pt idx="63">
                  <c:v>20467</c:v>
                </c:pt>
                <c:pt idx="64">
                  <c:v>19875.5</c:v>
                </c:pt>
                <c:pt idx="65">
                  <c:v>18167.5</c:v>
                </c:pt>
                <c:pt idx="66">
                  <c:v>16801.3</c:v>
                </c:pt>
                <c:pt idx="67">
                  <c:v>16516.7</c:v>
                </c:pt>
                <c:pt idx="68">
                  <c:v>16206.4</c:v>
                </c:pt>
                <c:pt idx="69">
                  <c:v>15698.2</c:v>
                </c:pt>
                <c:pt idx="70">
                  <c:v>14357.8</c:v>
                </c:pt>
                <c:pt idx="71">
                  <c:v>13161.4</c:v>
                </c:pt>
                <c:pt idx="72">
                  <c:v>12598.8</c:v>
                </c:pt>
                <c:pt idx="73">
                  <c:v>10100.299999999997</c:v>
                </c:pt>
                <c:pt idx="74">
                  <c:v>8872.1</c:v>
                </c:pt>
                <c:pt idx="75">
                  <c:v>8220.9</c:v>
                </c:pt>
                <c:pt idx="76">
                  <c:v>7953.1</c:v>
                </c:pt>
                <c:pt idx="77">
                  <c:v>7655.9</c:v>
                </c:pt>
                <c:pt idx="78">
                  <c:v>7864.6</c:v>
                </c:pt>
                <c:pt idx="79">
                  <c:v>6988.2</c:v>
                </c:pt>
                <c:pt idx="80">
                  <c:v>7028.4</c:v>
                </c:pt>
                <c:pt idx="81">
                  <c:v>6959</c:v>
                </c:pt>
                <c:pt idx="82">
                  <c:v>6112.5</c:v>
                </c:pt>
                <c:pt idx="83">
                  <c:v>6055.4</c:v>
                </c:pt>
                <c:pt idx="84">
                  <c:v>6542.3</c:v>
                </c:pt>
                <c:pt idx="85">
                  <c:v>6056.6</c:v>
                </c:pt>
                <c:pt idx="86">
                  <c:v>6368.6</c:v>
                </c:pt>
                <c:pt idx="87">
                  <c:v>6028.7</c:v>
                </c:pt>
                <c:pt idx="88">
                  <c:v>6592.2</c:v>
                </c:pt>
                <c:pt idx="89">
                  <c:v>9184.1</c:v>
                </c:pt>
              </c:numCache>
            </c:numRef>
          </c:val>
        </c:ser>
        <c:ser>
          <c:idx val="20"/>
          <c:order val="20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Data!$V$11:$V$100</c:f>
              <c:numCache>
                <c:formatCode>#,##0.00</c:formatCode>
                <c:ptCount val="90"/>
                <c:pt idx="0" formatCode="General">
                  <c:v>21</c:v>
                </c:pt>
                <c:pt idx="1">
                  <c:v>13431.4</c:v>
                </c:pt>
                <c:pt idx="2">
                  <c:v>16952.400000000001</c:v>
                </c:pt>
                <c:pt idx="3">
                  <c:v>23429.599999999995</c:v>
                </c:pt>
                <c:pt idx="4">
                  <c:v>27474.6</c:v>
                </c:pt>
                <c:pt idx="5">
                  <c:v>31042.6</c:v>
                </c:pt>
                <c:pt idx="6">
                  <c:v>37529</c:v>
                </c:pt>
                <c:pt idx="7">
                  <c:v>41802</c:v>
                </c:pt>
                <c:pt idx="8">
                  <c:v>51742.400000000001</c:v>
                </c:pt>
                <c:pt idx="9">
                  <c:v>59719.7</c:v>
                </c:pt>
                <c:pt idx="10">
                  <c:v>69268.800000000003</c:v>
                </c:pt>
                <c:pt idx="11">
                  <c:v>81250.7</c:v>
                </c:pt>
                <c:pt idx="12">
                  <c:v>93685.5</c:v>
                </c:pt>
                <c:pt idx="13">
                  <c:v>112179</c:v>
                </c:pt>
                <c:pt idx="14">
                  <c:v>133522.1</c:v>
                </c:pt>
                <c:pt idx="15">
                  <c:v>154438</c:v>
                </c:pt>
                <c:pt idx="16">
                  <c:v>185378.9</c:v>
                </c:pt>
                <c:pt idx="17">
                  <c:v>213201</c:v>
                </c:pt>
                <c:pt idx="18">
                  <c:v>249668.5</c:v>
                </c:pt>
                <c:pt idx="19">
                  <c:v>291480.5</c:v>
                </c:pt>
                <c:pt idx="20">
                  <c:v>323285.90000000002</c:v>
                </c:pt>
                <c:pt idx="21">
                  <c:v>371598.2</c:v>
                </c:pt>
                <c:pt idx="22">
                  <c:v>416005.1</c:v>
                </c:pt>
                <c:pt idx="23">
                  <c:v>452475.3</c:v>
                </c:pt>
                <c:pt idx="24">
                  <c:v>492528.5</c:v>
                </c:pt>
                <c:pt idx="25">
                  <c:v>525618.69999999972</c:v>
                </c:pt>
                <c:pt idx="26">
                  <c:v>543773.69999999972</c:v>
                </c:pt>
                <c:pt idx="27">
                  <c:v>557288.30000000005</c:v>
                </c:pt>
                <c:pt idx="28">
                  <c:v>558751.4</c:v>
                </c:pt>
                <c:pt idx="29">
                  <c:v>546065.9</c:v>
                </c:pt>
                <c:pt idx="30">
                  <c:v>518933.4</c:v>
                </c:pt>
                <c:pt idx="31">
                  <c:v>500874.9</c:v>
                </c:pt>
                <c:pt idx="32">
                  <c:v>467433.8</c:v>
                </c:pt>
                <c:pt idx="33">
                  <c:v>428687.1</c:v>
                </c:pt>
                <c:pt idx="34">
                  <c:v>386292.1</c:v>
                </c:pt>
                <c:pt idx="35">
                  <c:v>342378.6</c:v>
                </c:pt>
                <c:pt idx="36">
                  <c:v>306203.5</c:v>
                </c:pt>
                <c:pt idx="37">
                  <c:v>270837.59999999998</c:v>
                </c:pt>
                <c:pt idx="38">
                  <c:v>239505.1</c:v>
                </c:pt>
                <c:pt idx="39">
                  <c:v>207660.79999999999</c:v>
                </c:pt>
                <c:pt idx="40">
                  <c:v>180056.4</c:v>
                </c:pt>
                <c:pt idx="41">
                  <c:v>159150.6</c:v>
                </c:pt>
                <c:pt idx="42">
                  <c:v>137370.70000000001</c:v>
                </c:pt>
                <c:pt idx="43">
                  <c:v>123461.7</c:v>
                </c:pt>
                <c:pt idx="44">
                  <c:v>107936.9</c:v>
                </c:pt>
                <c:pt idx="45">
                  <c:v>96138.4</c:v>
                </c:pt>
                <c:pt idx="46">
                  <c:v>85923.7</c:v>
                </c:pt>
                <c:pt idx="47">
                  <c:v>75889.7</c:v>
                </c:pt>
                <c:pt idx="48">
                  <c:v>69062.8</c:v>
                </c:pt>
                <c:pt idx="49">
                  <c:v>62165.8</c:v>
                </c:pt>
                <c:pt idx="50">
                  <c:v>57332.7</c:v>
                </c:pt>
                <c:pt idx="51">
                  <c:v>52910.7</c:v>
                </c:pt>
                <c:pt idx="52">
                  <c:v>47933.5</c:v>
                </c:pt>
                <c:pt idx="53">
                  <c:v>43591.9</c:v>
                </c:pt>
                <c:pt idx="54">
                  <c:v>38915.4</c:v>
                </c:pt>
                <c:pt idx="55">
                  <c:v>37210.800000000003</c:v>
                </c:pt>
                <c:pt idx="56">
                  <c:v>35233.1</c:v>
                </c:pt>
                <c:pt idx="57">
                  <c:v>34398.1</c:v>
                </c:pt>
                <c:pt idx="58">
                  <c:v>30777.5</c:v>
                </c:pt>
                <c:pt idx="59">
                  <c:v>27007.8</c:v>
                </c:pt>
                <c:pt idx="60">
                  <c:v>26537.4</c:v>
                </c:pt>
                <c:pt idx="61">
                  <c:v>26013.599999999995</c:v>
                </c:pt>
                <c:pt idx="62">
                  <c:v>23181.3</c:v>
                </c:pt>
                <c:pt idx="63">
                  <c:v>23419.8</c:v>
                </c:pt>
                <c:pt idx="64">
                  <c:v>22326.2</c:v>
                </c:pt>
                <c:pt idx="65">
                  <c:v>20994.799999999996</c:v>
                </c:pt>
                <c:pt idx="66">
                  <c:v>19546.400000000001</c:v>
                </c:pt>
                <c:pt idx="67">
                  <c:v>19865.7</c:v>
                </c:pt>
                <c:pt idx="68">
                  <c:v>16647.099999999995</c:v>
                </c:pt>
                <c:pt idx="69">
                  <c:v>16482.900000000001</c:v>
                </c:pt>
                <c:pt idx="70">
                  <c:v>15505.9</c:v>
                </c:pt>
                <c:pt idx="71">
                  <c:v>14442.1</c:v>
                </c:pt>
                <c:pt idx="72">
                  <c:v>13575.7</c:v>
                </c:pt>
                <c:pt idx="73">
                  <c:v>11893.9</c:v>
                </c:pt>
                <c:pt idx="74">
                  <c:v>9602.7000000000007</c:v>
                </c:pt>
                <c:pt idx="75">
                  <c:v>8453.4</c:v>
                </c:pt>
                <c:pt idx="76">
                  <c:v>8053.9</c:v>
                </c:pt>
                <c:pt idx="77">
                  <c:v>7362.7</c:v>
                </c:pt>
                <c:pt idx="78">
                  <c:v>7872.8</c:v>
                </c:pt>
                <c:pt idx="79">
                  <c:v>7187.4</c:v>
                </c:pt>
                <c:pt idx="80">
                  <c:v>7545.8</c:v>
                </c:pt>
                <c:pt idx="81">
                  <c:v>6829.1</c:v>
                </c:pt>
                <c:pt idx="82">
                  <c:v>7190.8</c:v>
                </c:pt>
                <c:pt idx="83">
                  <c:v>6981.9</c:v>
                </c:pt>
                <c:pt idx="84">
                  <c:v>5945.7</c:v>
                </c:pt>
                <c:pt idx="85">
                  <c:v>6126</c:v>
                </c:pt>
                <c:pt idx="86">
                  <c:v>6717.3</c:v>
                </c:pt>
                <c:pt idx="87">
                  <c:v>6162.2</c:v>
                </c:pt>
                <c:pt idx="88">
                  <c:v>6203</c:v>
                </c:pt>
                <c:pt idx="89">
                  <c:v>7711.1</c:v>
                </c:pt>
              </c:numCache>
            </c:numRef>
          </c:val>
        </c:ser>
        <c:ser>
          <c:idx val="21"/>
          <c:order val="21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Data!$W$11:$W$100</c:f>
              <c:numCache>
                <c:formatCode>#,##0.00</c:formatCode>
                <c:ptCount val="90"/>
                <c:pt idx="0" formatCode="General">
                  <c:v>22</c:v>
                </c:pt>
                <c:pt idx="1">
                  <c:v>14173.2</c:v>
                </c:pt>
                <c:pt idx="2">
                  <c:v>20099</c:v>
                </c:pt>
                <c:pt idx="3">
                  <c:v>25272.5</c:v>
                </c:pt>
                <c:pt idx="4">
                  <c:v>29984</c:v>
                </c:pt>
                <c:pt idx="5">
                  <c:v>34810.300000000003</c:v>
                </c:pt>
                <c:pt idx="6">
                  <c:v>39152.6</c:v>
                </c:pt>
                <c:pt idx="7">
                  <c:v>44171.6</c:v>
                </c:pt>
                <c:pt idx="8">
                  <c:v>51835.9</c:v>
                </c:pt>
                <c:pt idx="9">
                  <c:v>58236.6</c:v>
                </c:pt>
                <c:pt idx="10">
                  <c:v>69660.5</c:v>
                </c:pt>
                <c:pt idx="11">
                  <c:v>82417.600000000006</c:v>
                </c:pt>
                <c:pt idx="12">
                  <c:v>98935.6</c:v>
                </c:pt>
                <c:pt idx="13">
                  <c:v>118682.6</c:v>
                </c:pt>
                <c:pt idx="14">
                  <c:v>135127.20000000001</c:v>
                </c:pt>
                <c:pt idx="15">
                  <c:v>163259</c:v>
                </c:pt>
                <c:pt idx="16">
                  <c:v>190309.7</c:v>
                </c:pt>
                <c:pt idx="17">
                  <c:v>228256.8</c:v>
                </c:pt>
                <c:pt idx="18">
                  <c:v>264017.5</c:v>
                </c:pt>
                <c:pt idx="19">
                  <c:v>303440.7</c:v>
                </c:pt>
                <c:pt idx="20">
                  <c:v>346226.1</c:v>
                </c:pt>
                <c:pt idx="21">
                  <c:v>395131.9</c:v>
                </c:pt>
                <c:pt idx="22">
                  <c:v>443624.9</c:v>
                </c:pt>
                <c:pt idx="23">
                  <c:v>490356.4</c:v>
                </c:pt>
                <c:pt idx="24">
                  <c:v>532795.19999999972</c:v>
                </c:pt>
                <c:pt idx="25">
                  <c:v>566212.9</c:v>
                </c:pt>
                <c:pt idx="26">
                  <c:v>591620.19999999972</c:v>
                </c:pt>
                <c:pt idx="27">
                  <c:v>608305.1</c:v>
                </c:pt>
                <c:pt idx="28">
                  <c:v>623462.69999999972</c:v>
                </c:pt>
                <c:pt idx="29">
                  <c:v>600084.4</c:v>
                </c:pt>
                <c:pt idx="30">
                  <c:v>582243</c:v>
                </c:pt>
                <c:pt idx="31">
                  <c:v>570536.69999999972</c:v>
                </c:pt>
                <c:pt idx="32">
                  <c:v>529931</c:v>
                </c:pt>
                <c:pt idx="33">
                  <c:v>486004.4</c:v>
                </c:pt>
                <c:pt idx="34">
                  <c:v>441722.4</c:v>
                </c:pt>
                <c:pt idx="35">
                  <c:v>393276.4</c:v>
                </c:pt>
                <c:pt idx="36">
                  <c:v>352486.7</c:v>
                </c:pt>
                <c:pt idx="37">
                  <c:v>312477.90000000002</c:v>
                </c:pt>
                <c:pt idx="38">
                  <c:v>276842.5</c:v>
                </c:pt>
                <c:pt idx="39">
                  <c:v>242150.7</c:v>
                </c:pt>
                <c:pt idx="40">
                  <c:v>209701.2</c:v>
                </c:pt>
                <c:pt idx="41">
                  <c:v>184059.6</c:v>
                </c:pt>
                <c:pt idx="42">
                  <c:v>164010.29999999999</c:v>
                </c:pt>
                <c:pt idx="43">
                  <c:v>143709.9</c:v>
                </c:pt>
                <c:pt idx="44">
                  <c:v>125181.7</c:v>
                </c:pt>
                <c:pt idx="45">
                  <c:v>108607.1</c:v>
                </c:pt>
                <c:pt idx="46">
                  <c:v>98857.2</c:v>
                </c:pt>
                <c:pt idx="47">
                  <c:v>89969.2</c:v>
                </c:pt>
                <c:pt idx="48">
                  <c:v>78979.199999999997</c:v>
                </c:pt>
                <c:pt idx="49">
                  <c:v>72966.8</c:v>
                </c:pt>
                <c:pt idx="50">
                  <c:v>65387.1</c:v>
                </c:pt>
                <c:pt idx="51">
                  <c:v>59727.4</c:v>
                </c:pt>
                <c:pt idx="52">
                  <c:v>53277.2</c:v>
                </c:pt>
                <c:pt idx="53">
                  <c:v>51709.599999999999</c:v>
                </c:pt>
                <c:pt idx="54">
                  <c:v>46280.1</c:v>
                </c:pt>
                <c:pt idx="55">
                  <c:v>42525.8</c:v>
                </c:pt>
                <c:pt idx="56">
                  <c:v>39379.199999999997</c:v>
                </c:pt>
                <c:pt idx="57">
                  <c:v>37112.400000000001</c:v>
                </c:pt>
                <c:pt idx="58">
                  <c:v>33606.300000000003</c:v>
                </c:pt>
                <c:pt idx="59">
                  <c:v>32061.8</c:v>
                </c:pt>
                <c:pt idx="60">
                  <c:v>29883.599999999995</c:v>
                </c:pt>
                <c:pt idx="61">
                  <c:v>29349.5</c:v>
                </c:pt>
                <c:pt idx="62">
                  <c:v>25768.400000000001</c:v>
                </c:pt>
                <c:pt idx="63">
                  <c:v>25274.2</c:v>
                </c:pt>
                <c:pt idx="64">
                  <c:v>23796.1</c:v>
                </c:pt>
                <c:pt idx="65">
                  <c:v>21648.400000000001</c:v>
                </c:pt>
                <c:pt idx="66">
                  <c:v>21191.4</c:v>
                </c:pt>
                <c:pt idx="67">
                  <c:v>20607.3</c:v>
                </c:pt>
                <c:pt idx="68">
                  <c:v>18895.5</c:v>
                </c:pt>
                <c:pt idx="69">
                  <c:v>18633.3</c:v>
                </c:pt>
                <c:pt idx="70">
                  <c:v>17192.5</c:v>
                </c:pt>
                <c:pt idx="71">
                  <c:v>16552.599999999995</c:v>
                </c:pt>
                <c:pt idx="72">
                  <c:v>15377.5</c:v>
                </c:pt>
                <c:pt idx="73">
                  <c:v>13567.4</c:v>
                </c:pt>
                <c:pt idx="74">
                  <c:v>10989.2</c:v>
                </c:pt>
                <c:pt idx="75">
                  <c:v>9659.2999999999975</c:v>
                </c:pt>
                <c:pt idx="76">
                  <c:v>8762.7999999999975</c:v>
                </c:pt>
                <c:pt idx="77">
                  <c:v>7948.6</c:v>
                </c:pt>
                <c:pt idx="78">
                  <c:v>7575.6</c:v>
                </c:pt>
                <c:pt idx="79">
                  <c:v>7525.7</c:v>
                </c:pt>
                <c:pt idx="80">
                  <c:v>7024.2</c:v>
                </c:pt>
                <c:pt idx="81">
                  <c:v>7532.8</c:v>
                </c:pt>
                <c:pt idx="82">
                  <c:v>6609.6</c:v>
                </c:pt>
                <c:pt idx="83">
                  <c:v>6487.8</c:v>
                </c:pt>
                <c:pt idx="84">
                  <c:v>5833.3</c:v>
                </c:pt>
                <c:pt idx="85">
                  <c:v>6287.2</c:v>
                </c:pt>
                <c:pt idx="86">
                  <c:v>6074.8</c:v>
                </c:pt>
                <c:pt idx="87">
                  <c:v>6374</c:v>
                </c:pt>
                <c:pt idx="88">
                  <c:v>5743.4</c:v>
                </c:pt>
                <c:pt idx="89">
                  <c:v>10206.9</c:v>
                </c:pt>
              </c:numCache>
            </c:numRef>
          </c:val>
        </c:ser>
        <c:ser>
          <c:idx val="22"/>
          <c:order val="22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Data!$X$11:$X$100</c:f>
              <c:numCache>
                <c:formatCode>#,##0.00</c:formatCode>
                <c:ptCount val="90"/>
                <c:pt idx="0" formatCode="General">
                  <c:v>23</c:v>
                </c:pt>
                <c:pt idx="1">
                  <c:v>16859.5</c:v>
                </c:pt>
                <c:pt idx="2">
                  <c:v>22135.7</c:v>
                </c:pt>
                <c:pt idx="3">
                  <c:v>26650.400000000001</c:v>
                </c:pt>
                <c:pt idx="4">
                  <c:v>29745.8</c:v>
                </c:pt>
                <c:pt idx="5">
                  <c:v>34696.5</c:v>
                </c:pt>
                <c:pt idx="6">
                  <c:v>39736.699999999997</c:v>
                </c:pt>
                <c:pt idx="7">
                  <c:v>47387.1</c:v>
                </c:pt>
                <c:pt idx="8">
                  <c:v>54520.800000000003</c:v>
                </c:pt>
                <c:pt idx="9">
                  <c:v>61852.9</c:v>
                </c:pt>
                <c:pt idx="10">
                  <c:v>72091.3</c:v>
                </c:pt>
                <c:pt idx="11">
                  <c:v>85700.7</c:v>
                </c:pt>
                <c:pt idx="12">
                  <c:v>101109.9</c:v>
                </c:pt>
                <c:pt idx="13">
                  <c:v>120143.1</c:v>
                </c:pt>
                <c:pt idx="14">
                  <c:v>140922.9</c:v>
                </c:pt>
                <c:pt idx="15">
                  <c:v>168257.2</c:v>
                </c:pt>
                <c:pt idx="16">
                  <c:v>197260.3</c:v>
                </c:pt>
                <c:pt idx="17">
                  <c:v>236275.7</c:v>
                </c:pt>
                <c:pt idx="18">
                  <c:v>277728.90000000002</c:v>
                </c:pt>
                <c:pt idx="19">
                  <c:v>320626.40000000002</c:v>
                </c:pt>
                <c:pt idx="20">
                  <c:v>367213.9</c:v>
                </c:pt>
                <c:pt idx="21">
                  <c:v>415147.6</c:v>
                </c:pt>
                <c:pt idx="22">
                  <c:v>476330.1</c:v>
                </c:pt>
                <c:pt idx="23">
                  <c:v>516925.5</c:v>
                </c:pt>
                <c:pt idx="24">
                  <c:v>571712.5</c:v>
                </c:pt>
                <c:pt idx="25">
                  <c:v>612908.19999999972</c:v>
                </c:pt>
                <c:pt idx="26">
                  <c:v>681093.4</c:v>
                </c:pt>
                <c:pt idx="27">
                  <c:v>721243.4</c:v>
                </c:pt>
                <c:pt idx="28">
                  <c:v>757185.9</c:v>
                </c:pt>
                <c:pt idx="29">
                  <c:v>740474.8</c:v>
                </c:pt>
                <c:pt idx="30">
                  <c:v>688255.2</c:v>
                </c:pt>
                <c:pt idx="31">
                  <c:v>649387.5</c:v>
                </c:pt>
                <c:pt idx="32">
                  <c:v>583894.30000000005</c:v>
                </c:pt>
                <c:pt idx="33">
                  <c:v>547205.19999999972</c:v>
                </c:pt>
                <c:pt idx="34">
                  <c:v>496041.6</c:v>
                </c:pt>
                <c:pt idx="35">
                  <c:v>452329.6</c:v>
                </c:pt>
                <c:pt idx="36">
                  <c:v>408903.5</c:v>
                </c:pt>
                <c:pt idx="37">
                  <c:v>358148</c:v>
                </c:pt>
                <c:pt idx="38">
                  <c:v>315505.8</c:v>
                </c:pt>
                <c:pt idx="39">
                  <c:v>277744.90000000002</c:v>
                </c:pt>
                <c:pt idx="40">
                  <c:v>238029.3</c:v>
                </c:pt>
                <c:pt idx="41">
                  <c:v>215445.4</c:v>
                </c:pt>
                <c:pt idx="42">
                  <c:v>186865.1</c:v>
                </c:pt>
                <c:pt idx="43">
                  <c:v>162685.9</c:v>
                </c:pt>
                <c:pt idx="44">
                  <c:v>142369.5</c:v>
                </c:pt>
                <c:pt idx="45">
                  <c:v>130202.9</c:v>
                </c:pt>
                <c:pt idx="46">
                  <c:v>111789.8</c:v>
                </c:pt>
                <c:pt idx="47">
                  <c:v>102261.6</c:v>
                </c:pt>
                <c:pt idx="48">
                  <c:v>91692.5</c:v>
                </c:pt>
                <c:pt idx="49">
                  <c:v>83205.100000000006</c:v>
                </c:pt>
                <c:pt idx="50">
                  <c:v>74936.800000000003</c:v>
                </c:pt>
                <c:pt idx="51">
                  <c:v>70175</c:v>
                </c:pt>
                <c:pt idx="52">
                  <c:v>62474.3</c:v>
                </c:pt>
                <c:pt idx="53">
                  <c:v>59109.8</c:v>
                </c:pt>
                <c:pt idx="54">
                  <c:v>54692.800000000003</c:v>
                </c:pt>
                <c:pt idx="55">
                  <c:v>49433.9</c:v>
                </c:pt>
                <c:pt idx="56">
                  <c:v>44898.7</c:v>
                </c:pt>
                <c:pt idx="57">
                  <c:v>42348.9</c:v>
                </c:pt>
                <c:pt idx="58">
                  <c:v>38733.1</c:v>
                </c:pt>
                <c:pt idx="59">
                  <c:v>36034.5</c:v>
                </c:pt>
                <c:pt idx="60">
                  <c:v>33822.800000000003</c:v>
                </c:pt>
                <c:pt idx="61">
                  <c:v>32439.9</c:v>
                </c:pt>
                <c:pt idx="62">
                  <c:v>32379.200000000001</c:v>
                </c:pt>
                <c:pt idx="63">
                  <c:v>29653</c:v>
                </c:pt>
                <c:pt idx="64">
                  <c:v>27571.5</c:v>
                </c:pt>
                <c:pt idx="65">
                  <c:v>25864.799999999996</c:v>
                </c:pt>
                <c:pt idx="66">
                  <c:v>24012.7</c:v>
                </c:pt>
                <c:pt idx="67">
                  <c:v>22846.6</c:v>
                </c:pt>
                <c:pt idx="68">
                  <c:v>21139.7</c:v>
                </c:pt>
                <c:pt idx="69">
                  <c:v>20463.900000000001</c:v>
                </c:pt>
                <c:pt idx="70">
                  <c:v>19694.7</c:v>
                </c:pt>
                <c:pt idx="71">
                  <c:v>19139.099999999995</c:v>
                </c:pt>
                <c:pt idx="72">
                  <c:v>17437</c:v>
                </c:pt>
                <c:pt idx="73">
                  <c:v>16517.7</c:v>
                </c:pt>
                <c:pt idx="74">
                  <c:v>13137.7</c:v>
                </c:pt>
                <c:pt idx="75">
                  <c:v>10743</c:v>
                </c:pt>
                <c:pt idx="76">
                  <c:v>8193.7000000000007</c:v>
                </c:pt>
                <c:pt idx="77">
                  <c:v>8352.2999999999975</c:v>
                </c:pt>
                <c:pt idx="78">
                  <c:v>8626.2999999999975</c:v>
                </c:pt>
                <c:pt idx="79">
                  <c:v>7673.8</c:v>
                </c:pt>
                <c:pt idx="80">
                  <c:v>7808.5</c:v>
                </c:pt>
                <c:pt idx="81">
                  <c:v>7358</c:v>
                </c:pt>
                <c:pt idx="82">
                  <c:v>6959.1</c:v>
                </c:pt>
                <c:pt idx="83">
                  <c:v>6803.5</c:v>
                </c:pt>
                <c:pt idx="84">
                  <c:v>6556.4</c:v>
                </c:pt>
                <c:pt idx="85">
                  <c:v>6331</c:v>
                </c:pt>
                <c:pt idx="86">
                  <c:v>6255.1</c:v>
                </c:pt>
                <c:pt idx="87">
                  <c:v>6133.9</c:v>
                </c:pt>
                <c:pt idx="88">
                  <c:v>6759.2</c:v>
                </c:pt>
                <c:pt idx="89">
                  <c:v>12615.5</c:v>
                </c:pt>
              </c:numCache>
            </c:numRef>
          </c:val>
        </c:ser>
        <c:ser>
          <c:idx val="23"/>
          <c:order val="23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Data!$Y$11:$Y$100</c:f>
              <c:numCache>
                <c:formatCode>#,##0.00</c:formatCode>
                <c:ptCount val="90"/>
                <c:pt idx="0" formatCode="General">
                  <c:v>24</c:v>
                </c:pt>
                <c:pt idx="1">
                  <c:v>18504.3</c:v>
                </c:pt>
                <c:pt idx="2">
                  <c:v>24303.1</c:v>
                </c:pt>
                <c:pt idx="3">
                  <c:v>29901.7</c:v>
                </c:pt>
                <c:pt idx="4">
                  <c:v>32018.2</c:v>
                </c:pt>
                <c:pt idx="5">
                  <c:v>34766.699999999997</c:v>
                </c:pt>
                <c:pt idx="6">
                  <c:v>41256.800000000003</c:v>
                </c:pt>
                <c:pt idx="7">
                  <c:v>47751.9</c:v>
                </c:pt>
                <c:pt idx="8">
                  <c:v>54841.5</c:v>
                </c:pt>
                <c:pt idx="9">
                  <c:v>62688</c:v>
                </c:pt>
                <c:pt idx="10">
                  <c:v>73280.5</c:v>
                </c:pt>
                <c:pt idx="11">
                  <c:v>89040.2</c:v>
                </c:pt>
                <c:pt idx="12">
                  <c:v>104547.7</c:v>
                </c:pt>
                <c:pt idx="13">
                  <c:v>125471.1</c:v>
                </c:pt>
                <c:pt idx="14">
                  <c:v>148022.9</c:v>
                </c:pt>
                <c:pt idx="15">
                  <c:v>173534</c:v>
                </c:pt>
                <c:pt idx="16">
                  <c:v>204973.3</c:v>
                </c:pt>
                <c:pt idx="17">
                  <c:v>243577.7</c:v>
                </c:pt>
                <c:pt idx="18">
                  <c:v>286189.59999999998</c:v>
                </c:pt>
                <c:pt idx="19">
                  <c:v>326948.40000000002</c:v>
                </c:pt>
                <c:pt idx="20">
                  <c:v>380327.1</c:v>
                </c:pt>
                <c:pt idx="21">
                  <c:v>436922.8</c:v>
                </c:pt>
                <c:pt idx="22">
                  <c:v>499017.7</c:v>
                </c:pt>
                <c:pt idx="23">
                  <c:v>553096.69999999972</c:v>
                </c:pt>
                <c:pt idx="24">
                  <c:v>613292.4</c:v>
                </c:pt>
                <c:pt idx="25">
                  <c:v>701287.2</c:v>
                </c:pt>
                <c:pt idx="26">
                  <c:v>797051.1</c:v>
                </c:pt>
                <c:pt idx="27">
                  <c:v>836657.8</c:v>
                </c:pt>
                <c:pt idx="28">
                  <c:v>854625.7</c:v>
                </c:pt>
                <c:pt idx="29">
                  <c:v>849448.2</c:v>
                </c:pt>
                <c:pt idx="30">
                  <c:v>837501.4</c:v>
                </c:pt>
                <c:pt idx="31">
                  <c:v>786198.8</c:v>
                </c:pt>
                <c:pt idx="32">
                  <c:v>701570.6</c:v>
                </c:pt>
                <c:pt idx="33">
                  <c:v>626170.5</c:v>
                </c:pt>
                <c:pt idx="34">
                  <c:v>562096.30000000005</c:v>
                </c:pt>
                <c:pt idx="35">
                  <c:v>509889</c:v>
                </c:pt>
                <c:pt idx="36">
                  <c:v>460446.8</c:v>
                </c:pt>
                <c:pt idx="37">
                  <c:v>412002.4</c:v>
                </c:pt>
                <c:pt idx="38">
                  <c:v>358917.2</c:v>
                </c:pt>
                <c:pt idx="39">
                  <c:v>319492.59999999998</c:v>
                </c:pt>
                <c:pt idx="40">
                  <c:v>280127.40000000002</c:v>
                </c:pt>
                <c:pt idx="41">
                  <c:v>244710.1</c:v>
                </c:pt>
                <c:pt idx="42">
                  <c:v>218576.7</c:v>
                </c:pt>
                <c:pt idx="43">
                  <c:v>190870.8</c:v>
                </c:pt>
                <c:pt idx="44">
                  <c:v>168335.9</c:v>
                </c:pt>
                <c:pt idx="45">
                  <c:v>148948.1</c:v>
                </c:pt>
                <c:pt idx="46">
                  <c:v>133771.79999999999</c:v>
                </c:pt>
                <c:pt idx="47">
                  <c:v>118407.6</c:v>
                </c:pt>
                <c:pt idx="48">
                  <c:v>109143.4</c:v>
                </c:pt>
                <c:pt idx="49">
                  <c:v>98383.7</c:v>
                </c:pt>
                <c:pt idx="50">
                  <c:v>86024.7</c:v>
                </c:pt>
                <c:pt idx="51">
                  <c:v>77383.5</c:v>
                </c:pt>
                <c:pt idx="52">
                  <c:v>72660.800000000003</c:v>
                </c:pt>
                <c:pt idx="53">
                  <c:v>66123.600000000006</c:v>
                </c:pt>
                <c:pt idx="54">
                  <c:v>58812.1</c:v>
                </c:pt>
                <c:pt idx="55">
                  <c:v>54059.7</c:v>
                </c:pt>
                <c:pt idx="56">
                  <c:v>51757.8</c:v>
                </c:pt>
                <c:pt idx="57">
                  <c:v>48297.599999999999</c:v>
                </c:pt>
                <c:pt idx="58">
                  <c:v>45392.6</c:v>
                </c:pt>
                <c:pt idx="59">
                  <c:v>41914.199999999997</c:v>
                </c:pt>
                <c:pt idx="60">
                  <c:v>38894.5</c:v>
                </c:pt>
                <c:pt idx="61">
                  <c:v>37406.400000000001</c:v>
                </c:pt>
                <c:pt idx="62">
                  <c:v>36641.800000000003</c:v>
                </c:pt>
                <c:pt idx="63">
                  <c:v>36750.800000000003</c:v>
                </c:pt>
                <c:pt idx="64">
                  <c:v>34782.400000000001</c:v>
                </c:pt>
                <c:pt idx="65">
                  <c:v>29385.200000000001</c:v>
                </c:pt>
                <c:pt idx="66">
                  <c:v>28274.400000000001</c:v>
                </c:pt>
                <c:pt idx="67">
                  <c:v>26993.8</c:v>
                </c:pt>
                <c:pt idx="68">
                  <c:v>24125.200000000001</c:v>
                </c:pt>
                <c:pt idx="69">
                  <c:v>23830.400000000001</c:v>
                </c:pt>
                <c:pt idx="70">
                  <c:v>23066.5</c:v>
                </c:pt>
                <c:pt idx="71">
                  <c:v>21519.1</c:v>
                </c:pt>
                <c:pt idx="72">
                  <c:v>19673.599999999995</c:v>
                </c:pt>
                <c:pt idx="73">
                  <c:v>18236.5</c:v>
                </c:pt>
                <c:pt idx="74">
                  <c:v>16526.599999999995</c:v>
                </c:pt>
                <c:pt idx="75">
                  <c:v>12864.9</c:v>
                </c:pt>
                <c:pt idx="76">
                  <c:v>9359.6</c:v>
                </c:pt>
                <c:pt idx="77">
                  <c:v>9537.9</c:v>
                </c:pt>
                <c:pt idx="78">
                  <c:v>8926.7000000000007</c:v>
                </c:pt>
                <c:pt idx="79">
                  <c:v>8038.7</c:v>
                </c:pt>
                <c:pt idx="80">
                  <c:v>7699.9</c:v>
                </c:pt>
                <c:pt idx="81">
                  <c:v>7217.9</c:v>
                </c:pt>
                <c:pt idx="82">
                  <c:v>7675.5</c:v>
                </c:pt>
                <c:pt idx="83">
                  <c:v>6608.7</c:v>
                </c:pt>
                <c:pt idx="84">
                  <c:v>6799.2</c:v>
                </c:pt>
                <c:pt idx="85">
                  <c:v>6540.4</c:v>
                </c:pt>
                <c:pt idx="86">
                  <c:v>6600.5</c:v>
                </c:pt>
                <c:pt idx="87">
                  <c:v>6721.4</c:v>
                </c:pt>
                <c:pt idx="88">
                  <c:v>8056.1</c:v>
                </c:pt>
                <c:pt idx="89">
                  <c:v>20751.599999999995</c:v>
                </c:pt>
              </c:numCache>
            </c:numRef>
          </c:val>
        </c:ser>
        <c:ser>
          <c:idx val="24"/>
          <c:order val="24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Data!$Z$11:$Z$100</c:f>
              <c:numCache>
                <c:formatCode>#,##0.00</c:formatCode>
                <c:ptCount val="90"/>
                <c:pt idx="0" formatCode="General">
                  <c:v>25</c:v>
                </c:pt>
                <c:pt idx="1">
                  <c:v>22230.7</c:v>
                </c:pt>
                <c:pt idx="2">
                  <c:v>26264.1</c:v>
                </c:pt>
                <c:pt idx="3">
                  <c:v>30434</c:v>
                </c:pt>
                <c:pt idx="4">
                  <c:v>32650.9</c:v>
                </c:pt>
                <c:pt idx="5">
                  <c:v>37028.400000000001</c:v>
                </c:pt>
                <c:pt idx="6">
                  <c:v>44108.3</c:v>
                </c:pt>
                <c:pt idx="7">
                  <c:v>52108.3</c:v>
                </c:pt>
                <c:pt idx="8">
                  <c:v>57367.199999999997</c:v>
                </c:pt>
                <c:pt idx="9">
                  <c:v>67594.8</c:v>
                </c:pt>
                <c:pt idx="10">
                  <c:v>76476.5</c:v>
                </c:pt>
                <c:pt idx="11">
                  <c:v>91647.7</c:v>
                </c:pt>
                <c:pt idx="12">
                  <c:v>108870.2</c:v>
                </c:pt>
                <c:pt idx="13">
                  <c:v>127674.7</c:v>
                </c:pt>
                <c:pt idx="14">
                  <c:v>152269.20000000001</c:v>
                </c:pt>
                <c:pt idx="15">
                  <c:v>180556.6</c:v>
                </c:pt>
                <c:pt idx="16">
                  <c:v>211928.9</c:v>
                </c:pt>
                <c:pt idx="17">
                  <c:v>252939.3</c:v>
                </c:pt>
                <c:pt idx="18">
                  <c:v>292467</c:v>
                </c:pt>
                <c:pt idx="19">
                  <c:v>342685.9</c:v>
                </c:pt>
                <c:pt idx="20">
                  <c:v>400533</c:v>
                </c:pt>
                <c:pt idx="21">
                  <c:v>467733.8</c:v>
                </c:pt>
                <c:pt idx="22">
                  <c:v>530123.30000000005</c:v>
                </c:pt>
                <c:pt idx="23">
                  <c:v>587635.1</c:v>
                </c:pt>
                <c:pt idx="24">
                  <c:v>686013.9</c:v>
                </c:pt>
                <c:pt idx="25">
                  <c:v>805814.7</c:v>
                </c:pt>
                <c:pt idx="26">
                  <c:v>868221.4</c:v>
                </c:pt>
                <c:pt idx="27">
                  <c:v>903140.5</c:v>
                </c:pt>
                <c:pt idx="28">
                  <c:v>919546.6</c:v>
                </c:pt>
                <c:pt idx="29">
                  <c:v>927671.3</c:v>
                </c:pt>
                <c:pt idx="30">
                  <c:v>918473.9</c:v>
                </c:pt>
                <c:pt idx="31">
                  <c:v>885350</c:v>
                </c:pt>
                <c:pt idx="32">
                  <c:v>851897.5</c:v>
                </c:pt>
                <c:pt idx="33">
                  <c:v>769296.1</c:v>
                </c:pt>
                <c:pt idx="34">
                  <c:v>661151.6</c:v>
                </c:pt>
                <c:pt idx="35">
                  <c:v>584479.1</c:v>
                </c:pt>
                <c:pt idx="36">
                  <c:v>528616.1</c:v>
                </c:pt>
                <c:pt idx="37">
                  <c:v>463596.7</c:v>
                </c:pt>
                <c:pt idx="38">
                  <c:v>413601.1</c:v>
                </c:pt>
                <c:pt idx="39">
                  <c:v>369763.6</c:v>
                </c:pt>
                <c:pt idx="40">
                  <c:v>318753.2</c:v>
                </c:pt>
                <c:pt idx="41">
                  <c:v>284672.3</c:v>
                </c:pt>
                <c:pt idx="42">
                  <c:v>250889.7</c:v>
                </c:pt>
                <c:pt idx="43">
                  <c:v>216601.1</c:v>
                </c:pt>
                <c:pt idx="44">
                  <c:v>195078.8</c:v>
                </c:pt>
                <c:pt idx="45">
                  <c:v>173782.8</c:v>
                </c:pt>
                <c:pt idx="46">
                  <c:v>153029.1</c:v>
                </c:pt>
                <c:pt idx="47">
                  <c:v>133570.9</c:v>
                </c:pt>
                <c:pt idx="48">
                  <c:v>125161.3</c:v>
                </c:pt>
                <c:pt idx="49">
                  <c:v>112403.6</c:v>
                </c:pt>
                <c:pt idx="50">
                  <c:v>99947.7</c:v>
                </c:pt>
                <c:pt idx="51">
                  <c:v>90796.6</c:v>
                </c:pt>
                <c:pt idx="52">
                  <c:v>82523.600000000006</c:v>
                </c:pt>
                <c:pt idx="53">
                  <c:v>75301.3</c:v>
                </c:pt>
                <c:pt idx="54">
                  <c:v>69135.600000000006</c:v>
                </c:pt>
                <c:pt idx="55">
                  <c:v>66748.3</c:v>
                </c:pt>
                <c:pt idx="56">
                  <c:v>59919.4</c:v>
                </c:pt>
                <c:pt idx="57">
                  <c:v>54864.5</c:v>
                </c:pt>
                <c:pt idx="58">
                  <c:v>52287.4</c:v>
                </c:pt>
                <c:pt idx="59">
                  <c:v>49509.599999999999</c:v>
                </c:pt>
                <c:pt idx="60">
                  <c:v>45527.6</c:v>
                </c:pt>
                <c:pt idx="61">
                  <c:v>40915.4</c:v>
                </c:pt>
                <c:pt idx="62">
                  <c:v>42692.6</c:v>
                </c:pt>
                <c:pt idx="63">
                  <c:v>42790.400000000001</c:v>
                </c:pt>
                <c:pt idx="64">
                  <c:v>38728.699999999997</c:v>
                </c:pt>
                <c:pt idx="65">
                  <c:v>34054.1</c:v>
                </c:pt>
                <c:pt idx="66">
                  <c:v>30034</c:v>
                </c:pt>
                <c:pt idx="67">
                  <c:v>30638.799999999996</c:v>
                </c:pt>
                <c:pt idx="68">
                  <c:v>26769.7</c:v>
                </c:pt>
                <c:pt idx="69">
                  <c:v>26447.8</c:v>
                </c:pt>
                <c:pt idx="70">
                  <c:v>25525</c:v>
                </c:pt>
                <c:pt idx="71">
                  <c:v>23260.400000000001</c:v>
                </c:pt>
                <c:pt idx="72">
                  <c:v>21804.6</c:v>
                </c:pt>
                <c:pt idx="73">
                  <c:v>21155.1</c:v>
                </c:pt>
                <c:pt idx="74">
                  <c:v>20748.3</c:v>
                </c:pt>
                <c:pt idx="75">
                  <c:v>16684.7</c:v>
                </c:pt>
                <c:pt idx="76">
                  <c:v>11123.4</c:v>
                </c:pt>
                <c:pt idx="77">
                  <c:v>9221.1</c:v>
                </c:pt>
                <c:pt idx="78">
                  <c:v>9121.6</c:v>
                </c:pt>
                <c:pt idx="79">
                  <c:v>8260.5</c:v>
                </c:pt>
                <c:pt idx="80">
                  <c:v>7726.4</c:v>
                </c:pt>
                <c:pt idx="81">
                  <c:v>7176.4</c:v>
                </c:pt>
                <c:pt idx="82">
                  <c:v>7440.9</c:v>
                </c:pt>
                <c:pt idx="83">
                  <c:v>7196.4</c:v>
                </c:pt>
                <c:pt idx="84">
                  <c:v>6495.3</c:v>
                </c:pt>
                <c:pt idx="85">
                  <c:v>6469.4</c:v>
                </c:pt>
                <c:pt idx="86">
                  <c:v>6668.6</c:v>
                </c:pt>
                <c:pt idx="87">
                  <c:v>6536.4</c:v>
                </c:pt>
                <c:pt idx="88">
                  <c:v>8497.2000000000007</c:v>
                </c:pt>
                <c:pt idx="89">
                  <c:v>29607.9</c:v>
                </c:pt>
              </c:numCache>
            </c:numRef>
          </c:val>
        </c:ser>
        <c:ser>
          <c:idx val="25"/>
          <c:order val="25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Data!$AA$11:$AA$100</c:f>
              <c:numCache>
                <c:formatCode>#,##0.00</c:formatCode>
                <c:ptCount val="90"/>
                <c:pt idx="0" formatCode="General">
                  <c:v>26</c:v>
                </c:pt>
                <c:pt idx="1">
                  <c:v>23250.9</c:v>
                </c:pt>
                <c:pt idx="2">
                  <c:v>26384.400000000001</c:v>
                </c:pt>
                <c:pt idx="3">
                  <c:v>31003.3</c:v>
                </c:pt>
                <c:pt idx="4">
                  <c:v>36050.300000000003</c:v>
                </c:pt>
                <c:pt idx="5">
                  <c:v>40074.9</c:v>
                </c:pt>
                <c:pt idx="6">
                  <c:v>44200.4</c:v>
                </c:pt>
                <c:pt idx="7">
                  <c:v>51285.4</c:v>
                </c:pt>
                <c:pt idx="8">
                  <c:v>60183.5</c:v>
                </c:pt>
                <c:pt idx="9">
                  <c:v>68457.2</c:v>
                </c:pt>
                <c:pt idx="10">
                  <c:v>78748.800000000003</c:v>
                </c:pt>
                <c:pt idx="11">
                  <c:v>92386.4</c:v>
                </c:pt>
                <c:pt idx="12">
                  <c:v>105122.8</c:v>
                </c:pt>
                <c:pt idx="13">
                  <c:v>127802.9</c:v>
                </c:pt>
                <c:pt idx="14">
                  <c:v>154229.4</c:v>
                </c:pt>
                <c:pt idx="15">
                  <c:v>181701.5</c:v>
                </c:pt>
                <c:pt idx="16">
                  <c:v>217955.9</c:v>
                </c:pt>
                <c:pt idx="17">
                  <c:v>261802.1</c:v>
                </c:pt>
                <c:pt idx="18">
                  <c:v>303750.3</c:v>
                </c:pt>
                <c:pt idx="19">
                  <c:v>355421.1</c:v>
                </c:pt>
                <c:pt idx="20">
                  <c:v>416040.9</c:v>
                </c:pt>
                <c:pt idx="21">
                  <c:v>475135.3</c:v>
                </c:pt>
                <c:pt idx="22">
                  <c:v>551779.80000000005</c:v>
                </c:pt>
                <c:pt idx="23">
                  <c:v>635822</c:v>
                </c:pt>
                <c:pt idx="24">
                  <c:v>793452.1</c:v>
                </c:pt>
                <c:pt idx="25">
                  <c:v>860640.2</c:v>
                </c:pt>
                <c:pt idx="26">
                  <c:v>926235.3</c:v>
                </c:pt>
                <c:pt idx="27">
                  <c:v>970175.9</c:v>
                </c:pt>
                <c:pt idx="28">
                  <c:v>993350.9</c:v>
                </c:pt>
                <c:pt idx="29">
                  <c:v>1008720</c:v>
                </c:pt>
                <c:pt idx="30">
                  <c:v>989478.7</c:v>
                </c:pt>
                <c:pt idx="31">
                  <c:v>974468.9</c:v>
                </c:pt>
                <c:pt idx="32">
                  <c:v>931778.7</c:v>
                </c:pt>
                <c:pt idx="33">
                  <c:v>889699.5</c:v>
                </c:pt>
                <c:pt idx="34">
                  <c:v>820245.4</c:v>
                </c:pt>
                <c:pt idx="35">
                  <c:v>698337.2</c:v>
                </c:pt>
                <c:pt idx="36">
                  <c:v>600392.19999999972</c:v>
                </c:pt>
                <c:pt idx="37">
                  <c:v>531417.30000000005</c:v>
                </c:pt>
                <c:pt idx="38">
                  <c:v>466112</c:v>
                </c:pt>
                <c:pt idx="39">
                  <c:v>423769.59999999998</c:v>
                </c:pt>
                <c:pt idx="40">
                  <c:v>375458.6</c:v>
                </c:pt>
                <c:pt idx="41">
                  <c:v>326793</c:v>
                </c:pt>
                <c:pt idx="42">
                  <c:v>287414.59999999998</c:v>
                </c:pt>
                <c:pt idx="43">
                  <c:v>253837.7</c:v>
                </c:pt>
                <c:pt idx="44">
                  <c:v>222876.3</c:v>
                </c:pt>
                <c:pt idx="45">
                  <c:v>197113.3</c:v>
                </c:pt>
                <c:pt idx="46">
                  <c:v>174930.1</c:v>
                </c:pt>
                <c:pt idx="47">
                  <c:v>155475.29999999999</c:v>
                </c:pt>
                <c:pt idx="48">
                  <c:v>140595.20000000001</c:v>
                </c:pt>
                <c:pt idx="49">
                  <c:v>126957.1</c:v>
                </c:pt>
                <c:pt idx="50">
                  <c:v>115961</c:v>
                </c:pt>
                <c:pt idx="51">
                  <c:v>106430.8</c:v>
                </c:pt>
                <c:pt idx="52">
                  <c:v>96742.2</c:v>
                </c:pt>
                <c:pt idx="53">
                  <c:v>86267.8</c:v>
                </c:pt>
                <c:pt idx="54">
                  <c:v>81635.899999999994</c:v>
                </c:pt>
                <c:pt idx="55">
                  <c:v>73051.100000000006</c:v>
                </c:pt>
                <c:pt idx="56">
                  <c:v>68040.3</c:v>
                </c:pt>
                <c:pt idx="57">
                  <c:v>64000.1</c:v>
                </c:pt>
                <c:pt idx="58">
                  <c:v>59935.3</c:v>
                </c:pt>
                <c:pt idx="59">
                  <c:v>55107.3</c:v>
                </c:pt>
                <c:pt idx="60">
                  <c:v>50578.6</c:v>
                </c:pt>
                <c:pt idx="61">
                  <c:v>49162.3</c:v>
                </c:pt>
                <c:pt idx="62">
                  <c:v>45711.199999999997</c:v>
                </c:pt>
                <c:pt idx="63">
                  <c:v>44665.3</c:v>
                </c:pt>
                <c:pt idx="64">
                  <c:v>41116.199999999997</c:v>
                </c:pt>
                <c:pt idx="65">
                  <c:v>37523.5</c:v>
                </c:pt>
                <c:pt idx="66">
                  <c:v>35494.400000000001</c:v>
                </c:pt>
                <c:pt idx="67">
                  <c:v>32938.1</c:v>
                </c:pt>
                <c:pt idx="68">
                  <c:v>31280.3</c:v>
                </c:pt>
                <c:pt idx="69">
                  <c:v>29434</c:v>
                </c:pt>
                <c:pt idx="70">
                  <c:v>29816.5</c:v>
                </c:pt>
                <c:pt idx="71">
                  <c:v>26666.6</c:v>
                </c:pt>
                <c:pt idx="72">
                  <c:v>24698.7</c:v>
                </c:pt>
                <c:pt idx="73">
                  <c:v>24273.3</c:v>
                </c:pt>
                <c:pt idx="74">
                  <c:v>21986.3</c:v>
                </c:pt>
                <c:pt idx="75">
                  <c:v>20889.3</c:v>
                </c:pt>
                <c:pt idx="76">
                  <c:v>13616.9</c:v>
                </c:pt>
                <c:pt idx="77">
                  <c:v>10864.2</c:v>
                </c:pt>
                <c:pt idx="78">
                  <c:v>9341.9</c:v>
                </c:pt>
                <c:pt idx="79">
                  <c:v>9121.4</c:v>
                </c:pt>
                <c:pt idx="80">
                  <c:v>7734.8</c:v>
                </c:pt>
                <c:pt idx="81">
                  <c:v>7750.1</c:v>
                </c:pt>
                <c:pt idx="82">
                  <c:v>8095.8</c:v>
                </c:pt>
                <c:pt idx="83">
                  <c:v>7001.3</c:v>
                </c:pt>
                <c:pt idx="84">
                  <c:v>6837.4</c:v>
                </c:pt>
                <c:pt idx="85">
                  <c:v>6952.2</c:v>
                </c:pt>
                <c:pt idx="86">
                  <c:v>6710.7</c:v>
                </c:pt>
                <c:pt idx="87">
                  <c:v>6472.5</c:v>
                </c:pt>
                <c:pt idx="88">
                  <c:v>8182.6</c:v>
                </c:pt>
                <c:pt idx="89">
                  <c:v>23974.400000000001</c:v>
                </c:pt>
              </c:numCache>
            </c:numRef>
          </c:val>
        </c:ser>
        <c:ser>
          <c:idx val="26"/>
          <c:order val="26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Data!$AB$11:$AB$100</c:f>
              <c:numCache>
                <c:formatCode>#,##0.00</c:formatCode>
                <c:ptCount val="90"/>
                <c:pt idx="0" formatCode="General">
                  <c:v>27</c:v>
                </c:pt>
                <c:pt idx="1">
                  <c:v>23526.400000000001</c:v>
                </c:pt>
                <c:pt idx="2">
                  <c:v>26440.3</c:v>
                </c:pt>
                <c:pt idx="3">
                  <c:v>32477</c:v>
                </c:pt>
                <c:pt idx="4">
                  <c:v>36810.699999999997</c:v>
                </c:pt>
                <c:pt idx="5">
                  <c:v>40602.5</c:v>
                </c:pt>
                <c:pt idx="6">
                  <c:v>46227.199999999997</c:v>
                </c:pt>
                <c:pt idx="7">
                  <c:v>53113</c:v>
                </c:pt>
                <c:pt idx="8">
                  <c:v>61283.5</c:v>
                </c:pt>
                <c:pt idx="9">
                  <c:v>68439.600000000006</c:v>
                </c:pt>
                <c:pt idx="10">
                  <c:v>80223.899999999994</c:v>
                </c:pt>
                <c:pt idx="11">
                  <c:v>94264.5</c:v>
                </c:pt>
                <c:pt idx="12">
                  <c:v>110576.5</c:v>
                </c:pt>
                <c:pt idx="13">
                  <c:v>131133.1</c:v>
                </c:pt>
                <c:pt idx="14">
                  <c:v>153584.4</c:v>
                </c:pt>
                <c:pt idx="15">
                  <c:v>186657.3</c:v>
                </c:pt>
                <c:pt idx="16">
                  <c:v>221026.2</c:v>
                </c:pt>
                <c:pt idx="17">
                  <c:v>262482</c:v>
                </c:pt>
                <c:pt idx="18">
                  <c:v>314580.7</c:v>
                </c:pt>
                <c:pt idx="19">
                  <c:v>368604.5</c:v>
                </c:pt>
                <c:pt idx="20">
                  <c:v>422709.4</c:v>
                </c:pt>
                <c:pt idx="21">
                  <c:v>499408.9</c:v>
                </c:pt>
                <c:pt idx="22">
                  <c:v>579253.5</c:v>
                </c:pt>
                <c:pt idx="23">
                  <c:v>691384.6</c:v>
                </c:pt>
                <c:pt idx="24">
                  <c:v>836808.4</c:v>
                </c:pt>
                <c:pt idx="25">
                  <c:v>908298.7</c:v>
                </c:pt>
                <c:pt idx="26">
                  <c:v>982831.6</c:v>
                </c:pt>
                <c:pt idx="27">
                  <c:v>1040716.8</c:v>
                </c:pt>
                <c:pt idx="28">
                  <c:v>1067587</c:v>
                </c:pt>
                <c:pt idx="29">
                  <c:v>1086523.2</c:v>
                </c:pt>
                <c:pt idx="30">
                  <c:v>1080256.4000000004</c:v>
                </c:pt>
                <c:pt idx="31">
                  <c:v>1057811.9000000004</c:v>
                </c:pt>
                <c:pt idx="32">
                  <c:v>1019887.9</c:v>
                </c:pt>
                <c:pt idx="33">
                  <c:v>962585.59999999986</c:v>
                </c:pt>
                <c:pt idx="34">
                  <c:v>910675.9</c:v>
                </c:pt>
                <c:pt idx="35">
                  <c:v>839639.5</c:v>
                </c:pt>
                <c:pt idx="36">
                  <c:v>719919.6</c:v>
                </c:pt>
                <c:pt idx="37">
                  <c:v>599977</c:v>
                </c:pt>
                <c:pt idx="38">
                  <c:v>539325.4</c:v>
                </c:pt>
                <c:pt idx="39">
                  <c:v>473066.7</c:v>
                </c:pt>
                <c:pt idx="40">
                  <c:v>423435.6</c:v>
                </c:pt>
                <c:pt idx="41">
                  <c:v>372929.6</c:v>
                </c:pt>
                <c:pt idx="42">
                  <c:v>329118.3</c:v>
                </c:pt>
                <c:pt idx="43">
                  <c:v>288987.09999999998</c:v>
                </c:pt>
                <c:pt idx="44">
                  <c:v>257695.4</c:v>
                </c:pt>
                <c:pt idx="45">
                  <c:v>229148.6</c:v>
                </c:pt>
                <c:pt idx="46">
                  <c:v>205758.7</c:v>
                </c:pt>
                <c:pt idx="47">
                  <c:v>182907</c:v>
                </c:pt>
                <c:pt idx="48">
                  <c:v>165595.1</c:v>
                </c:pt>
                <c:pt idx="49">
                  <c:v>149175.4</c:v>
                </c:pt>
                <c:pt idx="50">
                  <c:v>135051.79999999999</c:v>
                </c:pt>
                <c:pt idx="51">
                  <c:v>119365</c:v>
                </c:pt>
                <c:pt idx="52">
                  <c:v>110688.4</c:v>
                </c:pt>
                <c:pt idx="53">
                  <c:v>98793.8</c:v>
                </c:pt>
                <c:pt idx="54">
                  <c:v>90148.800000000003</c:v>
                </c:pt>
                <c:pt idx="55">
                  <c:v>84918.5</c:v>
                </c:pt>
                <c:pt idx="56">
                  <c:v>78928.399999999994</c:v>
                </c:pt>
                <c:pt idx="57">
                  <c:v>72411.7</c:v>
                </c:pt>
                <c:pt idx="58">
                  <c:v>68835.3</c:v>
                </c:pt>
                <c:pt idx="59">
                  <c:v>62906.2</c:v>
                </c:pt>
                <c:pt idx="60">
                  <c:v>57986.1</c:v>
                </c:pt>
                <c:pt idx="61">
                  <c:v>54525.9</c:v>
                </c:pt>
                <c:pt idx="62">
                  <c:v>51103.199999999997</c:v>
                </c:pt>
                <c:pt idx="63">
                  <c:v>48869.5</c:v>
                </c:pt>
                <c:pt idx="64">
                  <c:v>45819.5</c:v>
                </c:pt>
                <c:pt idx="65">
                  <c:v>42878.3</c:v>
                </c:pt>
                <c:pt idx="66">
                  <c:v>39995.599999999999</c:v>
                </c:pt>
                <c:pt idx="67">
                  <c:v>35164.300000000003</c:v>
                </c:pt>
                <c:pt idx="68">
                  <c:v>36270.400000000001</c:v>
                </c:pt>
                <c:pt idx="69">
                  <c:v>34048.300000000003</c:v>
                </c:pt>
                <c:pt idx="70">
                  <c:v>31120.400000000001</c:v>
                </c:pt>
                <c:pt idx="71">
                  <c:v>29854.2</c:v>
                </c:pt>
                <c:pt idx="72">
                  <c:v>27264.9</c:v>
                </c:pt>
                <c:pt idx="73">
                  <c:v>28222.6</c:v>
                </c:pt>
                <c:pt idx="74">
                  <c:v>25087.200000000001</c:v>
                </c:pt>
                <c:pt idx="75">
                  <c:v>24989.1</c:v>
                </c:pt>
                <c:pt idx="76">
                  <c:v>17931</c:v>
                </c:pt>
                <c:pt idx="77">
                  <c:v>11765.1</c:v>
                </c:pt>
                <c:pt idx="78">
                  <c:v>9228.2999999999975</c:v>
                </c:pt>
                <c:pt idx="79">
                  <c:v>9986.1</c:v>
                </c:pt>
                <c:pt idx="80">
                  <c:v>8053.5</c:v>
                </c:pt>
                <c:pt idx="81">
                  <c:v>8239.2000000000007</c:v>
                </c:pt>
                <c:pt idx="82">
                  <c:v>7849.2</c:v>
                </c:pt>
                <c:pt idx="83">
                  <c:v>7478.9</c:v>
                </c:pt>
                <c:pt idx="84">
                  <c:v>7412.9</c:v>
                </c:pt>
                <c:pt idx="85">
                  <c:v>6633.9</c:v>
                </c:pt>
                <c:pt idx="86">
                  <c:v>6493.6</c:v>
                </c:pt>
                <c:pt idx="87">
                  <c:v>6122.4</c:v>
                </c:pt>
                <c:pt idx="88">
                  <c:v>7631.2</c:v>
                </c:pt>
                <c:pt idx="89">
                  <c:v>12327.2</c:v>
                </c:pt>
              </c:numCache>
            </c:numRef>
          </c:val>
        </c:ser>
        <c:ser>
          <c:idx val="27"/>
          <c:order val="27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Data!$AC$11:$AC$100</c:f>
              <c:numCache>
                <c:formatCode>#,##0.00</c:formatCode>
                <c:ptCount val="90"/>
                <c:pt idx="0" formatCode="General">
                  <c:v>28</c:v>
                </c:pt>
                <c:pt idx="1">
                  <c:v>25645.599999999995</c:v>
                </c:pt>
                <c:pt idx="2">
                  <c:v>29706.7</c:v>
                </c:pt>
                <c:pt idx="3">
                  <c:v>32190.400000000001</c:v>
                </c:pt>
                <c:pt idx="4">
                  <c:v>36579.5</c:v>
                </c:pt>
                <c:pt idx="5">
                  <c:v>39379.300000000003</c:v>
                </c:pt>
                <c:pt idx="6">
                  <c:v>45544.3</c:v>
                </c:pt>
                <c:pt idx="7">
                  <c:v>53860.5</c:v>
                </c:pt>
                <c:pt idx="8">
                  <c:v>63139.5</c:v>
                </c:pt>
                <c:pt idx="9">
                  <c:v>69131.199999999997</c:v>
                </c:pt>
                <c:pt idx="10">
                  <c:v>81176.899999999994</c:v>
                </c:pt>
                <c:pt idx="11">
                  <c:v>96435.5</c:v>
                </c:pt>
                <c:pt idx="12">
                  <c:v>110212.3</c:v>
                </c:pt>
                <c:pt idx="13">
                  <c:v>132049.79999999999</c:v>
                </c:pt>
                <c:pt idx="14">
                  <c:v>161575.1</c:v>
                </c:pt>
                <c:pt idx="15">
                  <c:v>188134.8</c:v>
                </c:pt>
                <c:pt idx="16">
                  <c:v>220269.5</c:v>
                </c:pt>
                <c:pt idx="17">
                  <c:v>267731</c:v>
                </c:pt>
                <c:pt idx="18">
                  <c:v>322947.5</c:v>
                </c:pt>
                <c:pt idx="19">
                  <c:v>376150.7</c:v>
                </c:pt>
                <c:pt idx="20">
                  <c:v>440321.9</c:v>
                </c:pt>
                <c:pt idx="21">
                  <c:v>515596.6</c:v>
                </c:pt>
                <c:pt idx="22">
                  <c:v>600435.69999999972</c:v>
                </c:pt>
                <c:pt idx="23">
                  <c:v>764428.4</c:v>
                </c:pt>
                <c:pt idx="24">
                  <c:v>868779.1</c:v>
                </c:pt>
                <c:pt idx="25">
                  <c:v>950101.3</c:v>
                </c:pt>
                <c:pt idx="26">
                  <c:v>1039077.4</c:v>
                </c:pt>
                <c:pt idx="27">
                  <c:v>1094216.6000000001</c:v>
                </c:pt>
                <c:pt idx="28">
                  <c:v>1138553.9000000004</c:v>
                </c:pt>
                <c:pt idx="29">
                  <c:v>1158715.5</c:v>
                </c:pt>
                <c:pt idx="30">
                  <c:v>1165869</c:v>
                </c:pt>
                <c:pt idx="31">
                  <c:v>1140174</c:v>
                </c:pt>
                <c:pt idx="32">
                  <c:v>1115961.8</c:v>
                </c:pt>
                <c:pt idx="33">
                  <c:v>1067390.9000000004</c:v>
                </c:pt>
                <c:pt idx="34">
                  <c:v>1003561.3</c:v>
                </c:pt>
                <c:pt idx="35">
                  <c:v>931577.8</c:v>
                </c:pt>
                <c:pt idx="36">
                  <c:v>849160.5</c:v>
                </c:pt>
                <c:pt idx="37">
                  <c:v>747121.9</c:v>
                </c:pt>
                <c:pt idx="38">
                  <c:v>611479.19999999972</c:v>
                </c:pt>
                <c:pt idx="39">
                  <c:v>536085.9</c:v>
                </c:pt>
                <c:pt idx="40">
                  <c:v>471072</c:v>
                </c:pt>
                <c:pt idx="41">
                  <c:v>423538.3</c:v>
                </c:pt>
                <c:pt idx="42">
                  <c:v>370041.4</c:v>
                </c:pt>
                <c:pt idx="43">
                  <c:v>328202</c:v>
                </c:pt>
                <c:pt idx="44">
                  <c:v>291081.90000000002</c:v>
                </c:pt>
                <c:pt idx="45">
                  <c:v>257071.2</c:v>
                </c:pt>
                <c:pt idx="46">
                  <c:v>229593.2</c:v>
                </c:pt>
                <c:pt idx="47">
                  <c:v>204837.9</c:v>
                </c:pt>
                <c:pt idx="48">
                  <c:v>186417.6</c:v>
                </c:pt>
                <c:pt idx="49">
                  <c:v>168541.5</c:v>
                </c:pt>
                <c:pt idx="50">
                  <c:v>151440</c:v>
                </c:pt>
                <c:pt idx="51">
                  <c:v>138226</c:v>
                </c:pt>
                <c:pt idx="52">
                  <c:v>121981.7</c:v>
                </c:pt>
                <c:pt idx="53">
                  <c:v>113779</c:v>
                </c:pt>
                <c:pt idx="54">
                  <c:v>104837.2</c:v>
                </c:pt>
                <c:pt idx="55">
                  <c:v>96366</c:v>
                </c:pt>
                <c:pt idx="56">
                  <c:v>90290.3</c:v>
                </c:pt>
                <c:pt idx="57">
                  <c:v>80907.5</c:v>
                </c:pt>
                <c:pt idx="58">
                  <c:v>77552</c:v>
                </c:pt>
                <c:pt idx="59">
                  <c:v>73510.8</c:v>
                </c:pt>
                <c:pt idx="60">
                  <c:v>64424.2</c:v>
                </c:pt>
                <c:pt idx="61">
                  <c:v>61832.9</c:v>
                </c:pt>
                <c:pt idx="62">
                  <c:v>58077.2</c:v>
                </c:pt>
                <c:pt idx="63">
                  <c:v>55132.4</c:v>
                </c:pt>
                <c:pt idx="64">
                  <c:v>50711.6</c:v>
                </c:pt>
                <c:pt idx="65">
                  <c:v>48567.4</c:v>
                </c:pt>
                <c:pt idx="66">
                  <c:v>44743.4</c:v>
                </c:pt>
                <c:pt idx="67">
                  <c:v>43263.1</c:v>
                </c:pt>
                <c:pt idx="68">
                  <c:v>41213.599999999999</c:v>
                </c:pt>
                <c:pt idx="69">
                  <c:v>37873.9</c:v>
                </c:pt>
                <c:pt idx="70">
                  <c:v>35893.5</c:v>
                </c:pt>
                <c:pt idx="71">
                  <c:v>35524.9</c:v>
                </c:pt>
                <c:pt idx="72">
                  <c:v>32636.5</c:v>
                </c:pt>
                <c:pt idx="73">
                  <c:v>30446.1</c:v>
                </c:pt>
                <c:pt idx="74">
                  <c:v>28844.9</c:v>
                </c:pt>
                <c:pt idx="75">
                  <c:v>27293.8</c:v>
                </c:pt>
                <c:pt idx="76">
                  <c:v>20523.099999999995</c:v>
                </c:pt>
                <c:pt idx="77">
                  <c:v>12814.5</c:v>
                </c:pt>
                <c:pt idx="78">
                  <c:v>9919</c:v>
                </c:pt>
                <c:pt idx="79">
                  <c:v>9695.4</c:v>
                </c:pt>
                <c:pt idx="80">
                  <c:v>8780.2999999999975</c:v>
                </c:pt>
                <c:pt idx="81">
                  <c:v>8234.4</c:v>
                </c:pt>
                <c:pt idx="82">
                  <c:v>7505.9</c:v>
                </c:pt>
                <c:pt idx="83">
                  <c:v>7018.8</c:v>
                </c:pt>
                <c:pt idx="84">
                  <c:v>7564.3</c:v>
                </c:pt>
                <c:pt idx="85">
                  <c:v>6608.6</c:v>
                </c:pt>
                <c:pt idx="86">
                  <c:v>6873.2</c:v>
                </c:pt>
                <c:pt idx="87">
                  <c:v>6248.3</c:v>
                </c:pt>
                <c:pt idx="88">
                  <c:v>6638</c:v>
                </c:pt>
                <c:pt idx="89">
                  <c:v>9744.5</c:v>
                </c:pt>
              </c:numCache>
            </c:numRef>
          </c:val>
        </c:ser>
        <c:ser>
          <c:idx val="28"/>
          <c:order val="28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Data!$AD$11:$AD$100</c:f>
              <c:numCache>
                <c:formatCode>#,##0.00</c:formatCode>
                <c:ptCount val="90"/>
                <c:pt idx="0" formatCode="General">
                  <c:v>29</c:v>
                </c:pt>
                <c:pt idx="1">
                  <c:v>24406.6</c:v>
                </c:pt>
                <c:pt idx="2">
                  <c:v>28150.7</c:v>
                </c:pt>
                <c:pt idx="3">
                  <c:v>32638.7</c:v>
                </c:pt>
                <c:pt idx="4">
                  <c:v>34780.199999999997</c:v>
                </c:pt>
                <c:pt idx="5">
                  <c:v>40252.800000000003</c:v>
                </c:pt>
                <c:pt idx="6">
                  <c:v>46124.2</c:v>
                </c:pt>
                <c:pt idx="7">
                  <c:v>53884</c:v>
                </c:pt>
                <c:pt idx="8">
                  <c:v>61281.599999999999</c:v>
                </c:pt>
                <c:pt idx="9">
                  <c:v>69716</c:v>
                </c:pt>
                <c:pt idx="10">
                  <c:v>81469.399999999994</c:v>
                </c:pt>
                <c:pt idx="11">
                  <c:v>95554.7</c:v>
                </c:pt>
                <c:pt idx="12">
                  <c:v>109403.1</c:v>
                </c:pt>
                <c:pt idx="13">
                  <c:v>130719.2</c:v>
                </c:pt>
                <c:pt idx="14">
                  <c:v>159201.4</c:v>
                </c:pt>
                <c:pt idx="15">
                  <c:v>186589.1</c:v>
                </c:pt>
                <c:pt idx="16">
                  <c:v>220132.6</c:v>
                </c:pt>
                <c:pt idx="17">
                  <c:v>267679.7</c:v>
                </c:pt>
                <c:pt idx="18">
                  <c:v>323709.8</c:v>
                </c:pt>
                <c:pt idx="19">
                  <c:v>379564.2</c:v>
                </c:pt>
                <c:pt idx="20">
                  <c:v>450237.1</c:v>
                </c:pt>
                <c:pt idx="21">
                  <c:v>526939.80000000005</c:v>
                </c:pt>
                <c:pt idx="22">
                  <c:v>620119.19999999972</c:v>
                </c:pt>
                <c:pt idx="23">
                  <c:v>802029.8</c:v>
                </c:pt>
                <c:pt idx="24">
                  <c:v>899322</c:v>
                </c:pt>
                <c:pt idx="25">
                  <c:v>994779.4</c:v>
                </c:pt>
                <c:pt idx="26">
                  <c:v>1075593.4000000004</c:v>
                </c:pt>
                <c:pt idx="27">
                  <c:v>1156975.9000000004</c:v>
                </c:pt>
                <c:pt idx="28">
                  <c:v>1197095.1000000001</c:v>
                </c:pt>
                <c:pt idx="29">
                  <c:v>1224809.4000000004</c:v>
                </c:pt>
                <c:pt idx="30">
                  <c:v>1253352.2</c:v>
                </c:pt>
                <c:pt idx="31">
                  <c:v>1239183.4000000004</c:v>
                </c:pt>
                <c:pt idx="32">
                  <c:v>1210165.9000000004</c:v>
                </c:pt>
                <c:pt idx="33">
                  <c:v>1164477.7</c:v>
                </c:pt>
                <c:pt idx="34">
                  <c:v>1090505.9000000004</c:v>
                </c:pt>
                <c:pt idx="35">
                  <c:v>1025400.2</c:v>
                </c:pt>
                <c:pt idx="36">
                  <c:v>940748.5</c:v>
                </c:pt>
                <c:pt idx="37">
                  <c:v>863566.1</c:v>
                </c:pt>
                <c:pt idx="38">
                  <c:v>746510.3</c:v>
                </c:pt>
                <c:pt idx="39">
                  <c:v>610744.80000000005</c:v>
                </c:pt>
                <c:pt idx="40">
                  <c:v>537311.6</c:v>
                </c:pt>
                <c:pt idx="41">
                  <c:v>474042.3</c:v>
                </c:pt>
                <c:pt idx="42">
                  <c:v>423207.6</c:v>
                </c:pt>
                <c:pt idx="43">
                  <c:v>370524.4</c:v>
                </c:pt>
                <c:pt idx="44">
                  <c:v>326350.5</c:v>
                </c:pt>
                <c:pt idx="45">
                  <c:v>298140.2</c:v>
                </c:pt>
                <c:pt idx="46">
                  <c:v>265833.2</c:v>
                </c:pt>
                <c:pt idx="47">
                  <c:v>237818.8</c:v>
                </c:pt>
                <c:pt idx="48">
                  <c:v>212705.8</c:v>
                </c:pt>
                <c:pt idx="49">
                  <c:v>191477</c:v>
                </c:pt>
                <c:pt idx="50">
                  <c:v>171536.5</c:v>
                </c:pt>
                <c:pt idx="51">
                  <c:v>157863.4</c:v>
                </c:pt>
                <c:pt idx="52">
                  <c:v>142364.79999999999</c:v>
                </c:pt>
                <c:pt idx="53">
                  <c:v>130461.5</c:v>
                </c:pt>
                <c:pt idx="54">
                  <c:v>119465.60000000002</c:v>
                </c:pt>
                <c:pt idx="55">
                  <c:v>111408.7</c:v>
                </c:pt>
                <c:pt idx="56">
                  <c:v>99420.5</c:v>
                </c:pt>
                <c:pt idx="57">
                  <c:v>94732.6</c:v>
                </c:pt>
                <c:pt idx="58">
                  <c:v>86918.8</c:v>
                </c:pt>
                <c:pt idx="59">
                  <c:v>81124.7</c:v>
                </c:pt>
                <c:pt idx="60">
                  <c:v>75166.5</c:v>
                </c:pt>
                <c:pt idx="61">
                  <c:v>70421</c:v>
                </c:pt>
                <c:pt idx="62">
                  <c:v>66737.399999999994</c:v>
                </c:pt>
                <c:pt idx="63">
                  <c:v>61170.8</c:v>
                </c:pt>
                <c:pt idx="64">
                  <c:v>56167.4</c:v>
                </c:pt>
                <c:pt idx="65">
                  <c:v>52984.6</c:v>
                </c:pt>
                <c:pt idx="66">
                  <c:v>50717</c:v>
                </c:pt>
                <c:pt idx="67">
                  <c:v>49317.599999999999</c:v>
                </c:pt>
                <c:pt idx="68">
                  <c:v>45628.1</c:v>
                </c:pt>
                <c:pt idx="69">
                  <c:v>44162.400000000001</c:v>
                </c:pt>
                <c:pt idx="70">
                  <c:v>39612.1</c:v>
                </c:pt>
                <c:pt idx="71">
                  <c:v>39553.199999999997</c:v>
                </c:pt>
                <c:pt idx="72">
                  <c:v>36196</c:v>
                </c:pt>
                <c:pt idx="73">
                  <c:v>34139.199999999997</c:v>
                </c:pt>
                <c:pt idx="74">
                  <c:v>32794.800000000003</c:v>
                </c:pt>
                <c:pt idx="75">
                  <c:v>30294.9</c:v>
                </c:pt>
                <c:pt idx="76">
                  <c:v>26211.599999999995</c:v>
                </c:pt>
                <c:pt idx="77">
                  <c:v>17303.7</c:v>
                </c:pt>
                <c:pt idx="78">
                  <c:v>11201.4</c:v>
                </c:pt>
                <c:pt idx="79">
                  <c:v>9917.4</c:v>
                </c:pt>
                <c:pt idx="80">
                  <c:v>9032.5</c:v>
                </c:pt>
                <c:pt idx="81">
                  <c:v>8790.1</c:v>
                </c:pt>
                <c:pt idx="82">
                  <c:v>7772.4</c:v>
                </c:pt>
                <c:pt idx="83">
                  <c:v>7834</c:v>
                </c:pt>
                <c:pt idx="84">
                  <c:v>7589.4</c:v>
                </c:pt>
                <c:pt idx="85">
                  <c:v>6894</c:v>
                </c:pt>
                <c:pt idx="86">
                  <c:v>6845.4</c:v>
                </c:pt>
                <c:pt idx="87">
                  <c:v>6638.4</c:v>
                </c:pt>
                <c:pt idx="88">
                  <c:v>6282.1</c:v>
                </c:pt>
                <c:pt idx="89">
                  <c:v>10062.9</c:v>
                </c:pt>
              </c:numCache>
            </c:numRef>
          </c:val>
        </c:ser>
        <c:ser>
          <c:idx val="29"/>
          <c:order val="29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Data!$AE$11:$AE$100</c:f>
              <c:numCache>
                <c:formatCode>#,##0.00</c:formatCode>
                <c:ptCount val="90"/>
                <c:pt idx="0" formatCode="General">
                  <c:v>30</c:v>
                </c:pt>
                <c:pt idx="1">
                  <c:v>24883.9</c:v>
                </c:pt>
                <c:pt idx="2">
                  <c:v>29830.9</c:v>
                </c:pt>
                <c:pt idx="3">
                  <c:v>31863.200000000001</c:v>
                </c:pt>
                <c:pt idx="4">
                  <c:v>36192.699999999997</c:v>
                </c:pt>
                <c:pt idx="5">
                  <c:v>40809.9</c:v>
                </c:pt>
                <c:pt idx="6">
                  <c:v>46556</c:v>
                </c:pt>
                <c:pt idx="7">
                  <c:v>53340.800000000003</c:v>
                </c:pt>
                <c:pt idx="8">
                  <c:v>60365.2</c:v>
                </c:pt>
                <c:pt idx="9">
                  <c:v>68732.399999999994</c:v>
                </c:pt>
                <c:pt idx="10">
                  <c:v>81228.2</c:v>
                </c:pt>
                <c:pt idx="11">
                  <c:v>94221.9</c:v>
                </c:pt>
                <c:pt idx="12">
                  <c:v>110650.3</c:v>
                </c:pt>
                <c:pt idx="13">
                  <c:v>133818.4</c:v>
                </c:pt>
                <c:pt idx="14">
                  <c:v>157328.79999999999</c:v>
                </c:pt>
                <c:pt idx="15">
                  <c:v>183707.3</c:v>
                </c:pt>
                <c:pt idx="16">
                  <c:v>226366.7</c:v>
                </c:pt>
                <c:pt idx="17">
                  <c:v>271706.09999999998</c:v>
                </c:pt>
                <c:pt idx="18">
                  <c:v>329930.7</c:v>
                </c:pt>
                <c:pt idx="19">
                  <c:v>387903.7</c:v>
                </c:pt>
                <c:pt idx="20">
                  <c:v>458146.1</c:v>
                </c:pt>
                <c:pt idx="21">
                  <c:v>531579.80000000005</c:v>
                </c:pt>
                <c:pt idx="22">
                  <c:v>643330.9</c:v>
                </c:pt>
                <c:pt idx="23">
                  <c:v>838371.5</c:v>
                </c:pt>
                <c:pt idx="24">
                  <c:v>933875.6</c:v>
                </c:pt>
                <c:pt idx="25">
                  <c:v>1026477.2</c:v>
                </c:pt>
                <c:pt idx="26">
                  <c:v>1127883.7</c:v>
                </c:pt>
                <c:pt idx="27">
                  <c:v>1215624.1000000001</c:v>
                </c:pt>
                <c:pt idx="28">
                  <c:v>1276548.8</c:v>
                </c:pt>
                <c:pt idx="29">
                  <c:v>1307297.6000000001</c:v>
                </c:pt>
                <c:pt idx="30">
                  <c:v>1324856</c:v>
                </c:pt>
                <c:pt idx="31">
                  <c:v>1333705.8</c:v>
                </c:pt>
                <c:pt idx="32">
                  <c:v>1312767.8</c:v>
                </c:pt>
                <c:pt idx="33">
                  <c:v>1266981.1000000001</c:v>
                </c:pt>
                <c:pt idx="34">
                  <c:v>1189332.7</c:v>
                </c:pt>
                <c:pt idx="35">
                  <c:v>1114021.5</c:v>
                </c:pt>
                <c:pt idx="36">
                  <c:v>1037823.1</c:v>
                </c:pt>
                <c:pt idx="37">
                  <c:v>955561.2</c:v>
                </c:pt>
                <c:pt idx="38">
                  <c:v>867924.5</c:v>
                </c:pt>
                <c:pt idx="39">
                  <c:v>748526</c:v>
                </c:pt>
                <c:pt idx="40">
                  <c:v>604772</c:v>
                </c:pt>
                <c:pt idx="41">
                  <c:v>538564.5</c:v>
                </c:pt>
                <c:pt idx="42">
                  <c:v>469561.59999999998</c:v>
                </c:pt>
                <c:pt idx="43">
                  <c:v>421446.7</c:v>
                </c:pt>
                <c:pt idx="44">
                  <c:v>372367</c:v>
                </c:pt>
                <c:pt idx="45">
                  <c:v>332821</c:v>
                </c:pt>
                <c:pt idx="46">
                  <c:v>295946.5</c:v>
                </c:pt>
                <c:pt idx="47">
                  <c:v>273333.7</c:v>
                </c:pt>
                <c:pt idx="48">
                  <c:v>240763.3</c:v>
                </c:pt>
                <c:pt idx="49">
                  <c:v>219683.7</c:v>
                </c:pt>
                <c:pt idx="50">
                  <c:v>194800</c:v>
                </c:pt>
                <c:pt idx="51">
                  <c:v>176514.4</c:v>
                </c:pt>
                <c:pt idx="52">
                  <c:v>162868</c:v>
                </c:pt>
                <c:pt idx="53">
                  <c:v>145840.20000000001</c:v>
                </c:pt>
                <c:pt idx="54">
                  <c:v>136774</c:v>
                </c:pt>
                <c:pt idx="55">
                  <c:v>126214</c:v>
                </c:pt>
                <c:pt idx="56">
                  <c:v>112921</c:v>
                </c:pt>
                <c:pt idx="57">
                  <c:v>107748.5</c:v>
                </c:pt>
                <c:pt idx="58">
                  <c:v>98822.7</c:v>
                </c:pt>
                <c:pt idx="59">
                  <c:v>92865.9</c:v>
                </c:pt>
                <c:pt idx="60">
                  <c:v>84182.7</c:v>
                </c:pt>
                <c:pt idx="61">
                  <c:v>81566.2</c:v>
                </c:pt>
                <c:pt idx="62">
                  <c:v>73082.399999999994</c:v>
                </c:pt>
                <c:pt idx="63">
                  <c:v>69790.399999999994</c:v>
                </c:pt>
                <c:pt idx="64">
                  <c:v>65040.7</c:v>
                </c:pt>
                <c:pt idx="65">
                  <c:v>60934</c:v>
                </c:pt>
                <c:pt idx="66">
                  <c:v>56018.9</c:v>
                </c:pt>
                <c:pt idx="67">
                  <c:v>54683.9</c:v>
                </c:pt>
                <c:pt idx="68">
                  <c:v>50051</c:v>
                </c:pt>
                <c:pt idx="69">
                  <c:v>47947.9</c:v>
                </c:pt>
                <c:pt idx="70">
                  <c:v>42865.9</c:v>
                </c:pt>
                <c:pt idx="71">
                  <c:v>43521.7</c:v>
                </c:pt>
                <c:pt idx="72">
                  <c:v>39949.599999999999</c:v>
                </c:pt>
                <c:pt idx="73">
                  <c:v>39108.1</c:v>
                </c:pt>
                <c:pt idx="74">
                  <c:v>37700.1</c:v>
                </c:pt>
                <c:pt idx="75">
                  <c:v>35974.699999999997</c:v>
                </c:pt>
                <c:pt idx="76">
                  <c:v>31025.8</c:v>
                </c:pt>
                <c:pt idx="77">
                  <c:v>24126.7</c:v>
                </c:pt>
                <c:pt idx="78">
                  <c:v>13537.1</c:v>
                </c:pt>
                <c:pt idx="79">
                  <c:v>10298.299999999997</c:v>
                </c:pt>
                <c:pt idx="80">
                  <c:v>9357.4</c:v>
                </c:pt>
                <c:pt idx="81">
                  <c:v>8490.7000000000007</c:v>
                </c:pt>
                <c:pt idx="82">
                  <c:v>7486.5</c:v>
                </c:pt>
                <c:pt idx="83">
                  <c:v>8234.9</c:v>
                </c:pt>
                <c:pt idx="84">
                  <c:v>7526.6</c:v>
                </c:pt>
                <c:pt idx="85">
                  <c:v>7017.6</c:v>
                </c:pt>
                <c:pt idx="86">
                  <c:v>6694.1</c:v>
                </c:pt>
                <c:pt idx="87">
                  <c:v>6984.3</c:v>
                </c:pt>
                <c:pt idx="88">
                  <c:v>7079.5</c:v>
                </c:pt>
                <c:pt idx="89">
                  <c:v>9230.7999999999975</c:v>
                </c:pt>
              </c:numCache>
            </c:numRef>
          </c:val>
        </c:ser>
        <c:ser>
          <c:idx val="30"/>
          <c:order val="30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Data!$AF$11:$AF$100</c:f>
              <c:numCache>
                <c:formatCode>#,##0.00</c:formatCode>
                <c:ptCount val="90"/>
                <c:pt idx="0" formatCode="General">
                  <c:v>31</c:v>
                </c:pt>
                <c:pt idx="1">
                  <c:v>25057.599999999995</c:v>
                </c:pt>
                <c:pt idx="2">
                  <c:v>29286.3</c:v>
                </c:pt>
                <c:pt idx="3">
                  <c:v>31749</c:v>
                </c:pt>
                <c:pt idx="4">
                  <c:v>35096.199999999997</c:v>
                </c:pt>
                <c:pt idx="5">
                  <c:v>40431.9</c:v>
                </c:pt>
                <c:pt idx="6">
                  <c:v>46692.9</c:v>
                </c:pt>
                <c:pt idx="7">
                  <c:v>52235.3</c:v>
                </c:pt>
                <c:pt idx="8">
                  <c:v>58330.400000000001</c:v>
                </c:pt>
                <c:pt idx="9">
                  <c:v>67128.800000000003</c:v>
                </c:pt>
                <c:pt idx="10">
                  <c:v>81051.600000000006</c:v>
                </c:pt>
                <c:pt idx="11">
                  <c:v>94752.6</c:v>
                </c:pt>
                <c:pt idx="12">
                  <c:v>113439.5</c:v>
                </c:pt>
                <c:pt idx="13">
                  <c:v>134043.4</c:v>
                </c:pt>
                <c:pt idx="14">
                  <c:v>156385.5</c:v>
                </c:pt>
                <c:pt idx="15">
                  <c:v>185096.2</c:v>
                </c:pt>
                <c:pt idx="16">
                  <c:v>221793.9</c:v>
                </c:pt>
                <c:pt idx="17">
                  <c:v>274643.90000000002</c:v>
                </c:pt>
                <c:pt idx="18">
                  <c:v>327979.3</c:v>
                </c:pt>
                <c:pt idx="19">
                  <c:v>388422.9</c:v>
                </c:pt>
                <c:pt idx="20">
                  <c:v>461189.4</c:v>
                </c:pt>
                <c:pt idx="21">
                  <c:v>545414.40000000002</c:v>
                </c:pt>
                <c:pt idx="22">
                  <c:v>685156.3</c:v>
                </c:pt>
                <c:pt idx="23">
                  <c:v>851414.3</c:v>
                </c:pt>
                <c:pt idx="24">
                  <c:v>960432.9</c:v>
                </c:pt>
                <c:pt idx="25">
                  <c:v>1072736.2</c:v>
                </c:pt>
                <c:pt idx="26">
                  <c:v>1171017.2</c:v>
                </c:pt>
                <c:pt idx="27">
                  <c:v>1266100.2</c:v>
                </c:pt>
                <c:pt idx="28">
                  <c:v>1338363.2</c:v>
                </c:pt>
                <c:pt idx="29">
                  <c:v>1386851.2</c:v>
                </c:pt>
                <c:pt idx="30">
                  <c:v>1415110.6</c:v>
                </c:pt>
                <c:pt idx="31">
                  <c:v>1430123.2</c:v>
                </c:pt>
                <c:pt idx="32">
                  <c:v>1398479.3</c:v>
                </c:pt>
                <c:pt idx="33">
                  <c:v>1352344.9</c:v>
                </c:pt>
                <c:pt idx="34">
                  <c:v>1301331.7</c:v>
                </c:pt>
                <c:pt idx="35">
                  <c:v>1215335.1000000001</c:v>
                </c:pt>
                <c:pt idx="36">
                  <c:v>1128638.5</c:v>
                </c:pt>
                <c:pt idx="37">
                  <c:v>1056022.4000000004</c:v>
                </c:pt>
                <c:pt idx="38">
                  <c:v>957960.6</c:v>
                </c:pt>
                <c:pt idx="39">
                  <c:v>869706.1</c:v>
                </c:pt>
                <c:pt idx="40">
                  <c:v>743807.4</c:v>
                </c:pt>
                <c:pt idx="41">
                  <c:v>607469.80000000005</c:v>
                </c:pt>
                <c:pt idx="42">
                  <c:v>530283.19999999972</c:v>
                </c:pt>
                <c:pt idx="43">
                  <c:v>474010.6</c:v>
                </c:pt>
                <c:pt idx="44">
                  <c:v>421202.2</c:v>
                </c:pt>
                <c:pt idx="45">
                  <c:v>369629.9</c:v>
                </c:pt>
                <c:pt idx="46">
                  <c:v>328652.80000000005</c:v>
                </c:pt>
                <c:pt idx="47">
                  <c:v>304949</c:v>
                </c:pt>
                <c:pt idx="48">
                  <c:v>263390.8</c:v>
                </c:pt>
                <c:pt idx="49">
                  <c:v>242076.7</c:v>
                </c:pt>
                <c:pt idx="50">
                  <c:v>220224.2</c:v>
                </c:pt>
                <c:pt idx="51">
                  <c:v>198430.7</c:v>
                </c:pt>
                <c:pt idx="52">
                  <c:v>180327.8</c:v>
                </c:pt>
                <c:pt idx="53">
                  <c:v>165877.20000000001</c:v>
                </c:pt>
                <c:pt idx="54">
                  <c:v>154037.20000000001</c:v>
                </c:pt>
                <c:pt idx="55">
                  <c:v>142702.9</c:v>
                </c:pt>
                <c:pt idx="56">
                  <c:v>128646.2</c:v>
                </c:pt>
                <c:pt idx="57">
                  <c:v>119050.6</c:v>
                </c:pt>
                <c:pt idx="58">
                  <c:v>114033</c:v>
                </c:pt>
                <c:pt idx="59">
                  <c:v>102297.4</c:v>
                </c:pt>
                <c:pt idx="60">
                  <c:v>96534.3</c:v>
                </c:pt>
                <c:pt idx="61">
                  <c:v>91806.5</c:v>
                </c:pt>
                <c:pt idx="62">
                  <c:v>83405.8</c:v>
                </c:pt>
                <c:pt idx="63">
                  <c:v>81739.100000000006</c:v>
                </c:pt>
                <c:pt idx="64">
                  <c:v>73517.2</c:v>
                </c:pt>
                <c:pt idx="65">
                  <c:v>69220.5</c:v>
                </c:pt>
                <c:pt idx="66">
                  <c:v>61832.800000000003</c:v>
                </c:pt>
                <c:pt idx="67">
                  <c:v>61076.1</c:v>
                </c:pt>
                <c:pt idx="68">
                  <c:v>58478.400000000001</c:v>
                </c:pt>
                <c:pt idx="69">
                  <c:v>56732.5</c:v>
                </c:pt>
                <c:pt idx="70">
                  <c:v>51210.1</c:v>
                </c:pt>
                <c:pt idx="71">
                  <c:v>50014.7</c:v>
                </c:pt>
                <c:pt idx="72">
                  <c:v>44396.5</c:v>
                </c:pt>
                <c:pt idx="73">
                  <c:v>42108.2</c:v>
                </c:pt>
                <c:pt idx="74">
                  <c:v>40658.9</c:v>
                </c:pt>
                <c:pt idx="75">
                  <c:v>38101.5</c:v>
                </c:pt>
                <c:pt idx="76">
                  <c:v>34541.5</c:v>
                </c:pt>
                <c:pt idx="77">
                  <c:v>29793.599999999995</c:v>
                </c:pt>
                <c:pt idx="78">
                  <c:v>16061.8</c:v>
                </c:pt>
                <c:pt idx="79">
                  <c:v>11788.3</c:v>
                </c:pt>
                <c:pt idx="80">
                  <c:v>10231.799999999997</c:v>
                </c:pt>
                <c:pt idx="81">
                  <c:v>8801.9</c:v>
                </c:pt>
                <c:pt idx="82">
                  <c:v>8364.6</c:v>
                </c:pt>
                <c:pt idx="83">
                  <c:v>7764.6</c:v>
                </c:pt>
                <c:pt idx="84">
                  <c:v>7466.7</c:v>
                </c:pt>
                <c:pt idx="85">
                  <c:v>7387.9</c:v>
                </c:pt>
                <c:pt idx="86">
                  <c:v>6480.4</c:v>
                </c:pt>
                <c:pt idx="87">
                  <c:v>6673.6</c:v>
                </c:pt>
                <c:pt idx="88">
                  <c:v>6907.3</c:v>
                </c:pt>
                <c:pt idx="89">
                  <c:v>10178.1</c:v>
                </c:pt>
              </c:numCache>
            </c:numRef>
          </c:val>
        </c:ser>
        <c:ser>
          <c:idx val="31"/>
          <c:order val="31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Data!$AG$11:$AG$100</c:f>
              <c:numCache>
                <c:formatCode>#,##0.00</c:formatCode>
                <c:ptCount val="90"/>
                <c:pt idx="0" formatCode="General">
                  <c:v>32</c:v>
                </c:pt>
                <c:pt idx="1">
                  <c:v>25559.3</c:v>
                </c:pt>
                <c:pt idx="2">
                  <c:v>28302.9</c:v>
                </c:pt>
                <c:pt idx="3">
                  <c:v>31391.200000000001</c:v>
                </c:pt>
                <c:pt idx="4">
                  <c:v>35023.300000000003</c:v>
                </c:pt>
                <c:pt idx="5">
                  <c:v>40876.800000000003</c:v>
                </c:pt>
                <c:pt idx="6">
                  <c:v>46676.800000000003</c:v>
                </c:pt>
                <c:pt idx="7">
                  <c:v>52756.6</c:v>
                </c:pt>
                <c:pt idx="8">
                  <c:v>60254.7</c:v>
                </c:pt>
                <c:pt idx="9">
                  <c:v>67999.600000000006</c:v>
                </c:pt>
                <c:pt idx="10">
                  <c:v>78774.399999999994</c:v>
                </c:pt>
                <c:pt idx="11">
                  <c:v>92000.5</c:v>
                </c:pt>
                <c:pt idx="12">
                  <c:v>110004</c:v>
                </c:pt>
                <c:pt idx="13">
                  <c:v>129965.6</c:v>
                </c:pt>
                <c:pt idx="14">
                  <c:v>152761.60000000001</c:v>
                </c:pt>
                <c:pt idx="15">
                  <c:v>184919.7</c:v>
                </c:pt>
                <c:pt idx="16">
                  <c:v>220975</c:v>
                </c:pt>
                <c:pt idx="17">
                  <c:v>265926.2</c:v>
                </c:pt>
                <c:pt idx="18">
                  <c:v>325320.3</c:v>
                </c:pt>
                <c:pt idx="19">
                  <c:v>393120.8</c:v>
                </c:pt>
                <c:pt idx="20">
                  <c:v>464698.2</c:v>
                </c:pt>
                <c:pt idx="21">
                  <c:v>558338.30000000005</c:v>
                </c:pt>
                <c:pt idx="22">
                  <c:v>684652.3</c:v>
                </c:pt>
                <c:pt idx="23">
                  <c:v>862784.5</c:v>
                </c:pt>
                <c:pt idx="24">
                  <c:v>988058.5</c:v>
                </c:pt>
                <c:pt idx="25">
                  <c:v>1095442.5</c:v>
                </c:pt>
                <c:pt idx="26">
                  <c:v>1225078.6000000001</c:v>
                </c:pt>
                <c:pt idx="27">
                  <c:v>1319382.8</c:v>
                </c:pt>
                <c:pt idx="28">
                  <c:v>1404453</c:v>
                </c:pt>
                <c:pt idx="29">
                  <c:v>1461396.4</c:v>
                </c:pt>
                <c:pt idx="30">
                  <c:v>1502761.3</c:v>
                </c:pt>
                <c:pt idx="31">
                  <c:v>1508597.9</c:v>
                </c:pt>
                <c:pt idx="32">
                  <c:v>1488745.9</c:v>
                </c:pt>
                <c:pt idx="33">
                  <c:v>1439151.3</c:v>
                </c:pt>
                <c:pt idx="34">
                  <c:v>1383788.6</c:v>
                </c:pt>
                <c:pt idx="35">
                  <c:v>1305778.1000000001</c:v>
                </c:pt>
                <c:pt idx="36">
                  <c:v>1224471.8</c:v>
                </c:pt>
                <c:pt idx="37">
                  <c:v>1139431.8</c:v>
                </c:pt>
                <c:pt idx="38">
                  <c:v>1030493.9</c:v>
                </c:pt>
                <c:pt idx="39">
                  <c:v>945624.7</c:v>
                </c:pt>
                <c:pt idx="40">
                  <c:v>855806.4</c:v>
                </c:pt>
                <c:pt idx="41">
                  <c:v>730126.6</c:v>
                </c:pt>
                <c:pt idx="42">
                  <c:v>595484.69999999972</c:v>
                </c:pt>
                <c:pt idx="43">
                  <c:v>520971.5</c:v>
                </c:pt>
                <c:pt idx="44">
                  <c:v>465200.7</c:v>
                </c:pt>
                <c:pt idx="45">
                  <c:v>418960.9</c:v>
                </c:pt>
                <c:pt idx="46">
                  <c:v>369744</c:v>
                </c:pt>
                <c:pt idx="47">
                  <c:v>335602.7</c:v>
                </c:pt>
                <c:pt idx="48">
                  <c:v>298237.8</c:v>
                </c:pt>
                <c:pt idx="49">
                  <c:v>270411.90000000002</c:v>
                </c:pt>
                <c:pt idx="50">
                  <c:v>242581.6</c:v>
                </c:pt>
                <c:pt idx="51">
                  <c:v>224088.1</c:v>
                </c:pt>
                <c:pt idx="52">
                  <c:v>202940.79999999999</c:v>
                </c:pt>
                <c:pt idx="53">
                  <c:v>182799.9</c:v>
                </c:pt>
                <c:pt idx="54">
                  <c:v>172272.4</c:v>
                </c:pt>
                <c:pt idx="55">
                  <c:v>159515.5</c:v>
                </c:pt>
                <c:pt idx="56">
                  <c:v>144285</c:v>
                </c:pt>
                <c:pt idx="57">
                  <c:v>134590.29999999999</c:v>
                </c:pt>
                <c:pt idx="58">
                  <c:v>124134.1</c:v>
                </c:pt>
                <c:pt idx="59">
                  <c:v>116028.6</c:v>
                </c:pt>
                <c:pt idx="60">
                  <c:v>109743.7</c:v>
                </c:pt>
                <c:pt idx="61">
                  <c:v>101333.3</c:v>
                </c:pt>
                <c:pt idx="62">
                  <c:v>92095.4</c:v>
                </c:pt>
                <c:pt idx="63">
                  <c:v>87667.1</c:v>
                </c:pt>
                <c:pt idx="64">
                  <c:v>83589.5</c:v>
                </c:pt>
                <c:pt idx="65">
                  <c:v>78198.399999999994</c:v>
                </c:pt>
                <c:pt idx="66">
                  <c:v>73998.5</c:v>
                </c:pt>
                <c:pt idx="67">
                  <c:v>69035.5</c:v>
                </c:pt>
                <c:pt idx="68">
                  <c:v>63415.8</c:v>
                </c:pt>
                <c:pt idx="69">
                  <c:v>59545.3</c:v>
                </c:pt>
                <c:pt idx="70">
                  <c:v>57097.599999999999</c:v>
                </c:pt>
                <c:pt idx="71">
                  <c:v>55247</c:v>
                </c:pt>
                <c:pt idx="72">
                  <c:v>50380.3</c:v>
                </c:pt>
                <c:pt idx="73">
                  <c:v>49066.5</c:v>
                </c:pt>
                <c:pt idx="74">
                  <c:v>47078.400000000001</c:v>
                </c:pt>
                <c:pt idx="75">
                  <c:v>43126.1</c:v>
                </c:pt>
                <c:pt idx="76">
                  <c:v>40137.699999999997</c:v>
                </c:pt>
                <c:pt idx="77">
                  <c:v>33575.5</c:v>
                </c:pt>
                <c:pt idx="78">
                  <c:v>20694.7</c:v>
                </c:pt>
                <c:pt idx="79">
                  <c:v>12228.3</c:v>
                </c:pt>
                <c:pt idx="80">
                  <c:v>10159.200000000003</c:v>
                </c:pt>
                <c:pt idx="81">
                  <c:v>9356.7000000000007</c:v>
                </c:pt>
                <c:pt idx="82">
                  <c:v>8531.6</c:v>
                </c:pt>
                <c:pt idx="83">
                  <c:v>8268.6</c:v>
                </c:pt>
                <c:pt idx="84">
                  <c:v>8092.1</c:v>
                </c:pt>
                <c:pt idx="85">
                  <c:v>7369</c:v>
                </c:pt>
                <c:pt idx="86">
                  <c:v>6949.6</c:v>
                </c:pt>
                <c:pt idx="87">
                  <c:v>7589.8</c:v>
                </c:pt>
                <c:pt idx="88">
                  <c:v>6542.2</c:v>
                </c:pt>
                <c:pt idx="89">
                  <c:v>9726.2999999999975</c:v>
                </c:pt>
              </c:numCache>
            </c:numRef>
          </c:val>
        </c:ser>
        <c:ser>
          <c:idx val="32"/>
          <c:order val="32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Data!$AH$11:$AH$100</c:f>
              <c:numCache>
                <c:formatCode>#,##0.00</c:formatCode>
                <c:ptCount val="90"/>
                <c:pt idx="0" formatCode="General">
                  <c:v>33</c:v>
                </c:pt>
                <c:pt idx="1">
                  <c:v>23667.8</c:v>
                </c:pt>
                <c:pt idx="2">
                  <c:v>28135.7</c:v>
                </c:pt>
                <c:pt idx="3">
                  <c:v>29577.7</c:v>
                </c:pt>
                <c:pt idx="4">
                  <c:v>35094.400000000001</c:v>
                </c:pt>
                <c:pt idx="5">
                  <c:v>39635.9</c:v>
                </c:pt>
                <c:pt idx="6">
                  <c:v>44714.6</c:v>
                </c:pt>
                <c:pt idx="7">
                  <c:v>49996.5</c:v>
                </c:pt>
                <c:pt idx="8">
                  <c:v>57332.9</c:v>
                </c:pt>
                <c:pt idx="9">
                  <c:v>66676.399999999994</c:v>
                </c:pt>
                <c:pt idx="10">
                  <c:v>76409.2</c:v>
                </c:pt>
                <c:pt idx="11">
                  <c:v>88273.1</c:v>
                </c:pt>
                <c:pt idx="12">
                  <c:v>103775.4</c:v>
                </c:pt>
                <c:pt idx="13">
                  <c:v>124997</c:v>
                </c:pt>
                <c:pt idx="14">
                  <c:v>152638.39999999997</c:v>
                </c:pt>
                <c:pt idx="15">
                  <c:v>178097</c:v>
                </c:pt>
                <c:pt idx="16">
                  <c:v>217460.3</c:v>
                </c:pt>
                <c:pt idx="17">
                  <c:v>261347.6</c:v>
                </c:pt>
                <c:pt idx="18">
                  <c:v>318394</c:v>
                </c:pt>
                <c:pt idx="19">
                  <c:v>389181.3</c:v>
                </c:pt>
                <c:pt idx="20">
                  <c:v>464349.6</c:v>
                </c:pt>
                <c:pt idx="21">
                  <c:v>543748.80000000005</c:v>
                </c:pt>
                <c:pt idx="22">
                  <c:v>697916.7</c:v>
                </c:pt>
                <c:pt idx="23">
                  <c:v>877371.8</c:v>
                </c:pt>
                <c:pt idx="24">
                  <c:v>998810.6</c:v>
                </c:pt>
                <c:pt idx="25">
                  <c:v>1124166.1000000001</c:v>
                </c:pt>
                <c:pt idx="26">
                  <c:v>1251121.7</c:v>
                </c:pt>
                <c:pt idx="27">
                  <c:v>1357051.4</c:v>
                </c:pt>
                <c:pt idx="28">
                  <c:v>1446625.2</c:v>
                </c:pt>
                <c:pt idx="29">
                  <c:v>1512857.4</c:v>
                </c:pt>
                <c:pt idx="30">
                  <c:v>1558974.5</c:v>
                </c:pt>
                <c:pt idx="31">
                  <c:v>1587553.9</c:v>
                </c:pt>
                <c:pt idx="32">
                  <c:v>1573163.7</c:v>
                </c:pt>
                <c:pt idx="33">
                  <c:v>1537255.7</c:v>
                </c:pt>
                <c:pt idx="34">
                  <c:v>1482469.6</c:v>
                </c:pt>
                <c:pt idx="35">
                  <c:v>1413717</c:v>
                </c:pt>
                <c:pt idx="36">
                  <c:v>1325801.8</c:v>
                </c:pt>
                <c:pt idx="37">
                  <c:v>1225718.2</c:v>
                </c:pt>
                <c:pt idx="38">
                  <c:v>1130077.4000000004</c:v>
                </c:pt>
                <c:pt idx="39">
                  <c:v>1019860.5</c:v>
                </c:pt>
                <c:pt idx="40">
                  <c:v>925876.6</c:v>
                </c:pt>
                <c:pt idx="41">
                  <c:v>839337.9</c:v>
                </c:pt>
                <c:pt idx="42">
                  <c:v>682658.3</c:v>
                </c:pt>
                <c:pt idx="43">
                  <c:v>576414.19999999972</c:v>
                </c:pt>
                <c:pt idx="44">
                  <c:v>510480.8</c:v>
                </c:pt>
                <c:pt idx="45">
                  <c:v>453706.6</c:v>
                </c:pt>
                <c:pt idx="46">
                  <c:v>410904.7</c:v>
                </c:pt>
                <c:pt idx="47">
                  <c:v>369327</c:v>
                </c:pt>
                <c:pt idx="48">
                  <c:v>329286.3</c:v>
                </c:pt>
                <c:pt idx="49">
                  <c:v>302598.5</c:v>
                </c:pt>
                <c:pt idx="50">
                  <c:v>269796.09999999998</c:v>
                </c:pt>
                <c:pt idx="51">
                  <c:v>246963.5</c:v>
                </c:pt>
                <c:pt idx="52">
                  <c:v>228245.6</c:v>
                </c:pt>
                <c:pt idx="53">
                  <c:v>205006.1</c:v>
                </c:pt>
                <c:pt idx="54">
                  <c:v>186400.5</c:v>
                </c:pt>
                <c:pt idx="55">
                  <c:v>173238.7</c:v>
                </c:pt>
                <c:pt idx="56">
                  <c:v>158990.20000000001</c:v>
                </c:pt>
                <c:pt idx="57">
                  <c:v>149880.4</c:v>
                </c:pt>
                <c:pt idx="58">
                  <c:v>136293.20000000001</c:v>
                </c:pt>
                <c:pt idx="59">
                  <c:v>129722.5</c:v>
                </c:pt>
                <c:pt idx="60">
                  <c:v>119584.3</c:v>
                </c:pt>
                <c:pt idx="61">
                  <c:v>109478.6</c:v>
                </c:pt>
                <c:pt idx="62">
                  <c:v>102404.3</c:v>
                </c:pt>
                <c:pt idx="63">
                  <c:v>97165</c:v>
                </c:pt>
                <c:pt idx="64">
                  <c:v>91932.9</c:v>
                </c:pt>
                <c:pt idx="65">
                  <c:v>86618</c:v>
                </c:pt>
                <c:pt idx="66">
                  <c:v>80249.600000000006</c:v>
                </c:pt>
                <c:pt idx="67">
                  <c:v>73089.5</c:v>
                </c:pt>
                <c:pt idx="68">
                  <c:v>71908.800000000003</c:v>
                </c:pt>
                <c:pt idx="69">
                  <c:v>67376.399999999994</c:v>
                </c:pt>
                <c:pt idx="70">
                  <c:v>64030.5</c:v>
                </c:pt>
                <c:pt idx="71">
                  <c:v>60998.6</c:v>
                </c:pt>
                <c:pt idx="72">
                  <c:v>56726.6</c:v>
                </c:pt>
                <c:pt idx="73">
                  <c:v>53668</c:v>
                </c:pt>
                <c:pt idx="74">
                  <c:v>53709.5</c:v>
                </c:pt>
                <c:pt idx="75">
                  <c:v>49695.9</c:v>
                </c:pt>
                <c:pt idx="76">
                  <c:v>45013.2</c:v>
                </c:pt>
                <c:pt idx="77">
                  <c:v>40299.5</c:v>
                </c:pt>
                <c:pt idx="78">
                  <c:v>27687.9</c:v>
                </c:pt>
                <c:pt idx="79">
                  <c:v>14686.3</c:v>
                </c:pt>
                <c:pt idx="80">
                  <c:v>11389.2</c:v>
                </c:pt>
                <c:pt idx="81">
                  <c:v>11009.2</c:v>
                </c:pt>
                <c:pt idx="82">
                  <c:v>8377.5</c:v>
                </c:pt>
                <c:pt idx="83">
                  <c:v>8143.7</c:v>
                </c:pt>
                <c:pt idx="84">
                  <c:v>7876.9</c:v>
                </c:pt>
                <c:pt idx="85">
                  <c:v>7788.1</c:v>
                </c:pt>
                <c:pt idx="86">
                  <c:v>7462</c:v>
                </c:pt>
                <c:pt idx="87">
                  <c:v>7515.3</c:v>
                </c:pt>
                <c:pt idx="88">
                  <c:v>7033.4</c:v>
                </c:pt>
                <c:pt idx="89">
                  <c:v>10310.6</c:v>
                </c:pt>
              </c:numCache>
            </c:numRef>
          </c:val>
        </c:ser>
        <c:ser>
          <c:idx val="33"/>
          <c:order val="33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Data!$AI$11:$AI$100</c:f>
              <c:numCache>
                <c:formatCode>#,##0.00</c:formatCode>
                <c:ptCount val="90"/>
                <c:pt idx="0" formatCode="General">
                  <c:v>34</c:v>
                </c:pt>
                <c:pt idx="1">
                  <c:v>24831.599999999995</c:v>
                </c:pt>
                <c:pt idx="2">
                  <c:v>26823.1</c:v>
                </c:pt>
                <c:pt idx="3">
                  <c:v>31850.400000000001</c:v>
                </c:pt>
                <c:pt idx="4">
                  <c:v>35193.1</c:v>
                </c:pt>
                <c:pt idx="5">
                  <c:v>38654.400000000001</c:v>
                </c:pt>
                <c:pt idx="6">
                  <c:v>43082.5</c:v>
                </c:pt>
                <c:pt idx="7">
                  <c:v>50820</c:v>
                </c:pt>
                <c:pt idx="8">
                  <c:v>55008.3</c:v>
                </c:pt>
                <c:pt idx="9">
                  <c:v>64706</c:v>
                </c:pt>
                <c:pt idx="10">
                  <c:v>73298.100000000006</c:v>
                </c:pt>
                <c:pt idx="11">
                  <c:v>88160.7</c:v>
                </c:pt>
                <c:pt idx="12">
                  <c:v>102351.4</c:v>
                </c:pt>
                <c:pt idx="13">
                  <c:v>121863.1</c:v>
                </c:pt>
                <c:pt idx="14">
                  <c:v>143490</c:v>
                </c:pt>
                <c:pt idx="15">
                  <c:v>176380.5</c:v>
                </c:pt>
                <c:pt idx="16">
                  <c:v>216165.6</c:v>
                </c:pt>
                <c:pt idx="17">
                  <c:v>256796.9</c:v>
                </c:pt>
                <c:pt idx="18">
                  <c:v>315239.59999999998</c:v>
                </c:pt>
                <c:pt idx="19">
                  <c:v>386323.20000000001</c:v>
                </c:pt>
                <c:pt idx="20">
                  <c:v>453876.6</c:v>
                </c:pt>
                <c:pt idx="21">
                  <c:v>545583.1</c:v>
                </c:pt>
                <c:pt idx="22">
                  <c:v>697686.4</c:v>
                </c:pt>
                <c:pt idx="23">
                  <c:v>879787.9</c:v>
                </c:pt>
                <c:pt idx="24">
                  <c:v>1009299.5</c:v>
                </c:pt>
                <c:pt idx="25">
                  <c:v>1133689</c:v>
                </c:pt>
                <c:pt idx="26">
                  <c:v>1269839.5</c:v>
                </c:pt>
                <c:pt idx="27">
                  <c:v>1392061.9</c:v>
                </c:pt>
                <c:pt idx="28">
                  <c:v>1496621.5</c:v>
                </c:pt>
                <c:pt idx="29">
                  <c:v>1571806</c:v>
                </c:pt>
                <c:pt idx="30">
                  <c:v>1623049.7</c:v>
                </c:pt>
                <c:pt idx="31">
                  <c:v>1658815.4</c:v>
                </c:pt>
                <c:pt idx="32">
                  <c:v>1662467.2</c:v>
                </c:pt>
                <c:pt idx="33">
                  <c:v>1626710.3</c:v>
                </c:pt>
                <c:pt idx="34">
                  <c:v>1569369.7</c:v>
                </c:pt>
                <c:pt idx="35">
                  <c:v>1498418.6</c:v>
                </c:pt>
                <c:pt idx="36">
                  <c:v>1416985</c:v>
                </c:pt>
                <c:pt idx="37">
                  <c:v>1331257.2</c:v>
                </c:pt>
                <c:pt idx="38">
                  <c:v>1218784.3</c:v>
                </c:pt>
                <c:pt idx="39">
                  <c:v>1124162.5</c:v>
                </c:pt>
                <c:pt idx="40">
                  <c:v>1015373.3</c:v>
                </c:pt>
                <c:pt idx="41">
                  <c:v>909737.1</c:v>
                </c:pt>
                <c:pt idx="42">
                  <c:v>815782.40000000002</c:v>
                </c:pt>
                <c:pt idx="43">
                  <c:v>658501.6</c:v>
                </c:pt>
                <c:pt idx="44">
                  <c:v>565753</c:v>
                </c:pt>
                <c:pt idx="45">
                  <c:v>501762</c:v>
                </c:pt>
                <c:pt idx="46">
                  <c:v>453941.5</c:v>
                </c:pt>
                <c:pt idx="47">
                  <c:v>407463.7</c:v>
                </c:pt>
                <c:pt idx="48">
                  <c:v>363629.8</c:v>
                </c:pt>
                <c:pt idx="49">
                  <c:v>335790.5</c:v>
                </c:pt>
                <c:pt idx="50">
                  <c:v>301792.5</c:v>
                </c:pt>
                <c:pt idx="51">
                  <c:v>273840.59999999998</c:v>
                </c:pt>
                <c:pt idx="52">
                  <c:v>251446.9</c:v>
                </c:pt>
                <c:pt idx="53">
                  <c:v>229862.5</c:v>
                </c:pt>
                <c:pt idx="54">
                  <c:v>212742.7</c:v>
                </c:pt>
                <c:pt idx="55">
                  <c:v>193007</c:v>
                </c:pt>
                <c:pt idx="56">
                  <c:v>175577.8</c:v>
                </c:pt>
                <c:pt idx="57">
                  <c:v>167177.9</c:v>
                </c:pt>
                <c:pt idx="58">
                  <c:v>151792.5</c:v>
                </c:pt>
                <c:pt idx="59">
                  <c:v>144390</c:v>
                </c:pt>
                <c:pt idx="60">
                  <c:v>131221.70000000001</c:v>
                </c:pt>
                <c:pt idx="61">
                  <c:v>123353.60000000002</c:v>
                </c:pt>
                <c:pt idx="62">
                  <c:v>115687.9</c:v>
                </c:pt>
                <c:pt idx="63">
                  <c:v>108054.1</c:v>
                </c:pt>
                <c:pt idx="64">
                  <c:v>100089.60000000002</c:v>
                </c:pt>
                <c:pt idx="65">
                  <c:v>96969.4</c:v>
                </c:pt>
                <c:pt idx="66">
                  <c:v>88126.5</c:v>
                </c:pt>
                <c:pt idx="67">
                  <c:v>84760.2</c:v>
                </c:pt>
                <c:pt idx="68">
                  <c:v>78700.2</c:v>
                </c:pt>
                <c:pt idx="69">
                  <c:v>74339.399999999994</c:v>
                </c:pt>
                <c:pt idx="70">
                  <c:v>68895.8</c:v>
                </c:pt>
                <c:pt idx="71">
                  <c:v>69843.399999999994</c:v>
                </c:pt>
                <c:pt idx="72">
                  <c:v>64833.2</c:v>
                </c:pt>
                <c:pt idx="73">
                  <c:v>59504.1</c:v>
                </c:pt>
                <c:pt idx="74">
                  <c:v>55398.400000000001</c:v>
                </c:pt>
                <c:pt idx="75">
                  <c:v>56122.2</c:v>
                </c:pt>
                <c:pt idx="76">
                  <c:v>51027.199999999997</c:v>
                </c:pt>
                <c:pt idx="77">
                  <c:v>48084.1</c:v>
                </c:pt>
                <c:pt idx="78">
                  <c:v>30930.9</c:v>
                </c:pt>
                <c:pt idx="79">
                  <c:v>17077.5</c:v>
                </c:pt>
                <c:pt idx="80">
                  <c:v>12121.3</c:v>
                </c:pt>
                <c:pt idx="81">
                  <c:v>10233.6</c:v>
                </c:pt>
                <c:pt idx="82">
                  <c:v>8844</c:v>
                </c:pt>
                <c:pt idx="83">
                  <c:v>8281.7999999999975</c:v>
                </c:pt>
                <c:pt idx="84">
                  <c:v>8172.8</c:v>
                </c:pt>
                <c:pt idx="85">
                  <c:v>7940.1</c:v>
                </c:pt>
                <c:pt idx="86">
                  <c:v>7290</c:v>
                </c:pt>
                <c:pt idx="87">
                  <c:v>7594.3</c:v>
                </c:pt>
                <c:pt idx="88">
                  <c:v>7052.7</c:v>
                </c:pt>
                <c:pt idx="89">
                  <c:v>10459.799999999997</c:v>
                </c:pt>
              </c:numCache>
            </c:numRef>
          </c:val>
        </c:ser>
        <c:ser>
          <c:idx val="34"/>
          <c:order val="34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Data!$AJ$11:$AJ$100</c:f>
              <c:numCache>
                <c:formatCode>#,##0.00</c:formatCode>
                <c:ptCount val="90"/>
                <c:pt idx="0" formatCode="General">
                  <c:v>35</c:v>
                </c:pt>
                <c:pt idx="1">
                  <c:v>23734.2</c:v>
                </c:pt>
                <c:pt idx="2">
                  <c:v>26056.9</c:v>
                </c:pt>
                <c:pt idx="3">
                  <c:v>31285.7</c:v>
                </c:pt>
                <c:pt idx="4">
                  <c:v>33749.599999999999</c:v>
                </c:pt>
                <c:pt idx="5">
                  <c:v>36564.199999999997</c:v>
                </c:pt>
                <c:pt idx="6">
                  <c:v>41536.6</c:v>
                </c:pt>
                <c:pt idx="7">
                  <c:v>47933.5</c:v>
                </c:pt>
                <c:pt idx="8">
                  <c:v>55063.199999999997</c:v>
                </c:pt>
                <c:pt idx="9">
                  <c:v>62360</c:v>
                </c:pt>
                <c:pt idx="10">
                  <c:v>69232.399999999994</c:v>
                </c:pt>
                <c:pt idx="11">
                  <c:v>84852.3</c:v>
                </c:pt>
                <c:pt idx="12">
                  <c:v>98629.9</c:v>
                </c:pt>
                <c:pt idx="13">
                  <c:v>116000.9</c:v>
                </c:pt>
                <c:pt idx="14">
                  <c:v>142785.20000000001</c:v>
                </c:pt>
                <c:pt idx="15">
                  <c:v>169640.9</c:v>
                </c:pt>
                <c:pt idx="16">
                  <c:v>206420.5</c:v>
                </c:pt>
                <c:pt idx="17">
                  <c:v>255689.2</c:v>
                </c:pt>
                <c:pt idx="18">
                  <c:v>306987</c:v>
                </c:pt>
                <c:pt idx="19">
                  <c:v>372989.7</c:v>
                </c:pt>
                <c:pt idx="20">
                  <c:v>450282.9</c:v>
                </c:pt>
                <c:pt idx="21">
                  <c:v>543023.19999999972</c:v>
                </c:pt>
                <c:pt idx="22">
                  <c:v>689001.4</c:v>
                </c:pt>
                <c:pt idx="23">
                  <c:v>883762.2</c:v>
                </c:pt>
                <c:pt idx="24">
                  <c:v>1006512.7</c:v>
                </c:pt>
                <c:pt idx="25">
                  <c:v>1140117</c:v>
                </c:pt>
                <c:pt idx="26">
                  <c:v>1280908.1000000001</c:v>
                </c:pt>
                <c:pt idx="27">
                  <c:v>1422032.3</c:v>
                </c:pt>
                <c:pt idx="28">
                  <c:v>1530627.9</c:v>
                </c:pt>
                <c:pt idx="29">
                  <c:v>1627227.6</c:v>
                </c:pt>
                <c:pt idx="30">
                  <c:v>1683574.1</c:v>
                </c:pt>
                <c:pt idx="31">
                  <c:v>1713860.8</c:v>
                </c:pt>
                <c:pt idx="32">
                  <c:v>1731169.7</c:v>
                </c:pt>
                <c:pt idx="33">
                  <c:v>1710419.9</c:v>
                </c:pt>
                <c:pt idx="34">
                  <c:v>1653165.4</c:v>
                </c:pt>
                <c:pt idx="35">
                  <c:v>1596291.1</c:v>
                </c:pt>
                <c:pt idx="36">
                  <c:v>1511911.5</c:v>
                </c:pt>
                <c:pt idx="37">
                  <c:v>1420293</c:v>
                </c:pt>
                <c:pt idx="38">
                  <c:v>1307666.1000000001</c:v>
                </c:pt>
                <c:pt idx="39">
                  <c:v>1194429.9000000004</c:v>
                </c:pt>
                <c:pt idx="40">
                  <c:v>1089467.3</c:v>
                </c:pt>
                <c:pt idx="41">
                  <c:v>985816.3</c:v>
                </c:pt>
                <c:pt idx="42">
                  <c:v>881721.9</c:v>
                </c:pt>
                <c:pt idx="43">
                  <c:v>786038.1</c:v>
                </c:pt>
                <c:pt idx="44">
                  <c:v>622421.9</c:v>
                </c:pt>
                <c:pt idx="45">
                  <c:v>553788.1</c:v>
                </c:pt>
                <c:pt idx="46">
                  <c:v>489546.2</c:v>
                </c:pt>
                <c:pt idx="47">
                  <c:v>450303.5</c:v>
                </c:pt>
                <c:pt idx="48">
                  <c:v>401045.1</c:v>
                </c:pt>
                <c:pt idx="49">
                  <c:v>372082.6</c:v>
                </c:pt>
                <c:pt idx="50">
                  <c:v>331928.7</c:v>
                </c:pt>
                <c:pt idx="51">
                  <c:v>300012.3</c:v>
                </c:pt>
                <c:pt idx="52">
                  <c:v>275887.5</c:v>
                </c:pt>
                <c:pt idx="53">
                  <c:v>258029.3</c:v>
                </c:pt>
                <c:pt idx="54">
                  <c:v>229566.4</c:v>
                </c:pt>
                <c:pt idx="55">
                  <c:v>213966</c:v>
                </c:pt>
                <c:pt idx="56">
                  <c:v>197101.2</c:v>
                </c:pt>
                <c:pt idx="57">
                  <c:v>184942.8</c:v>
                </c:pt>
                <c:pt idx="58">
                  <c:v>167382</c:v>
                </c:pt>
                <c:pt idx="59">
                  <c:v>158056.9</c:v>
                </c:pt>
                <c:pt idx="60">
                  <c:v>146854.79999999999</c:v>
                </c:pt>
                <c:pt idx="61">
                  <c:v>137349.1</c:v>
                </c:pt>
                <c:pt idx="62">
                  <c:v>126311</c:v>
                </c:pt>
                <c:pt idx="63">
                  <c:v>119999.2</c:v>
                </c:pt>
                <c:pt idx="64">
                  <c:v>112006.2</c:v>
                </c:pt>
                <c:pt idx="65">
                  <c:v>101434.3</c:v>
                </c:pt>
                <c:pt idx="66">
                  <c:v>97074.9</c:v>
                </c:pt>
                <c:pt idx="67">
                  <c:v>93310.399999999994</c:v>
                </c:pt>
                <c:pt idx="68">
                  <c:v>90542</c:v>
                </c:pt>
                <c:pt idx="69">
                  <c:v>85775.3</c:v>
                </c:pt>
                <c:pt idx="70">
                  <c:v>75991.100000000006</c:v>
                </c:pt>
                <c:pt idx="71">
                  <c:v>73016.399999999994</c:v>
                </c:pt>
                <c:pt idx="72">
                  <c:v>71770.7</c:v>
                </c:pt>
                <c:pt idx="73">
                  <c:v>66627.7</c:v>
                </c:pt>
                <c:pt idx="74">
                  <c:v>62640.7</c:v>
                </c:pt>
                <c:pt idx="75">
                  <c:v>58571.5</c:v>
                </c:pt>
                <c:pt idx="76">
                  <c:v>56557.8</c:v>
                </c:pt>
                <c:pt idx="77">
                  <c:v>52814.3</c:v>
                </c:pt>
                <c:pt idx="78">
                  <c:v>38216.1</c:v>
                </c:pt>
                <c:pt idx="79">
                  <c:v>20298.2</c:v>
                </c:pt>
                <c:pt idx="80">
                  <c:v>12222.4</c:v>
                </c:pt>
                <c:pt idx="81">
                  <c:v>10611.6</c:v>
                </c:pt>
                <c:pt idx="82">
                  <c:v>8974.4</c:v>
                </c:pt>
                <c:pt idx="83">
                  <c:v>9088.2999999999975</c:v>
                </c:pt>
                <c:pt idx="84">
                  <c:v>8112.3</c:v>
                </c:pt>
                <c:pt idx="85">
                  <c:v>7518</c:v>
                </c:pt>
                <c:pt idx="86">
                  <c:v>6966.5</c:v>
                </c:pt>
                <c:pt idx="87">
                  <c:v>6824.4</c:v>
                </c:pt>
                <c:pt idx="88">
                  <c:v>7231.4</c:v>
                </c:pt>
                <c:pt idx="89">
                  <c:v>10674.7</c:v>
                </c:pt>
              </c:numCache>
            </c:numRef>
          </c:val>
        </c:ser>
        <c:ser>
          <c:idx val="35"/>
          <c:order val="35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Data!$AK$11:$AK$100</c:f>
              <c:numCache>
                <c:formatCode>#,##0.00</c:formatCode>
                <c:ptCount val="90"/>
                <c:pt idx="0" formatCode="General">
                  <c:v>36</c:v>
                </c:pt>
                <c:pt idx="1">
                  <c:v>22338.6</c:v>
                </c:pt>
                <c:pt idx="2">
                  <c:v>24701.599999999995</c:v>
                </c:pt>
                <c:pt idx="3">
                  <c:v>27578.400000000001</c:v>
                </c:pt>
                <c:pt idx="4">
                  <c:v>31783.1</c:v>
                </c:pt>
                <c:pt idx="5">
                  <c:v>36115.199999999997</c:v>
                </c:pt>
                <c:pt idx="6">
                  <c:v>39988.1</c:v>
                </c:pt>
                <c:pt idx="7">
                  <c:v>44970.1</c:v>
                </c:pt>
                <c:pt idx="8">
                  <c:v>51011.6</c:v>
                </c:pt>
                <c:pt idx="9">
                  <c:v>58230.5</c:v>
                </c:pt>
                <c:pt idx="10">
                  <c:v>69443.5</c:v>
                </c:pt>
                <c:pt idx="11">
                  <c:v>80695.5</c:v>
                </c:pt>
                <c:pt idx="12">
                  <c:v>97158.2</c:v>
                </c:pt>
                <c:pt idx="13">
                  <c:v>111726.6</c:v>
                </c:pt>
                <c:pt idx="14">
                  <c:v>134600.6</c:v>
                </c:pt>
                <c:pt idx="15">
                  <c:v>163253</c:v>
                </c:pt>
                <c:pt idx="16">
                  <c:v>198566.9</c:v>
                </c:pt>
                <c:pt idx="17">
                  <c:v>244327.1</c:v>
                </c:pt>
                <c:pt idx="18">
                  <c:v>301668.7</c:v>
                </c:pt>
                <c:pt idx="19">
                  <c:v>363789.8</c:v>
                </c:pt>
                <c:pt idx="20">
                  <c:v>439348.6</c:v>
                </c:pt>
                <c:pt idx="21">
                  <c:v>532205.69999999972</c:v>
                </c:pt>
                <c:pt idx="22">
                  <c:v>671825.6</c:v>
                </c:pt>
                <c:pt idx="23">
                  <c:v>863317.3</c:v>
                </c:pt>
                <c:pt idx="24">
                  <c:v>995508</c:v>
                </c:pt>
                <c:pt idx="25">
                  <c:v>1142328.7</c:v>
                </c:pt>
                <c:pt idx="26">
                  <c:v>1294253.6000000001</c:v>
                </c:pt>
                <c:pt idx="27">
                  <c:v>1434152.1</c:v>
                </c:pt>
                <c:pt idx="28">
                  <c:v>1548571.9</c:v>
                </c:pt>
                <c:pt idx="29">
                  <c:v>1647795.9</c:v>
                </c:pt>
                <c:pt idx="30">
                  <c:v>1717265.4</c:v>
                </c:pt>
                <c:pt idx="31">
                  <c:v>1762591.1</c:v>
                </c:pt>
                <c:pt idx="32">
                  <c:v>1798050.9</c:v>
                </c:pt>
                <c:pt idx="33">
                  <c:v>1781014.5</c:v>
                </c:pt>
                <c:pt idx="34">
                  <c:v>1737521.8</c:v>
                </c:pt>
                <c:pt idx="35">
                  <c:v>1674466.4</c:v>
                </c:pt>
                <c:pt idx="36">
                  <c:v>1592126.5</c:v>
                </c:pt>
                <c:pt idx="37">
                  <c:v>1494202</c:v>
                </c:pt>
                <c:pt idx="38">
                  <c:v>1384833.5</c:v>
                </c:pt>
                <c:pt idx="39">
                  <c:v>1271475.6000000001</c:v>
                </c:pt>
                <c:pt idx="40">
                  <c:v>1163593.2</c:v>
                </c:pt>
                <c:pt idx="41">
                  <c:v>1067140.4000000004</c:v>
                </c:pt>
                <c:pt idx="42">
                  <c:v>957919.3</c:v>
                </c:pt>
                <c:pt idx="43">
                  <c:v>860923.3</c:v>
                </c:pt>
                <c:pt idx="44">
                  <c:v>730577</c:v>
                </c:pt>
                <c:pt idx="45">
                  <c:v>600623.30000000005</c:v>
                </c:pt>
                <c:pt idx="46">
                  <c:v>537486.19999999972</c:v>
                </c:pt>
                <c:pt idx="47">
                  <c:v>483572.5</c:v>
                </c:pt>
                <c:pt idx="48">
                  <c:v>437513.2</c:v>
                </c:pt>
                <c:pt idx="49">
                  <c:v>403770.5</c:v>
                </c:pt>
                <c:pt idx="50">
                  <c:v>361833</c:v>
                </c:pt>
                <c:pt idx="51">
                  <c:v>329103.8</c:v>
                </c:pt>
                <c:pt idx="52">
                  <c:v>299419.5</c:v>
                </c:pt>
                <c:pt idx="53">
                  <c:v>277515</c:v>
                </c:pt>
                <c:pt idx="54">
                  <c:v>251578.8</c:v>
                </c:pt>
                <c:pt idx="55">
                  <c:v>230369.1</c:v>
                </c:pt>
                <c:pt idx="56">
                  <c:v>215334.3</c:v>
                </c:pt>
                <c:pt idx="57">
                  <c:v>201810.2</c:v>
                </c:pt>
                <c:pt idx="58">
                  <c:v>185903</c:v>
                </c:pt>
                <c:pt idx="59">
                  <c:v>175609.9</c:v>
                </c:pt>
                <c:pt idx="60">
                  <c:v>164083.79999999999</c:v>
                </c:pt>
                <c:pt idx="61">
                  <c:v>150642.6</c:v>
                </c:pt>
                <c:pt idx="62">
                  <c:v>140462.6</c:v>
                </c:pt>
                <c:pt idx="63">
                  <c:v>133495</c:v>
                </c:pt>
                <c:pt idx="64">
                  <c:v>120983.9</c:v>
                </c:pt>
                <c:pt idx="65">
                  <c:v>114443.6</c:v>
                </c:pt>
                <c:pt idx="66">
                  <c:v>104277.1</c:v>
                </c:pt>
                <c:pt idx="67">
                  <c:v>101610.4</c:v>
                </c:pt>
                <c:pt idx="68">
                  <c:v>96089.5</c:v>
                </c:pt>
                <c:pt idx="69">
                  <c:v>92726</c:v>
                </c:pt>
                <c:pt idx="70">
                  <c:v>85501.7</c:v>
                </c:pt>
                <c:pt idx="71">
                  <c:v>82293.7</c:v>
                </c:pt>
                <c:pt idx="72">
                  <c:v>79673.100000000006</c:v>
                </c:pt>
                <c:pt idx="73">
                  <c:v>74937.7</c:v>
                </c:pt>
                <c:pt idx="74">
                  <c:v>66439.3</c:v>
                </c:pt>
                <c:pt idx="75">
                  <c:v>67206.8</c:v>
                </c:pt>
                <c:pt idx="76">
                  <c:v>62983.4</c:v>
                </c:pt>
                <c:pt idx="77">
                  <c:v>55879.199999999997</c:v>
                </c:pt>
                <c:pt idx="78">
                  <c:v>45864.7</c:v>
                </c:pt>
                <c:pt idx="79">
                  <c:v>24794.5</c:v>
                </c:pt>
                <c:pt idx="80">
                  <c:v>13617.2</c:v>
                </c:pt>
                <c:pt idx="81">
                  <c:v>11010.4</c:v>
                </c:pt>
                <c:pt idx="82">
                  <c:v>8884.2999999999975</c:v>
                </c:pt>
                <c:pt idx="83">
                  <c:v>8485.6</c:v>
                </c:pt>
                <c:pt idx="84">
                  <c:v>8030.4</c:v>
                </c:pt>
                <c:pt idx="85">
                  <c:v>8291.7999999999975</c:v>
                </c:pt>
                <c:pt idx="86">
                  <c:v>7534.5</c:v>
                </c:pt>
                <c:pt idx="87">
                  <c:v>7245.3</c:v>
                </c:pt>
                <c:pt idx="88">
                  <c:v>6710.8</c:v>
                </c:pt>
                <c:pt idx="89">
                  <c:v>13110.4</c:v>
                </c:pt>
              </c:numCache>
            </c:numRef>
          </c:val>
        </c:ser>
        <c:ser>
          <c:idx val="36"/>
          <c:order val="36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Data!$AL$11:$AL$100</c:f>
              <c:numCache>
                <c:formatCode>#,##0.00</c:formatCode>
                <c:ptCount val="90"/>
                <c:pt idx="0" formatCode="General">
                  <c:v>37</c:v>
                </c:pt>
                <c:pt idx="1">
                  <c:v>22668.1</c:v>
                </c:pt>
                <c:pt idx="2">
                  <c:v>23930</c:v>
                </c:pt>
                <c:pt idx="3">
                  <c:v>27710.799999999996</c:v>
                </c:pt>
                <c:pt idx="4">
                  <c:v>30503.599999999995</c:v>
                </c:pt>
                <c:pt idx="5">
                  <c:v>34296.800000000003</c:v>
                </c:pt>
                <c:pt idx="6">
                  <c:v>37682.300000000003</c:v>
                </c:pt>
                <c:pt idx="7">
                  <c:v>44105.8</c:v>
                </c:pt>
                <c:pt idx="8">
                  <c:v>50259</c:v>
                </c:pt>
                <c:pt idx="9">
                  <c:v>55919.199999999997</c:v>
                </c:pt>
                <c:pt idx="10">
                  <c:v>65285.4</c:v>
                </c:pt>
                <c:pt idx="11">
                  <c:v>77164.5</c:v>
                </c:pt>
                <c:pt idx="12">
                  <c:v>88971.8</c:v>
                </c:pt>
                <c:pt idx="13">
                  <c:v>108405</c:v>
                </c:pt>
                <c:pt idx="14">
                  <c:v>127156.4</c:v>
                </c:pt>
                <c:pt idx="15">
                  <c:v>156637.70000000001</c:v>
                </c:pt>
                <c:pt idx="16">
                  <c:v>192040.9</c:v>
                </c:pt>
                <c:pt idx="17">
                  <c:v>231610.4</c:v>
                </c:pt>
                <c:pt idx="18">
                  <c:v>287733.2</c:v>
                </c:pt>
                <c:pt idx="19">
                  <c:v>348648.1</c:v>
                </c:pt>
                <c:pt idx="20">
                  <c:v>423232.8</c:v>
                </c:pt>
                <c:pt idx="21">
                  <c:v>515892.9</c:v>
                </c:pt>
                <c:pt idx="22">
                  <c:v>638976.19999999972</c:v>
                </c:pt>
                <c:pt idx="23">
                  <c:v>841220.9</c:v>
                </c:pt>
                <c:pt idx="24">
                  <c:v>986795.4</c:v>
                </c:pt>
                <c:pt idx="25">
                  <c:v>1125654.1000000001</c:v>
                </c:pt>
                <c:pt idx="26">
                  <c:v>1276923.9000000004</c:v>
                </c:pt>
                <c:pt idx="27">
                  <c:v>1415173.2</c:v>
                </c:pt>
                <c:pt idx="28">
                  <c:v>1543725.5</c:v>
                </c:pt>
                <c:pt idx="29">
                  <c:v>1657350.7</c:v>
                </c:pt>
                <c:pt idx="30">
                  <c:v>1748419</c:v>
                </c:pt>
                <c:pt idx="31">
                  <c:v>1812796.9</c:v>
                </c:pt>
                <c:pt idx="32">
                  <c:v>1832926.4</c:v>
                </c:pt>
                <c:pt idx="33">
                  <c:v>1839328.3</c:v>
                </c:pt>
                <c:pt idx="34">
                  <c:v>1793034.9</c:v>
                </c:pt>
                <c:pt idx="35">
                  <c:v>1733084.4</c:v>
                </c:pt>
                <c:pt idx="36">
                  <c:v>1664669.2</c:v>
                </c:pt>
                <c:pt idx="37">
                  <c:v>1566465.7</c:v>
                </c:pt>
                <c:pt idx="38">
                  <c:v>1454479.5</c:v>
                </c:pt>
                <c:pt idx="39">
                  <c:v>1345404.7</c:v>
                </c:pt>
                <c:pt idx="40">
                  <c:v>1237211.6000000001</c:v>
                </c:pt>
                <c:pt idx="41">
                  <c:v>1126055.3</c:v>
                </c:pt>
                <c:pt idx="42">
                  <c:v>1027046.2</c:v>
                </c:pt>
                <c:pt idx="43">
                  <c:v>921222.7</c:v>
                </c:pt>
                <c:pt idx="44">
                  <c:v>829635.4</c:v>
                </c:pt>
                <c:pt idx="45">
                  <c:v>697127.3</c:v>
                </c:pt>
                <c:pt idx="46">
                  <c:v>580216.6</c:v>
                </c:pt>
                <c:pt idx="47">
                  <c:v>529611.19999999972</c:v>
                </c:pt>
                <c:pt idx="48">
                  <c:v>471658.8</c:v>
                </c:pt>
                <c:pt idx="49">
                  <c:v>426151.4</c:v>
                </c:pt>
                <c:pt idx="50">
                  <c:v>392598.7</c:v>
                </c:pt>
                <c:pt idx="51">
                  <c:v>356806.9</c:v>
                </c:pt>
                <c:pt idx="52">
                  <c:v>327275.2</c:v>
                </c:pt>
                <c:pt idx="53">
                  <c:v>301230.2</c:v>
                </c:pt>
                <c:pt idx="54">
                  <c:v>276241.5</c:v>
                </c:pt>
                <c:pt idx="55">
                  <c:v>256492.3</c:v>
                </c:pt>
                <c:pt idx="56">
                  <c:v>230784</c:v>
                </c:pt>
                <c:pt idx="57">
                  <c:v>217470.4</c:v>
                </c:pt>
                <c:pt idx="58">
                  <c:v>201944.3</c:v>
                </c:pt>
                <c:pt idx="59">
                  <c:v>188754.2</c:v>
                </c:pt>
                <c:pt idx="60">
                  <c:v>173037.6</c:v>
                </c:pt>
                <c:pt idx="61">
                  <c:v>162627.29999999999</c:v>
                </c:pt>
                <c:pt idx="62">
                  <c:v>151027.4</c:v>
                </c:pt>
                <c:pt idx="63">
                  <c:v>144803.4</c:v>
                </c:pt>
                <c:pt idx="64">
                  <c:v>134011</c:v>
                </c:pt>
                <c:pt idx="65">
                  <c:v>123578.8</c:v>
                </c:pt>
                <c:pt idx="66">
                  <c:v>118300.8</c:v>
                </c:pt>
                <c:pt idx="67">
                  <c:v>110966.1</c:v>
                </c:pt>
                <c:pt idx="68">
                  <c:v>104436.5</c:v>
                </c:pt>
                <c:pt idx="69">
                  <c:v>100976.7</c:v>
                </c:pt>
                <c:pt idx="70">
                  <c:v>92640.1</c:v>
                </c:pt>
                <c:pt idx="71">
                  <c:v>90194.6</c:v>
                </c:pt>
                <c:pt idx="72">
                  <c:v>84678</c:v>
                </c:pt>
                <c:pt idx="73">
                  <c:v>84839.2</c:v>
                </c:pt>
                <c:pt idx="74">
                  <c:v>75409.2</c:v>
                </c:pt>
                <c:pt idx="75">
                  <c:v>72369.5</c:v>
                </c:pt>
                <c:pt idx="76">
                  <c:v>68208.100000000006</c:v>
                </c:pt>
                <c:pt idx="77">
                  <c:v>64514.1</c:v>
                </c:pt>
                <c:pt idx="78">
                  <c:v>53308.800000000003</c:v>
                </c:pt>
                <c:pt idx="79">
                  <c:v>29002.6</c:v>
                </c:pt>
                <c:pt idx="80">
                  <c:v>15180.4</c:v>
                </c:pt>
                <c:pt idx="81">
                  <c:v>10949</c:v>
                </c:pt>
                <c:pt idx="82">
                  <c:v>9800.7000000000007</c:v>
                </c:pt>
                <c:pt idx="83">
                  <c:v>9490.7000000000007</c:v>
                </c:pt>
                <c:pt idx="84">
                  <c:v>8023</c:v>
                </c:pt>
                <c:pt idx="85">
                  <c:v>8807</c:v>
                </c:pt>
                <c:pt idx="86">
                  <c:v>7786.5</c:v>
                </c:pt>
                <c:pt idx="87">
                  <c:v>7067.3</c:v>
                </c:pt>
                <c:pt idx="88">
                  <c:v>7209.6</c:v>
                </c:pt>
                <c:pt idx="89">
                  <c:v>11124.8</c:v>
                </c:pt>
              </c:numCache>
            </c:numRef>
          </c:val>
        </c:ser>
        <c:ser>
          <c:idx val="37"/>
          <c:order val="37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Data!$AM$11:$AM$100</c:f>
              <c:numCache>
                <c:formatCode>#,##0.00</c:formatCode>
                <c:ptCount val="90"/>
                <c:pt idx="0" formatCode="General">
                  <c:v>38</c:v>
                </c:pt>
                <c:pt idx="1">
                  <c:v>21587.200000000001</c:v>
                </c:pt>
                <c:pt idx="2">
                  <c:v>24181.8</c:v>
                </c:pt>
                <c:pt idx="3">
                  <c:v>27186.400000000001</c:v>
                </c:pt>
                <c:pt idx="4">
                  <c:v>29193</c:v>
                </c:pt>
                <c:pt idx="5">
                  <c:v>33577.9</c:v>
                </c:pt>
                <c:pt idx="6">
                  <c:v>37232.1</c:v>
                </c:pt>
                <c:pt idx="7">
                  <c:v>40732.199999999997</c:v>
                </c:pt>
                <c:pt idx="8">
                  <c:v>45086.2</c:v>
                </c:pt>
                <c:pt idx="9">
                  <c:v>52749.8</c:v>
                </c:pt>
                <c:pt idx="10">
                  <c:v>60001.599999999999</c:v>
                </c:pt>
                <c:pt idx="11">
                  <c:v>72072.3</c:v>
                </c:pt>
                <c:pt idx="12">
                  <c:v>86468.800000000003</c:v>
                </c:pt>
                <c:pt idx="13">
                  <c:v>101779.6</c:v>
                </c:pt>
                <c:pt idx="14">
                  <c:v>122180.2</c:v>
                </c:pt>
                <c:pt idx="15">
                  <c:v>152149.4</c:v>
                </c:pt>
                <c:pt idx="16">
                  <c:v>178739.7</c:v>
                </c:pt>
                <c:pt idx="17">
                  <c:v>222366.2</c:v>
                </c:pt>
                <c:pt idx="18">
                  <c:v>272112.8</c:v>
                </c:pt>
                <c:pt idx="19">
                  <c:v>335056.59999999998</c:v>
                </c:pt>
                <c:pt idx="20">
                  <c:v>402572.2</c:v>
                </c:pt>
                <c:pt idx="21">
                  <c:v>503745.3</c:v>
                </c:pt>
                <c:pt idx="22">
                  <c:v>615496.80000000005</c:v>
                </c:pt>
                <c:pt idx="23">
                  <c:v>823523.8</c:v>
                </c:pt>
                <c:pt idx="24">
                  <c:v>957348.9</c:v>
                </c:pt>
                <c:pt idx="25">
                  <c:v>1114958.2</c:v>
                </c:pt>
                <c:pt idx="26">
                  <c:v>1260305.2</c:v>
                </c:pt>
                <c:pt idx="27">
                  <c:v>1416255.8</c:v>
                </c:pt>
                <c:pt idx="28">
                  <c:v>1485827.1</c:v>
                </c:pt>
                <c:pt idx="29">
                  <c:v>1653109.7</c:v>
                </c:pt>
                <c:pt idx="30">
                  <c:v>1749833.1</c:v>
                </c:pt>
                <c:pt idx="31">
                  <c:v>1826587</c:v>
                </c:pt>
                <c:pt idx="32">
                  <c:v>1867066.9</c:v>
                </c:pt>
                <c:pt idx="33">
                  <c:v>1877386.5</c:v>
                </c:pt>
                <c:pt idx="34">
                  <c:v>1843279</c:v>
                </c:pt>
                <c:pt idx="35">
                  <c:v>1789616.8</c:v>
                </c:pt>
                <c:pt idx="36">
                  <c:v>1704946.6</c:v>
                </c:pt>
                <c:pt idx="37">
                  <c:v>1626488.1</c:v>
                </c:pt>
                <c:pt idx="38">
                  <c:v>1513728.5</c:v>
                </c:pt>
                <c:pt idx="39">
                  <c:v>1409004.9</c:v>
                </c:pt>
                <c:pt idx="40">
                  <c:v>1291645.5</c:v>
                </c:pt>
                <c:pt idx="41">
                  <c:v>1178810.3</c:v>
                </c:pt>
                <c:pt idx="42">
                  <c:v>1069911.6000000001</c:v>
                </c:pt>
                <c:pt idx="43">
                  <c:v>979957</c:v>
                </c:pt>
                <c:pt idx="44">
                  <c:v>886204.7</c:v>
                </c:pt>
                <c:pt idx="45">
                  <c:v>775622.9</c:v>
                </c:pt>
                <c:pt idx="46">
                  <c:v>630765.69999999972</c:v>
                </c:pt>
                <c:pt idx="47">
                  <c:v>563479.9</c:v>
                </c:pt>
                <c:pt idx="48">
                  <c:v>506218.4</c:v>
                </c:pt>
                <c:pt idx="49">
                  <c:v>460936.2</c:v>
                </c:pt>
                <c:pt idx="50">
                  <c:v>412759.3</c:v>
                </c:pt>
                <c:pt idx="51">
                  <c:v>382124.4</c:v>
                </c:pt>
                <c:pt idx="52">
                  <c:v>352369.4</c:v>
                </c:pt>
                <c:pt idx="53">
                  <c:v>325440.5</c:v>
                </c:pt>
                <c:pt idx="54">
                  <c:v>290377.09999999998</c:v>
                </c:pt>
                <c:pt idx="55">
                  <c:v>271994.8</c:v>
                </c:pt>
                <c:pt idx="56">
                  <c:v>255027.3</c:v>
                </c:pt>
                <c:pt idx="57">
                  <c:v>234751.6</c:v>
                </c:pt>
                <c:pt idx="58">
                  <c:v>217909</c:v>
                </c:pt>
                <c:pt idx="59">
                  <c:v>201000.8</c:v>
                </c:pt>
                <c:pt idx="60">
                  <c:v>187666.3</c:v>
                </c:pt>
                <c:pt idx="61">
                  <c:v>178661.2</c:v>
                </c:pt>
                <c:pt idx="62">
                  <c:v>163257.20000000001</c:v>
                </c:pt>
                <c:pt idx="63">
                  <c:v>151855.20000000001</c:v>
                </c:pt>
                <c:pt idx="64">
                  <c:v>143394.9</c:v>
                </c:pt>
                <c:pt idx="65">
                  <c:v>132883.70000000001</c:v>
                </c:pt>
                <c:pt idx="66">
                  <c:v>123081.7</c:v>
                </c:pt>
                <c:pt idx="67">
                  <c:v>118918.5</c:v>
                </c:pt>
                <c:pt idx="68">
                  <c:v>109185.8</c:v>
                </c:pt>
                <c:pt idx="69">
                  <c:v>104698.9</c:v>
                </c:pt>
                <c:pt idx="70">
                  <c:v>98934.7</c:v>
                </c:pt>
                <c:pt idx="71">
                  <c:v>95307.3</c:v>
                </c:pt>
                <c:pt idx="72">
                  <c:v>92547.3</c:v>
                </c:pt>
                <c:pt idx="73">
                  <c:v>86670</c:v>
                </c:pt>
                <c:pt idx="74">
                  <c:v>79944</c:v>
                </c:pt>
                <c:pt idx="75">
                  <c:v>79592.3</c:v>
                </c:pt>
                <c:pt idx="76">
                  <c:v>75932</c:v>
                </c:pt>
                <c:pt idx="77">
                  <c:v>72164.3</c:v>
                </c:pt>
                <c:pt idx="78">
                  <c:v>57863.1</c:v>
                </c:pt>
                <c:pt idx="79">
                  <c:v>34043.800000000003</c:v>
                </c:pt>
                <c:pt idx="80">
                  <c:v>16494.599999999995</c:v>
                </c:pt>
                <c:pt idx="81">
                  <c:v>11599.7</c:v>
                </c:pt>
                <c:pt idx="82">
                  <c:v>10031</c:v>
                </c:pt>
                <c:pt idx="83">
                  <c:v>9162.7000000000007</c:v>
                </c:pt>
                <c:pt idx="84">
                  <c:v>8185.5</c:v>
                </c:pt>
                <c:pt idx="85">
                  <c:v>8638.2000000000007</c:v>
                </c:pt>
                <c:pt idx="86">
                  <c:v>8294</c:v>
                </c:pt>
                <c:pt idx="87">
                  <c:v>7643.2</c:v>
                </c:pt>
                <c:pt idx="88">
                  <c:v>7364.4</c:v>
                </c:pt>
                <c:pt idx="89">
                  <c:v>13716.6</c:v>
                </c:pt>
              </c:numCache>
            </c:numRef>
          </c:val>
        </c:ser>
        <c:ser>
          <c:idx val="38"/>
          <c:order val="38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Data!$AN$11:$AN$100</c:f>
              <c:numCache>
                <c:formatCode>#,##0.00</c:formatCode>
                <c:ptCount val="90"/>
                <c:pt idx="0" formatCode="General">
                  <c:v>39</c:v>
                </c:pt>
                <c:pt idx="1">
                  <c:v>20980.1</c:v>
                </c:pt>
                <c:pt idx="2">
                  <c:v>23020.799999999996</c:v>
                </c:pt>
                <c:pt idx="3">
                  <c:v>25168.6</c:v>
                </c:pt>
                <c:pt idx="4">
                  <c:v>27763.5</c:v>
                </c:pt>
                <c:pt idx="5">
                  <c:v>32303.7</c:v>
                </c:pt>
                <c:pt idx="6">
                  <c:v>36102.400000000001</c:v>
                </c:pt>
                <c:pt idx="7">
                  <c:v>38957</c:v>
                </c:pt>
                <c:pt idx="8">
                  <c:v>43603.7</c:v>
                </c:pt>
                <c:pt idx="9">
                  <c:v>51423.3</c:v>
                </c:pt>
                <c:pt idx="10">
                  <c:v>58916.2</c:v>
                </c:pt>
                <c:pt idx="11">
                  <c:v>70396.600000000006</c:v>
                </c:pt>
                <c:pt idx="12">
                  <c:v>82253.399999999994</c:v>
                </c:pt>
                <c:pt idx="13">
                  <c:v>99618.9</c:v>
                </c:pt>
                <c:pt idx="14">
                  <c:v>118030.8</c:v>
                </c:pt>
                <c:pt idx="15">
                  <c:v>141949.5</c:v>
                </c:pt>
                <c:pt idx="16">
                  <c:v>171723.3</c:v>
                </c:pt>
                <c:pt idx="17">
                  <c:v>209101</c:v>
                </c:pt>
                <c:pt idx="18">
                  <c:v>259060.8</c:v>
                </c:pt>
                <c:pt idx="19">
                  <c:v>322212.59999999998</c:v>
                </c:pt>
                <c:pt idx="20">
                  <c:v>389599.7</c:v>
                </c:pt>
                <c:pt idx="21">
                  <c:v>474359.8</c:v>
                </c:pt>
                <c:pt idx="22">
                  <c:v>580244.69999999972</c:v>
                </c:pt>
                <c:pt idx="23">
                  <c:v>771214.4</c:v>
                </c:pt>
                <c:pt idx="24">
                  <c:v>941884.1</c:v>
                </c:pt>
                <c:pt idx="25">
                  <c:v>1078247.9000000004</c:v>
                </c:pt>
                <c:pt idx="26">
                  <c:v>1231481.4000000004</c:v>
                </c:pt>
                <c:pt idx="27">
                  <c:v>1381329.3</c:v>
                </c:pt>
                <c:pt idx="28">
                  <c:v>1512616.3</c:v>
                </c:pt>
                <c:pt idx="29">
                  <c:v>1625428.9</c:v>
                </c:pt>
                <c:pt idx="30">
                  <c:v>1730211</c:v>
                </c:pt>
                <c:pt idx="31">
                  <c:v>1809977.1</c:v>
                </c:pt>
                <c:pt idx="32">
                  <c:v>1861839.9</c:v>
                </c:pt>
                <c:pt idx="33">
                  <c:v>1886453.6</c:v>
                </c:pt>
                <c:pt idx="34">
                  <c:v>1873523.9</c:v>
                </c:pt>
                <c:pt idx="35">
                  <c:v>1822027.9</c:v>
                </c:pt>
                <c:pt idx="36">
                  <c:v>1752056.1</c:v>
                </c:pt>
                <c:pt idx="37">
                  <c:v>1666975.6</c:v>
                </c:pt>
                <c:pt idx="38">
                  <c:v>1565165.2</c:v>
                </c:pt>
                <c:pt idx="39">
                  <c:v>1442770.6</c:v>
                </c:pt>
                <c:pt idx="40">
                  <c:v>1328286.8</c:v>
                </c:pt>
                <c:pt idx="41">
                  <c:v>1223968.5</c:v>
                </c:pt>
                <c:pt idx="42">
                  <c:v>1121108.1000000001</c:v>
                </c:pt>
                <c:pt idx="43">
                  <c:v>1017639</c:v>
                </c:pt>
                <c:pt idx="44">
                  <c:v>922018.5</c:v>
                </c:pt>
                <c:pt idx="45">
                  <c:v>833801.9</c:v>
                </c:pt>
                <c:pt idx="46">
                  <c:v>701910</c:v>
                </c:pt>
                <c:pt idx="47">
                  <c:v>600710.40000000002</c:v>
                </c:pt>
                <c:pt idx="48">
                  <c:v>540797.1</c:v>
                </c:pt>
                <c:pt idx="49">
                  <c:v>486679.2</c:v>
                </c:pt>
                <c:pt idx="50">
                  <c:v>439677.3</c:v>
                </c:pt>
                <c:pt idx="51">
                  <c:v>404804.9</c:v>
                </c:pt>
                <c:pt idx="52">
                  <c:v>375845.7</c:v>
                </c:pt>
                <c:pt idx="53">
                  <c:v>337521.1</c:v>
                </c:pt>
                <c:pt idx="54">
                  <c:v>311968.2</c:v>
                </c:pt>
                <c:pt idx="55">
                  <c:v>292780.40000000002</c:v>
                </c:pt>
                <c:pt idx="56">
                  <c:v>270545.90000000002</c:v>
                </c:pt>
                <c:pt idx="57">
                  <c:v>252961.2</c:v>
                </c:pt>
                <c:pt idx="58">
                  <c:v>232338.7</c:v>
                </c:pt>
                <c:pt idx="59">
                  <c:v>220302.7</c:v>
                </c:pt>
                <c:pt idx="60">
                  <c:v>200958.1</c:v>
                </c:pt>
                <c:pt idx="61">
                  <c:v>184445.6</c:v>
                </c:pt>
                <c:pt idx="62">
                  <c:v>175841.7</c:v>
                </c:pt>
                <c:pt idx="63">
                  <c:v>166125.9</c:v>
                </c:pt>
                <c:pt idx="64">
                  <c:v>152249.5</c:v>
                </c:pt>
                <c:pt idx="65">
                  <c:v>140597.5</c:v>
                </c:pt>
                <c:pt idx="66">
                  <c:v>134131</c:v>
                </c:pt>
                <c:pt idx="67">
                  <c:v>126443.3</c:v>
                </c:pt>
                <c:pt idx="68">
                  <c:v>117879.1</c:v>
                </c:pt>
                <c:pt idx="69">
                  <c:v>111556.2</c:v>
                </c:pt>
                <c:pt idx="70">
                  <c:v>106947.4</c:v>
                </c:pt>
                <c:pt idx="71">
                  <c:v>103967.3</c:v>
                </c:pt>
                <c:pt idx="72">
                  <c:v>95643.7</c:v>
                </c:pt>
                <c:pt idx="73">
                  <c:v>94631.7</c:v>
                </c:pt>
                <c:pt idx="74">
                  <c:v>87550.3</c:v>
                </c:pt>
                <c:pt idx="75">
                  <c:v>82938.8</c:v>
                </c:pt>
                <c:pt idx="76">
                  <c:v>82461.7</c:v>
                </c:pt>
                <c:pt idx="77">
                  <c:v>78125.100000000006</c:v>
                </c:pt>
                <c:pt idx="78">
                  <c:v>62826.400000000001</c:v>
                </c:pt>
                <c:pt idx="79">
                  <c:v>38479.699999999997</c:v>
                </c:pt>
                <c:pt idx="80">
                  <c:v>16811.7</c:v>
                </c:pt>
                <c:pt idx="81">
                  <c:v>12363.7</c:v>
                </c:pt>
                <c:pt idx="82">
                  <c:v>10492.9</c:v>
                </c:pt>
                <c:pt idx="83">
                  <c:v>10074</c:v>
                </c:pt>
                <c:pt idx="84">
                  <c:v>8335.1</c:v>
                </c:pt>
                <c:pt idx="85">
                  <c:v>8311.7000000000007</c:v>
                </c:pt>
                <c:pt idx="86">
                  <c:v>9272.2000000000007</c:v>
                </c:pt>
                <c:pt idx="87">
                  <c:v>7447.5</c:v>
                </c:pt>
                <c:pt idx="88">
                  <c:v>7793.3</c:v>
                </c:pt>
                <c:pt idx="89">
                  <c:v>14335.4</c:v>
                </c:pt>
              </c:numCache>
            </c:numRef>
          </c:val>
        </c:ser>
        <c:ser>
          <c:idx val="39"/>
          <c:order val="39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Data!$AO$11:$AO$100</c:f>
              <c:numCache>
                <c:formatCode>#,##0.00</c:formatCode>
                <c:ptCount val="90"/>
                <c:pt idx="0" formatCode="General">
                  <c:v>40</c:v>
                </c:pt>
                <c:pt idx="1">
                  <c:v>20000.400000000001</c:v>
                </c:pt>
                <c:pt idx="2">
                  <c:v>22417.1</c:v>
                </c:pt>
                <c:pt idx="3">
                  <c:v>23997.200000000001</c:v>
                </c:pt>
                <c:pt idx="4">
                  <c:v>27118.2</c:v>
                </c:pt>
                <c:pt idx="5">
                  <c:v>29431.9</c:v>
                </c:pt>
                <c:pt idx="6">
                  <c:v>32480.5</c:v>
                </c:pt>
                <c:pt idx="7">
                  <c:v>37763.699999999997</c:v>
                </c:pt>
                <c:pt idx="8">
                  <c:v>41658.800000000003</c:v>
                </c:pt>
                <c:pt idx="9">
                  <c:v>47902</c:v>
                </c:pt>
                <c:pt idx="10">
                  <c:v>54949</c:v>
                </c:pt>
                <c:pt idx="11">
                  <c:v>64524.1</c:v>
                </c:pt>
                <c:pt idx="12">
                  <c:v>74747.899999999994</c:v>
                </c:pt>
                <c:pt idx="13">
                  <c:v>91067.199999999997</c:v>
                </c:pt>
                <c:pt idx="14">
                  <c:v>110151.9</c:v>
                </c:pt>
                <c:pt idx="15">
                  <c:v>134525.4</c:v>
                </c:pt>
                <c:pt idx="16">
                  <c:v>164240.20000000001</c:v>
                </c:pt>
                <c:pt idx="17">
                  <c:v>199851.7</c:v>
                </c:pt>
                <c:pt idx="18">
                  <c:v>248452</c:v>
                </c:pt>
                <c:pt idx="19">
                  <c:v>303478.5</c:v>
                </c:pt>
                <c:pt idx="20">
                  <c:v>370917.9</c:v>
                </c:pt>
                <c:pt idx="21">
                  <c:v>452380.3</c:v>
                </c:pt>
                <c:pt idx="22">
                  <c:v>550710.9</c:v>
                </c:pt>
                <c:pt idx="23">
                  <c:v>721392.1</c:v>
                </c:pt>
                <c:pt idx="24">
                  <c:v>895901.8</c:v>
                </c:pt>
                <c:pt idx="25">
                  <c:v>1037399.2</c:v>
                </c:pt>
                <c:pt idx="26">
                  <c:v>1187694.3</c:v>
                </c:pt>
                <c:pt idx="27">
                  <c:v>1338661.3</c:v>
                </c:pt>
                <c:pt idx="28">
                  <c:v>1473348.6</c:v>
                </c:pt>
                <c:pt idx="29">
                  <c:v>1598582.9</c:v>
                </c:pt>
                <c:pt idx="30">
                  <c:v>1706898.3</c:v>
                </c:pt>
                <c:pt idx="31">
                  <c:v>1788662.5</c:v>
                </c:pt>
                <c:pt idx="32">
                  <c:v>1844216.3</c:v>
                </c:pt>
                <c:pt idx="33">
                  <c:v>1876092</c:v>
                </c:pt>
                <c:pt idx="34">
                  <c:v>1869950.2</c:v>
                </c:pt>
                <c:pt idx="35">
                  <c:v>1821705</c:v>
                </c:pt>
                <c:pt idx="36">
                  <c:v>1763035.2</c:v>
                </c:pt>
                <c:pt idx="37">
                  <c:v>1678164.7</c:v>
                </c:pt>
                <c:pt idx="38">
                  <c:v>1576139.9</c:v>
                </c:pt>
                <c:pt idx="39">
                  <c:v>1481954.6</c:v>
                </c:pt>
                <c:pt idx="40">
                  <c:v>1374808.9</c:v>
                </c:pt>
                <c:pt idx="41">
                  <c:v>1266818.8</c:v>
                </c:pt>
                <c:pt idx="42">
                  <c:v>1151115.4000000004</c:v>
                </c:pt>
                <c:pt idx="43">
                  <c:v>1057274.3</c:v>
                </c:pt>
                <c:pt idx="44">
                  <c:v>948499.7</c:v>
                </c:pt>
                <c:pt idx="45">
                  <c:v>876182.7</c:v>
                </c:pt>
                <c:pt idx="46">
                  <c:v>755879.7</c:v>
                </c:pt>
                <c:pt idx="47">
                  <c:v>648542.9</c:v>
                </c:pt>
                <c:pt idx="48">
                  <c:v>564931</c:v>
                </c:pt>
                <c:pt idx="49">
                  <c:v>514002.6</c:v>
                </c:pt>
                <c:pt idx="50">
                  <c:v>470021.1</c:v>
                </c:pt>
                <c:pt idx="51">
                  <c:v>429762</c:v>
                </c:pt>
                <c:pt idx="52">
                  <c:v>395941.2</c:v>
                </c:pt>
                <c:pt idx="53">
                  <c:v>355647.2</c:v>
                </c:pt>
                <c:pt idx="54">
                  <c:v>331014.8</c:v>
                </c:pt>
                <c:pt idx="55">
                  <c:v>305942.3</c:v>
                </c:pt>
                <c:pt idx="56">
                  <c:v>283926.7</c:v>
                </c:pt>
                <c:pt idx="57">
                  <c:v>266488.5</c:v>
                </c:pt>
                <c:pt idx="58">
                  <c:v>247608.4</c:v>
                </c:pt>
                <c:pt idx="59">
                  <c:v>231316.7</c:v>
                </c:pt>
                <c:pt idx="60">
                  <c:v>214006.5</c:v>
                </c:pt>
                <c:pt idx="61">
                  <c:v>198626.7</c:v>
                </c:pt>
                <c:pt idx="62">
                  <c:v>184719.4</c:v>
                </c:pt>
                <c:pt idx="63">
                  <c:v>175744.1</c:v>
                </c:pt>
                <c:pt idx="64">
                  <c:v>162828.70000000001</c:v>
                </c:pt>
                <c:pt idx="65">
                  <c:v>149960.1</c:v>
                </c:pt>
                <c:pt idx="66">
                  <c:v>140622.1</c:v>
                </c:pt>
                <c:pt idx="67">
                  <c:v>135280.70000000001</c:v>
                </c:pt>
                <c:pt idx="68">
                  <c:v>126485.5</c:v>
                </c:pt>
                <c:pt idx="69">
                  <c:v>123274.7</c:v>
                </c:pt>
                <c:pt idx="70">
                  <c:v>115249.5</c:v>
                </c:pt>
                <c:pt idx="71">
                  <c:v>111788.5</c:v>
                </c:pt>
                <c:pt idx="72">
                  <c:v>106439.7</c:v>
                </c:pt>
                <c:pt idx="73">
                  <c:v>108176.7</c:v>
                </c:pt>
                <c:pt idx="74">
                  <c:v>95984.3</c:v>
                </c:pt>
                <c:pt idx="75">
                  <c:v>89826</c:v>
                </c:pt>
                <c:pt idx="76">
                  <c:v>86719.2</c:v>
                </c:pt>
                <c:pt idx="77">
                  <c:v>81805.3</c:v>
                </c:pt>
                <c:pt idx="78">
                  <c:v>68430.399999999994</c:v>
                </c:pt>
                <c:pt idx="79">
                  <c:v>41724.300000000003</c:v>
                </c:pt>
                <c:pt idx="80">
                  <c:v>17665.400000000001</c:v>
                </c:pt>
                <c:pt idx="81">
                  <c:v>12302.9</c:v>
                </c:pt>
                <c:pt idx="82">
                  <c:v>9921.4</c:v>
                </c:pt>
                <c:pt idx="83">
                  <c:v>9963.7000000000007</c:v>
                </c:pt>
                <c:pt idx="84">
                  <c:v>8667.7000000000007</c:v>
                </c:pt>
                <c:pt idx="85">
                  <c:v>8739.6</c:v>
                </c:pt>
                <c:pt idx="86">
                  <c:v>8316.6</c:v>
                </c:pt>
                <c:pt idx="87">
                  <c:v>7556.9</c:v>
                </c:pt>
                <c:pt idx="88">
                  <c:v>7504.9</c:v>
                </c:pt>
                <c:pt idx="89">
                  <c:v>11071.4</c:v>
                </c:pt>
              </c:numCache>
            </c:numRef>
          </c:val>
        </c:ser>
        <c:ser>
          <c:idx val="40"/>
          <c:order val="40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Data!$AP$11:$AP$100</c:f>
              <c:numCache>
                <c:formatCode>#,##0.00</c:formatCode>
                <c:ptCount val="90"/>
                <c:pt idx="0" formatCode="General">
                  <c:v>41</c:v>
                </c:pt>
                <c:pt idx="1">
                  <c:v>20505.5</c:v>
                </c:pt>
                <c:pt idx="2">
                  <c:v>21930.9</c:v>
                </c:pt>
                <c:pt idx="3">
                  <c:v>21599.1</c:v>
                </c:pt>
                <c:pt idx="4">
                  <c:v>24854.400000000001</c:v>
                </c:pt>
                <c:pt idx="5">
                  <c:v>26844</c:v>
                </c:pt>
                <c:pt idx="6">
                  <c:v>31331.8</c:v>
                </c:pt>
                <c:pt idx="7">
                  <c:v>33070.5</c:v>
                </c:pt>
                <c:pt idx="8">
                  <c:v>38339.199999999997</c:v>
                </c:pt>
                <c:pt idx="9">
                  <c:v>45596.800000000003</c:v>
                </c:pt>
                <c:pt idx="10">
                  <c:v>51300.7</c:v>
                </c:pt>
                <c:pt idx="11">
                  <c:v>58478.6</c:v>
                </c:pt>
                <c:pt idx="12">
                  <c:v>70372.3</c:v>
                </c:pt>
                <c:pt idx="13">
                  <c:v>85393.9</c:v>
                </c:pt>
                <c:pt idx="14">
                  <c:v>105046.5</c:v>
                </c:pt>
                <c:pt idx="15">
                  <c:v>125125.7</c:v>
                </c:pt>
                <c:pt idx="16">
                  <c:v>149554.4</c:v>
                </c:pt>
                <c:pt idx="17">
                  <c:v>184836.6</c:v>
                </c:pt>
                <c:pt idx="18">
                  <c:v>231606.6</c:v>
                </c:pt>
                <c:pt idx="19">
                  <c:v>287110.90000000002</c:v>
                </c:pt>
                <c:pt idx="20">
                  <c:v>348376.9</c:v>
                </c:pt>
                <c:pt idx="21">
                  <c:v>430281.1</c:v>
                </c:pt>
                <c:pt idx="22">
                  <c:v>522222</c:v>
                </c:pt>
                <c:pt idx="23">
                  <c:v>646426.1</c:v>
                </c:pt>
                <c:pt idx="24">
                  <c:v>842187</c:v>
                </c:pt>
                <c:pt idx="25">
                  <c:v>979157.9</c:v>
                </c:pt>
                <c:pt idx="26">
                  <c:v>1127587.7</c:v>
                </c:pt>
                <c:pt idx="27">
                  <c:v>1293316.4000000004</c:v>
                </c:pt>
                <c:pt idx="28">
                  <c:v>1423294.2</c:v>
                </c:pt>
                <c:pt idx="29">
                  <c:v>1549618.4</c:v>
                </c:pt>
                <c:pt idx="30">
                  <c:v>1656461.7</c:v>
                </c:pt>
                <c:pt idx="31">
                  <c:v>1749301.6</c:v>
                </c:pt>
                <c:pt idx="32">
                  <c:v>1812720.1</c:v>
                </c:pt>
                <c:pt idx="33">
                  <c:v>1838341.4</c:v>
                </c:pt>
                <c:pt idx="34">
                  <c:v>1833127.6</c:v>
                </c:pt>
                <c:pt idx="35">
                  <c:v>1801533.6</c:v>
                </c:pt>
                <c:pt idx="36">
                  <c:v>1738981.1</c:v>
                </c:pt>
                <c:pt idx="37">
                  <c:v>1679892.9</c:v>
                </c:pt>
                <c:pt idx="38">
                  <c:v>1580307.4</c:v>
                </c:pt>
                <c:pt idx="39">
                  <c:v>1488920.2</c:v>
                </c:pt>
                <c:pt idx="40">
                  <c:v>1386162</c:v>
                </c:pt>
                <c:pt idx="41">
                  <c:v>1272667.9000000004</c:v>
                </c:pt>
                <c:pt idx="42">
                  <c:v>1174518.4000000004</c:v>
                </c:pt>
                <c:pt idx="43">
                  <c:v>1068001.9000000004</c:v>
                </c:pt>
                <c:pt idx="44">
                  <c:v>976326.2</c:v>
                </c:pt>
                <c:pt idx="45">
                  <c:v>890536.9</c:v>
                </c:pt>
                <c:pt idx="46">
                  <c:v>802730.2</c:v>
                </c:pt>
                <c:pt idx="47">
                  <c:v>687956.3</c:v>
                </c:pt>
                <c:pt idx="48">
                  <c:v>588669</c:v>
                </c:pt>
                <c:pt idx="49">
                  <c:v>537619.9</c:v>
                </c:pt>
                <c:pt idx="50">
                  <c:v>480984.7</c:v>
                </c:pt>
                <c:pt idx="51">
                  <c:v>450487.4</c:v>
                </c:pt>
                <c:pt idx="52">
                  <c:v>412764.6</c:v>
                </c:pt>
                <c:pt idx="53">
                  <c:v>381809.3</c:v>
                </c:pt>
                <c:pt idx="54">
                  <c:v>346711.2</c:v>
                </c:pt>
                <c:pt idx="55">
                  <c:v>327175.09999999998</c:v>
                </c:pt>
                <c:pt idx="56">
                  <c:v>295596.09999999998</c:v>
                </c:pt>
                <c:pt idx="57">
                  <c:v>280966.90000000002</c:v>
                </c:pt>
                <c:pt idx="58">
                  <c:v>264285.7</c:v>
                </c:pt>
                <c:pt idx="59">
                  <c:v>244393.4</c:v>
                </c:pt>
                <c:pt idx="60">
                  <c:v>228770.4</c:v>
                </c:pt>
                <c:pt idx="61">
                  <c:v>213062.39999999997</c:v>
                </c:pt>
                <c:pt idx="62">
                  <c:v>193658.5</c:v>
                </c:pt>
                <c:pt idx="63">
                  <c:v>184169.8</c:v>
                </c:pt>
                <c:pt idx="64">
                  <c:v>168753.5</c:v>
                </c:pt>
                <c:pt idx="65">
                  <c:v>162021.4</c:v>
                </c:pt>
                <c:pt idx="66">
                  <c:v>149628.9</c:v>
                </c:pt>
                <c:pt idx="67">
                  <c:v>141969.4</c:v>
                </c:pt>
                <c:pt idx="68">
                  <c:v>132217.5</c:v>
                </c:pt>
                <c:pt idx="69">
                  <c:v>129726.9</c:v>
                </c:pt>
                <c:pt idx="70">
                  <c:v>120227.2</c:v>
                </c:pt>
                <c:pt idx="71">
                  <c:v>114074.8</c:v>
                </c:pt>
                <c:pt idx="72">
                  <c:v>110090.7</c:v>
                </c:pt>
                <c:pt idx="73">
                  <c:v>111089.60000000002</c:v>
                </c:pt>
                <c:pt idx="74">
                  <c:v>104395.8</c:v>
                </c:pt>
                <c:pt idx="75">
                  <c:v>95981.4</c:v>
                </c:pt>
                <c:pt idx="76">
                  <c:v>94029.3</c:v>
                </c:pt>
                <c:pt idx="77">
                  <c:v>87936.6</c:v>
                </c:pt>
                <c:pt idx="78">
                  <c:v>72494.899999999994</c:v>
                </c:pt>
                <c:pt idx="79">
                  <c:v>42463</c:v>
                </c:pt>
                <c:pt idx="80">
                  <c:v>19315.5</c:v>
                </c:pt>
                <c:pt idx="81">
                  <c:v>11519.6</c:v>
                </c:pt>
                <c:pt idx="82">
                  <c:v>9713.6</c:v>
                </c:pt>
                <c:pt idx="83">
                  <c:v>9418</c:v>
                </c:pt>
                <c:pt idx="84">
                  <c:v>8335.9</c:v>
                </c:pt>
                <c:pt idx="85">
                  <c:v>7808.8</c:v>
                </c:pt>
                <c:pt idx="86">
                  <c:v>7498.4</c:v>
                </c:pt>
                <c:pt idx="87">
                  <c:v>7837.7</c:v>
                </c:pt>
                <c:pt idx="88">
                  <c:v>7093.9</c:v>
                </c:pt>
                <c:pt idx="89">
                  <c:v>12903.2</c:v>
                </c:pt>
              </c:numCache>
            </c:numRef>
          </c:val>
        </c:ser>
        <c:ser>
          <c:idx val="41"/>
          <c:order val="41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Data!$AQ$11:$AQ$100</c:f>
              <c:numCache>
                <c:formatCode>#,##0.00</c:formatCode>
                <c:ptCount val="90"/>
                <c:pt idx="0" formatCode="General">
                  <c:v>42</c:v>
                </c:pt>
                <c:pt idx="1">
                  <c:v>19689.099999999995</c:v>
                </c:pt>
                <c:pt idx="2">
                  <c:v>21761.599999999995</c:v>
                </c:pt>
                <c:pt idx="3">
                  <c:v>22154.6</c:v>
                </c:pt>
                <c:pt idx="4">
                  <c:v>23790.3</c:v>
                </c:pt>
                <c:pt idx="5">
                  <c:v>25544</c:v>
                </c:pt>
                <c:pt idx="6">
                  <c:v>28658.9</c:v>
                </c:pt>
                <c:pt idx="7">
                  <c:v>32717.9</c:v>
                </c:pt>
                <c:pt idx="8">
                  <c:v>37108.5</c:v>
                </c:pt>
                <c:pt idx="9">
                  <c:v>41743.9</c:v>
                </c:pt>
                <c:pt idx="10">
                  <c:v>49028.1</c:v>
                </c:pt>
                <c:pt idx="11">
                  <c:v>57324.6</c:v>
                </c:pt>
                <c:pt idx="12">
                  <c:v>67981.600000000006</c:v>
                </c:pt>
                <c:pt idx="13">
                  <c:v>79396.7</c:v>
                </c:pt>
                <c:pt idx="14">
                  <c:v>95885.5</c:v>
                </c:pt>
                <c:pt idx="15">
                  <c:v>116761.8</c:v>
                </c:pt>
                <c:pt idx="16">
                  <c:v>141350.29999999999</c:v>
                </c:pt>
                <c:pt idx="17">
                  <c:v>171063.8</c:v>
                </c:pt>
                <c:pt idx="18">
                  <c:v>216344.3</c:v>
                </c:pt>
                <c:pt idx="19">
                  <c:v>264683.8</c:v>
                </c:pt>
                <c:pt idx="20">
                  <c:v>322680.40000000002</c:v>
                </c:pt>
                <c:pt idx="21">
                  <c:v>396637.5</c:v>
                </c:pt>
                <c:pt idx="22">
                  <c:v>486953.6</c:v>
                </c:pt>
                <c:pt idx="23">
                  <c:v>592203.80000000005</c:v>
                </c:pt>
                <c:pt idx="24">
                  <c:v>783911.5</c:v>
                </c:pt>
                <c:pt idx="25">
                  <c:v>940230.3</c:v>
                </c:pt>
                <c:pt idx="26">
                  <c:v>1071639.8</c:v>
                </c:pt>
                <c:pt idx="27">
                  <c:v>1211101.5</c:v>
                </c:pt>
                <c:pt idx="28">
                  <c:v>1360163.2</c:v>
                </c:pt>
                <c:pt idx="29">
                  <c:v>1473620.4</c:v>
                </c:pt>
                <c:pt idx="30">
                  <c:v>1583649.3</c:v>
                </c:pt>
                <c:pt idx="31">
                  <c:v>1678316.7</c:v>
                </c:pt>
                <c:pt idx="32">
                  <c:v>1738254.8</c:v>
                </c:pt>
                <c:pt idx="33">
                  <c:v>1795720</c:v>
                </c:pt>
                <c:pt idx="34">
                  <c:v>1790484.8</c:v>
                </c:pt>
                <c:pt idx="35">
                  <c:v>1769477.2</c:v>
                </c:pt>
                <c:pt idx="36">
                  <c:v>1727102.6</c:v>
                </c:pt>
                <c:pt idx="37">
                  <c:v>1654687</c:v>
                </c:pt>
                <c:pt idx="38">
                  <c:v>1577315.6</c:v>
                </c:pt>
                <c:pt idx="39">
                  <c:v>1479196.6</c:v>
                </c:pt>
                <c:pt idx="40">
                  <c:v>1378513.1</c:v>
                </c:pt>
                <c:pt idx="41">
                  <c:v>1275121.1000000001</c:v>
                </c:pt>
                <c:pt idx="42">
                  <c:v>1178802.9000000004</c:v>
                </c:pt>
                <c:pt idx="43">
                  <c:v>1075688.7</c:v>
                </c:pt>
                <c:pt idx="44">
                  <c:v>984214.1</c:v>
                </c:pt>
                <c:pt idx="45">
                  <c:v>906536.9</c:v>
                </c:pt>
                <c:pt idx="46">
                  <c:v>832113.1</c:v>
                </c:pt>
                <c:pt idx="47">
                  <c:v>716905.8</c:v>
                </c:pt>
                <c:pt idx="48">
                  <c:v>604677.69999999972</c:v>
                </c:pt>
                <c:pt idx="49">
                  <c:v>548520.6</c:v>
                </c:pt>
                <c:pt idx="50">
                  <c:v>501520.6</c:v>
                </c:pt>
                <c:pt idx="51">
                  <c:v>462056</c:v>
                </c:pt>
                <c:pt idx="52">
                  <c:v>426545.2</c:v>
                </c:pt>
                <c:pt idx="53">
                  <c:v>393667.8</c:v>
                </c:pt>
                <c:pt idx="54">
                  <c:v>359772.7</c:v>
                </c:pt>
                <c:pt idx="55">
                  <c:v>339776.4</c:v>
                </c:pt>
                <c:pt idx="56">
                  <c:v>304275.20000000001</c:v>
                </c:pt>
                <c:pt idx="57">
                  <c:v>289884.90000000002</c:v>
                </c:pt>
                <c:pt idx="58">
                  <c:v>269873.40000000002</c:v>
                </c:pt>
                <c:pt idx="59">
                  <c:v>252014.6</c:v>
                </c:pt>
                <c:pt idx="60">
                  <c:v>229496.4</c:v>
                </c:pt>
                <c:pt idx="61">
                  <c:v>224012</c:v>
                </c:pt>
                <c:pt idx="62">
                  <c:v>204498.8</c:v>
                </c:pt>
                <c:pt idx="63">
                  <c:v>192002.7</c:v>
                </c:pt>
                <c:pt idx="64">
                  <c:v>177504.6</c:v>
                </c:pt>
                <c:pt idx="65">
                  <c:v>167313.20000000001</c:v>
                </c:pt>
                <c:pt idx="66">
                  <c:v>153699.79999999999</c:v>
                </c:pt>
                <c:pt idx="67">
                  <c:v>150651.5</c:v>
                </c:pt>
                <c:pt idx="68">
                  <c:v>140617.79999999999</c:v>
                </c:pt>
                <c:pt idx="69">
                  <c:v>133729.9</c:v>
                </c:pt>
                <c:pt idx="70">
                  <c:v>125569.8</c:v>
                </c:pt>
                <c:pt idx="71">
                  <c:v>122139.8</c:v>
                </c:pt>
                <c:pt idx="72">
                  <c:v>116664.6</c:v>
                </c:pt>
                <c:pt idx="73">
                  <c:v>113993.1</c:v>
                </c:pt>
                <c:pt idx="74">
                  <c:v>112738.4</c:v>
                </c:pt>
                <c:pt idx="75">
                  <c:v>105334.5</c:v>
                </c:pt>
                <c:pt idx="76">
                  <c:v>96889</c:v>
                </c:pt>
                <c:pt idx="77">
                  <c:v>89684.800000000003</c:v>
                </c:pt>
                <c:pt idx="78">
                  <c:v>73413</c:v>
                </c:pt>
                <c:pt idx="79">
                  <c:v>45222.5</c:v>
                </c:pt>
                <c:pt idx="80">
                  <c:v>18170.5</c:v>
                </c:pt>
                <c:pt idx="81">
                  <c:v>12803.8</c:v>
                </c:pt>
                <c:pt idx="82">
                  <c:v>10683.8</c:v>
                </c:pt>
                <c:pt idx="83">
                  <c:v>9540.2000000000007</c:v>
                </c:pt>
                <c:pt idx="84">
                  <c:v>8501.6</c:v>
                </c:pt>
                <c:pt idx="85">
                  <c:v>7879.5</c:v>
                </c:pt>
                <c:pt idx="86">
                  <c:v>7141.2</c:v>
                </c:pt>
                <c:pt idx="87">
                  <c:v>6801.5</c:v>
                </c:pt>
                <c:pt idx="88">
                  <c:v>7051</c:v>
                </c:pt>
                <c:pt idx="89">
                  <c:v>10783.2</c:v>
                </c:pt>
              </c:numCache>
            </c:numRef>
          </c:val>
        </c:ser>
        <c:ser>
          <c:idx val="42"/>
          <c:order val="42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Data!$AR$11:$AR$100</c:f>
              <c:numCache>
                <c:formatCode>#,##0.00</c:formatCode>
                <c:ptCount val="90"/>
                <c:pt idx="0" formatCode="General">
                  <c:v>43</c:v>
                </c:pt>
                <c:pt idx="1">
                  <c:v>17500.900000000001</c:v>
                </c:pt>
                <c:pt idx="2">
                  <c:v>19495.099999999995</c:v>
                </c:pt>
                <c:pt idx="3">
                  <c:v>19742.5</c:v>
                </c:pt>
                <c:pt idx="4">
                  <c:v>21736.5</c:v>
                </c:pt>
                <c:pt idx="5">
                  <c:v>23884.1</c:v>
                </c:pt>
                <c:pt idx="6">
                  <c:v>27798.1</c:v>
                </c:pt>
                <c:pt idx="7">
                  <c:v>30604.400000000001</c:v>
                </c:pt>
                <c:pt idx="8">
                  <c:v>34157.4</c:v>
                </c:pt>
                <c:pt idx="9">
                  <c:v>38557</c:v>
                </c:pt>
                <c:pt idx="10">
                  <c:v>45919.199999999997</c:v>
                </c:pt>
                <c:pt idx="11">
                  <c:v>53589.4</c:v>
                </c:pt>
                <c:pt idx="12">
                  <c:v>61770.2</c:v>
                </c:pt>
                <c:pt idx="13">
                  <c:v>73215.100000000006</c:v>
                </c:pt>
                <c:pt idx="14">
                  <c:v>88270</c:v>
                </c:pt>
                <c:pt idx="15">
                  <c:v>106054.5</c:v>
                </c:pt>
                <c:pt idx="16">
                  <c:v>130750.8</c:v>
                </c:pt>
                <c:pt idx="17">
                  <c:v>162257.4</c:v>
                </c:pt>
                <c:pt idx="18">
                  <c:v>200757.3</c:v>
                </c:pt>
                <c:pt idx="19">
                  <c:v>245967.3</c:v>
                </c:pt>
                <c:pt idx="20">
                  <c:v>299199.40000000002</c:v>
                </c:pt>
                <c:pt idx="21">
                  <c:v>370318.5</c:v>
                </c:pt>
                <c:pt idx="22">
                  <c:v>450017.2</c:v>
                </c:pt>
                <c:pt idx="23">
                  <c:v>544064.5</c:v>
                </c:pt>
                <c:pt idx="24">
                  <c:v>695129.4</c:v>
                </c:pt>
                <c:pt idx="25">
                  <c:v>875759.5</c:v>
                </c:pt>
                <c:pt idx="26">
                  <c:v>1025968.5</c:v>
                </c:pt>
                <c:pt idx="27">
                  <c:v>1157808.9000000004</c:v>
                </c:pt>
                <c:pt idx="28">
                  <c:v>1273536.7</c:v>
                </c:pt>
                <c:pt idx="29">
                  <c:v>1401489.8</c:v>
                </c:pt>
                <c:pt idx="30">
                  <c:v>1506678.3</c:v>
                </c:pt>
                <c:pt idx="31">
                  <c:v>1594685.4</c:v>
                </c:pt>
                <c:pt idx="32">
                  <c:v>1677405.8</c:v>
                </c:pt>
                <c:pt idx="33">
                  <c:v>1716360</c:v>
                </c:pt>
                <c:pt idx="34">
                  <c:v>1718252.4</c:v>
                </c:pt>
                <c:pt idx="35">
                  <c:v>1701126.5</c:v>
                </c:pt>
                <c:pt idx="36">
                  <c:v>1663179.7</c:v>
                </c:pt>
                <c:pt idx="37">
                  <c:v>1605927.9</c:v>
                </c:pt>
                <c:pt idx="38">
                  <c:v>1542518.4</c:v>
                </c:pt>
                <c:pt idx="39">
                  <c:v>1459006.6</c:v>
                </c:pt>
                <c:pt idx="40">
                  <c:v>1363851.9</c:v>
                </c:pt>
                <c:pt idx="41">
                  <c:v>1268124.8</c:v>
                </c:pt>
                <c:pt idx="42">
                  <c:v>1164637.5</c:v>
                </c:pt>
                <c:pt idx="43">
                  <c:v>1076976.3</c:v>
                </c:pt>
                <c:pt idx="44">
                  <c:v>984942.4</c:v>
                </c:pt>
                <c:pt idx="45">
                  <c:v>910570.1</c:v>
                </c:pt>
                <c:pt idx="46">
                  <c:v>836172.1</c:v>
                </c:pt>
                <c:pt idx="47">
                  <c:v>729640</c:v>
                </c:pt>
                <c:pt idx="48">
                  <c:v>613695.80000000005</c:v>
                </c:pt>
                <c:pt idx="49">
                  <c:v>558115.9</c:v>
                </c:pt>
                <c:pt idx="50">
                  <c:v>507376.8</c:v>
                </c:pt>
                <c:pt idx="51">
                  <c:v>462517.6</c:v>
                </c:pt>
                <c:pt idx="52">
                  <c:v>431467.9</c:v>
                </c:pt>
                <c:pt idx="53">
                  <c:v>402988.5</c:v>
                </c:pt>
                <c:pt idx="54">
                  <c:v>368790.7</c:v>
                </c:pt>
                <c:pt idx="55">
                  <c:v>341890.2</c:v>
                </c:pt>
                <c:pt idx="56">
                  <c:v>317843.5</c:v>
                </c:pt>
                <c:pt idx="57">
                  <c:v>299303.09999999998</c:v>
                </c:pt>
                <c:pt idx="58">
                  <c:v>269701.90000000002</c:v>
                </c:pt>
                <c:pt idx="59">
                  <c:v>257224.8</c:v>
                </c:pt>
                <c:pt idx="60">
                  <c:v>239135.7</c:v>
                </c:pt>
                <c:pt idx="61">
                  <c:v>227306.4</c:v>
                </c:pt>
                <c:pt idx="62">
                  <c:v>209178.1</c:v>
                </c:pt>
                <c:pt idx="63">
                  <c:v>198369.3</c:v>
                </c:pt>
                <c:pt idx="64">
                  <c:v>185801.60000000001</c:v>
                </c:pt>
                <c:pt idx="65">
                  <c:v>176245</c:v>
                </c:pt>
                <c:pt idx="66">
                  <c:v>163052.5</c:v>
                </c:pt>
                <c:pt idx="67">
                  <c:v>154130</c:v>
                </c:pt>
                <c:pt idx="68">
                  <c:v>145339.79999999999</c:v>
                </c:pt>
                <c:pt idx="69">
                  <c:v>140854.1</c:v>
                </c:pt>
                <c:pt idx="70">
                  <c:v>133798.39999999997</c:v>
                </c:pt>
                <c:pt idx="71">
                  <c:v>126145.4</c:v>
                </c:pt>
                <c:pt idx="72">
                  <c:v>124325.8</c:v>
                </c:pt>
                <c:pt idx="73">
                  <c:v>117791.1</c:v>
                </c:pt>
                <c:pt idx="74">
                  <c:v>121293.2</c:v>
                </c:pt>
                <c:pt idx="75">
                  <c:v>116262.5</c:v>
                </c:pt>
                <c:pt idx="76">
                  <c:v>101240.9</c:v>
                </c:pt>
                <c:pt idx="77">
                  <c:v>93221.6</c:v>
                </c:pt>
                <c:pt idx="78">
                  <c:v>74634.899999999994</c:v>
                </c:pt>
                <c:pt idx="79">
                  <c:v>46646.8</c:v>
                </c:pt>
                <c:pt idx="80">
                  <c:v>20759.2</c:v>
                </c:pt>
                <c:pt idx="81">
                  <c:v>13003.4</c:v>
                </c:pt>
                <c:pt idx="82">
                  <c:v>9881.1</c:v>
                </c:pt>
                <c:pt idx="83">
                  <c:v>9334.2999999999975</c:v>
                </c:pt>
                <c:pt idx="84">
                  <c:v>9353.6</c:v>
                </c:pt>
                <c:pt idx="85">
                  <c:v>8625.6</c:v>
                </c:pt>
                <c:pt idx="86">
                  <c:v>7546.2</c:v>
                </c:pt>
                <c:pt idx="87">
                  <c:v>6843.8</c:v>
                </c:pt>
                <c:pt idx="88">
                  <c:v>6870.8</c:v>
                </c:pt>
                <c:pt idx="89">
                  <c:v>9142.9</c:v>
                </c:pt>
              </c:numCache>
            </c:numRef>
          </c:val>
        </c:ser>
        <c:ser>
          <c:idx val="43"/>
          <c:order val="43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Data!$AS$11:$AS$100</c:f>
              <c:numCache>
                <c:formatCode>#,##0.00</c:formatCode>
                <c:ptCount val="90"/>
                <c:pt idx="0" formatCode="General">
                  <c:v>44</c:v>
                </c:pt>
                <c:pt idx="1">
                  <c:v>15780.4</c:v>
                </c:pt>
                <c:pt idx="2">
                  <c:v>18721.8</c:v>
                </c:pt>
                <c:pt idx="3">
                  <c:v>20306.599999999995</c:v>
                </c:pt>
                <c:pt idx="4">
                  <c:v>20099.400000000001</c:v>
                </c:pt>
                <c:pt idx="5">
                  <c:v>23874.9</c:v>
                </c:pt>
                <c:pt idx="6">
                  <c:v>26019.5</c:v>
                </c:pt>
                <c:pt idx="7">
                  <c:v>29712.3</c:v>
                </c:pt>
                <c:pt idx="8">
                  <c:v>32717.3</c:v>
                </c:pt>
                <c:pt idx="9">
                  <c:v>35245.599999999999</c:v>
                </c:pt>
                <c:pt idx="10">
                  <c:v>42571.8</c:v>
                </c:pt>
                <c:pt idx="11">
                  <c:v>48532.5</c:v>
                </c:pt>
                <c:pt idx="12">
                  <c:v>58363.3</c:v>
                </c:pt>
                <c:pt idx="13">
                  <c:v>69398.7</c:v>
                </c:pt>
                <c:pt idx="14">
                  <c:v>80809</c:v>
                </c:pt>
                <c:pt idx="15">
                  <c:v>98826.5</c:v>
                </c:pt>
                <c:pt idx="16">
                  <c:v>120371.5</c:v>
                </c:pt>
                <c:pt idx="17">
                  <c:v>149608.70000000001</c:v>
                </c:pt>
                <c:pt idx="18">
                  <c:v>185838</c:v>
                </c:pt>
                <c:pt idx="19">
                  <c:v>224731.3</c:v>
                </c:pt>
                <c:pt idx="20">
                  <c:v>276786.09999999998</c:v>
                </c:pt>
                <c:pt idx="21">
                  <c:v>341669.6</c:v>
                </c:pt>
                <c:pt idx="22">
                  <c:v>418779</c:v>
                </c:pt>
                <c:pt idx="23">
                  <c:v>506858.8</c:v>
                </c:pt>
                <c:pt idx="24">
                  <c:v>608128.80000000005</c:v>
                </c:pt>
                <c:pt idx="25">
                  <c:v>797032.5</c:v>
                </c:pt>
                <c:pt idx="26">
                  <c:v>944622.9</c:v>
                </c:pt>
                <c:pt idx="27">
                  <c:v>1072527.8</c:v>
                </c:pt>
                <c:pt idx="28">
                  <c:v>1199132.4000000004</c:v>
                </c:pt>
                <c:pt idx="29">
                  <c:v>1330048.6000000001</c:v>
                </c:pt>
                <c:pt idx="30">
                  <c:v>1422356.5</c:v>
                </c:pt>
                <c:pt idx="31">
                  <c:v>1506664</c:v>
                </c:pt>
                <c:pt idx="32">
                  <c:v>1567292.4</c:v>
                </c:pt>
                <c:pt idx="33">
                  <c:v>1630110.5</c:v>
                </c:pt>
                <c:pt idx="34">
                  <c:v>1634355.3</c:v>
                </c:pt>
                <c:pt idx="35">
                  <c:v>1635567.7</c:v>
                </c:pt>
                <c:pt idx="36">
                  <c:v>1606816.6</c:v>
                </c:pt>
                <c:pt idx="37">
                  <c:v>1562399.3</c:v>
                </c:pt>
                <c:pt idx="38">
                  <c:v>1485120.6</c:v>
                </c:pt>
                <c:pt idx="39">
                  <c:v>1418680.8</c:v>
                </c:pt>
                <c:pt idx="40">
                  <c:v>1326277.3</c:v>
                </c:pt>
                <c:pt idx="41">
                  <c:v>1244364.5</c:v>
                </c:pt>
                <c:pt idx="42">
                  <c:v>1158025.1000000001</c:v>
                </c:pt>
                <c:pt idx="43">
                  <c:v>1062736.7</c:v>
                </c:pt>
                <c:pt idx="44">
                  <c:v>978974.5</c:v>
                </c:pt>
                <c:pt idx="45">
                  <c:v>904717.4</c:v>
                </c:pt>
                <c:pt idx="46">
                  <c:v>830250.1</c:v>
                </c:pt>
                <c:pt idx="47">
                  <c:v>738193.7</c:v>
                </c:pt>
                <c:pt idx="48">
                  <c:v>616872.5</c:v>
                </c:pt>
                <c:pt idx="49">
                  <c:v>559062.5</c:v>
                </c:pt>
                <c:pt idx="50">
                  <c:v>508324.4</c:v>
                </c:pt>
                <c:pt idx="51">
                  <c:v>476056.7</c:v>
                </c:pt>
                <c:pt idx="52">
                  <c:v>435541.1</c:v>
                </c:pt>
                <c:pt idx="53">
                  <c:v>404600.2</c:v>
                </c:pt>
                <c:pt idx="54">
                  <c:v>373465.7</c:v>
                </c:pt>
                <c:pt idx="55">
                  <c:v>345081.9</c:v>
                </c:pt>
                <c:pt idx="56">
                  <c:v>318691.20000000001</c:v>
                </c:pt>
                <c:pt idx="57">
                  <c:v>301768.2</c:v>
                </c:pt>
                <c:pt idx="58">
                  <c:v>276199.59999999998</c:v>
                </c:pt>
                <c:pt idx="59">
                  <c:v>259314.8</c:v>
                </c:pt>
                <c:pt idx="60">
                  <c:v>242636.2</c:v>
                </c:pt>
                <c:pt idx="61">
                  <c:v>234099.20000000001</c:v>
                </c:pt>
                <c:pt idx="62">
                  <c:v>212458.5</c:v>
                </c:pt>
                <c:pt idx="63">
                  <c:v>202996.7</c:v>
                </c:pt>
                <c:pt idx="64">
                  <c:v>186892.1</c:v>
                </c:pt>
                <c:pt idx="65">
                  <c:v>179174.3</c:v>
                </c:pt>
                <c:pt idx="66">
                  <c:v>166324.1</c:v>
                </c:pt>
                <c:pt idx="67">
                  <c:v>160299.4</c:v>
                </c:pt>
                <c:pt idx="68">
                  <c:v>149025.29999999999</c:v>
                </c:pt>
                <c:pt idx="69">
                  <c:v>144033.29999999999</c:v>
                </c:pt>
                <c:pt idx="70">
                  <c:v>132283.9</c:v>
                </c:pt>
                <c:pt idx="71">
                  <c:v>129809</c:v>
                </c:pt>
                <c:pt idx="72">
                  <c:v>127575.7</c:v>
                </c:pt>
                <c:pt idx="73">
                  <c:v>126167.8</c:v>
                </c:pt>
                <c:pt idx="74">
                  <c:v>124338.8</c:v>
                </c:pt>
                <c:pt idx="75">
                  <c:v>126528.3</c:v>
                </c:pt>
                <c:pt idx="76">
                  <c:v>106713.8</c:v>
                </c:pt>
                <c:pt idx="77">
                  <c:v>95640</c:v>
                </c:pt>
                <c:pt idx="78">
                  <c:v>71662.899999999994</c:v>
                </c:pt>
                <c:pt idx="79">
                  <c:v>43738.8</c:v>
                </c:pt>
                <c:pt idx="80">
                  <c:v>20331.5</c:v>
                </c:pt>
                <c:pt idx="81">
                  <c:v>12889.9</c:v>
                </c:pt>
                <c:pt idx="82">
                  <c:v>10416.4</c:v>
                </c:pt>
                <c:pt idx="83">
                  <c:v>9562.2000000000007</c:v>
                </c:pt>
                <c:pt idx="84">
                  <c:v>9269.5</c:v>
                </c:pt>
                <c:pt idx="85">
                  <c:v>8274</c:v>
                </c:pt>
                <c:pt idx="86">
                  <c:v>7624.3</c:v>
                </c:pt>
                <c:pt idx="87">
                  <c:v>7172.6</c:v>
                </c:pt>
                <c:pt idx="88">
                  <c:v>7564.9</c:v>
                </c:pt>
                <c:pt idx="89">
                  <c:v>9144</c:v>
                </c:pt>
              </c:numCache>
            </c:numRef>
          </c:val>
        </c:ser>
        <c:ser>
          <c:idx val="44"/>
          <c:order val="44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Data!$AT$11:$AT$100</c:f>
              <c:numCache>
                <c:formatCode>#,##0.00</c:formatCode>
                <c:ptCount val="90"/>
                <c:pt idx="0" formatCode="General">
                  <c:v>45</c:v>
                </c:pt>
                <c:pt idx="1">
                  <c:v>15080.1</c:v>
                </c:pt>
                <c:pt idx="2">
                  <c:v>16985.599999999995</c:v>
                </c:pt>
                <c:pt idx="3">
                  <c:v>20093.7</c:v>
                </c:pt>
                <c:pt idx="4">
                  <c:v>20390.599999999995</c:v>
                </c:pt>
                <c:pt idx="5">
                  <c:v>22207</c:v>
                </c:pt>
                <c:pt idx="6">
                  <c:v>24054.9</c:v>
                </c:pt>
                <c:pt idx="7">
                  <c:v>28245.9</c:v>
                </c:pt>
                <c:pt idx="8">
                  <c:v>30884.7</c:v>
                </c:pt>
                <c:pt idx="9">
                  <c:v>35553.199999999997</c:v>
                </c:pt>
                <c:pt idx="10">
                  <c:v>39771.800000000003</c:v>
                </c:pt>
                <c:pt idx="11">
                  <c:v>46002.3</c:v>
                </c:pt>
                <c:pt idx="12">
                  <c:v>54525.3</c:v>
                </c:pt>
                <c:pt idx="13">
                  <c:v>63310</c:v>
                </c:pt>
                <c:pt idx="14">
                  <c:v>76568.600000000006</c:v>
                </c:pt>
                <c:pt idx="15">
                  <c:v>91915</c:v>
                </c:pt>
                <c:pt idx="16">
                  <c:v>107511.1</c:v>
                </c:pt>
                <c:pt idx="17">
                  <c:v>135078.6</c:v>
                </c:pt>
                <c:pt idx="18">
                  <c:v>167689.1</c:v>
                </c:pt>
                <c:pt idx="19">
                  <c:v>207738.8</c:v>
                </c:pt>
                <c:pt idx="20">
                  <c:v>255591.5</c:v>
                </c:pt>
                <c:pt idx="21">
                  <c:v>315119.40000000002</c:v>
                </c:pt>
                <c:pt idx="22">
                  <c:v>379075.5</c:v>
                </c:pt>
                <c:pt idx="23">
                  <c:v>461591.3</c:v>
                </c:pt>
                <c:pt idx="24">
                  <c:v>546257.69999999972</c:v>
                </c:pt>
                <c:pt idx="25">
                  <c:v>687332.5</c:v>
                </c:pt>
                <c:pt idx="26">
                  <c:v>867645.7</c:v>
                </c:pt>
                <c:pt idx="27">
                  <c:v>996297.4</c:v>
                </c:pt>
                <c:pt idx="28">
                  <c:v>1104369.4000000004</c:v>
                </c:pt>
                <c:pt idx="29">
                  <c:v>1234299.1000000001</c:v>
                </c:pt>
                <c:pt idx="30">
                  <c:v>1333667.7</c:v>
                </c:pt>
                <c:pt idx="31">
                  <c:v>1410183</c:v>
                </c:pt>
                <c:pt idx="32">
                  <c:v>1474011.5</c:v>
                </c:pt>
                <c:pt idx="33">
                  <c:v>1516919.1</c:v>
                </c:pt>
                <c:pt idx="34">
                  <c:v>1532939.8</c:v>
                </c:pt>
                <c:pt idx="35">
                  <c:v>1542663.6</c:v>
                </c:pt>
                <c:pt idx="36">
                  <c:v>1519951.2</c:v>
                </c:pt>
                <c:pt idx="37">
                  <c:v>1481790.1</c:v>
                </c:pt>
                <c:pt idx="38">
                  <c:v>1421519</c:v>
                </c:pt>
                <c:pt idx="39">
                  <c:v>1346943.4</c:v>
                </c:pt>
                <c:pt idx="40">
                  <c:v>1278069.3</c:v>
                </c:pt>
                <c:pt idx="41">
                  <c:v>1205330.1000000001</c:v>
                </c:pt>
                <c:pt idx="42">
                  <c:v>1113578.1000000001</c:v>
                </c:pt>
                <c:pt idx="43">
                  <c:v>1029476.4</c:v>
                </c:pt>
                <c:pt idx="44">
                  <c:v>950561.4</c:v>
                </c:pt>
                <c:pt idx="45">
                  <c:v>883740.6</c:v>
                </c:pt>
                <c:pt idx="46">
                  <c:v>815223.4</c:v>
                </c:pt>
                <c:pt idx="47">
                  <c:v>715693.7</c:v>
                </c:pt>
                <c:pt idx="48">
                  <c:v>599624.9</c:v>
                </c:pt>
                <c:pt idx="49">
                  <c:v>554578.9</c:v>
                </c:pt>
                <c:pt idx="50">
                  <c:v>506951.1</c:v>
                </c:pt>
                <c:pt idx="51">
                  <c:v>470488.1</c:v>
                </c:pt>
                <c:pt idx="52">
                  <c:v>438577.9</c:v>
                </c:pt>
                <c:pt idx="53">
                  <c:v>403983.2</c:v>
                </c:pt>
                <c:pt idx="54">
                  <c:v>375662.5</c:v>
                </c:pt>
                <c:pt idx="55">
                  <c:v>345708.3</c:v>
                </c:pt>
                <c:pt idx="56">
                  <c:v>320520.59999999998</c:v>
                </c:pt>
                <c:pt idx="57">
                  <c:v>302595.90000000002</c:v>
                </c:pt>
                <c:pt idx="58">
                  <c:v>281442.2</c:v>
                </c:pt>
                <c:pt idx="59">
                  <c:v>265268</c:v>
                </c:pt>
                <c:pt idx="60">
                  <c:v>245162</c:v>
                </c:pt>
                <c:pt idx="61">
                  <c:v>231763.4</c:v>
                </c:pt>
                <c:pt idx="62">
                  <c:v>212956.1</c:v>
                </c:pt>
                <c:pt idx="63">
                  <c:v>202645.2</c:v>
                </c:pt>
                <c:pt idx="64">
                  <c:v>188661.1</c:v>
                </c:pt>
                <c:pt idx="65">
                  <c:v>184509.2</c:v>
                </c:pt>
                <c:pt idx="66">
                  <c:v>165907.9</c:v>
                </c:pt>
                <c:pt idx="67">
                  <c:v>164530.9</c:v>
                </c:pt>
                <c:pt idx="68">
                  <c:v>151287</c:v>
                </c:pt>
                <c:pt idx="69">
                  <c:v>146869</c:v>
                </c:pt>
                <c:pt idx="70">
                  <c:v>137357.70000000001</c:v>
                </c:pt>
                <c:pt idx="71">
                  <c:v>133556.5</c:v>
                </c:pt>
                <c:pt idx="72">
                  <c:v>129512.1</c:v>
                </c:pt>
                <c:pt idx="73">
                  <c:v>126617.8</c:v>
                </c:pt>
                <c:pt idx="74">
                  <c:v>126902.3</c:v>
                </c:pt>
                <c:pt idx="75">
                  <c:v>126594.2</c:v>
                </c:pt>
                <c:pt idx="76">
                  <c:v>115222.9</c:v>
                </c:pt>
                <c:pt idx="77">
                  <c:v>94826.4</c:v>
                </c:pt>
                <c:pt idx="78">
                  <c:v>70091.3</c:v>
                </c:pt>
                <c:pt idx="79">
                  <c:v>42499.9</c:v>
                </c:pt>
                <c:pt idx="80">
                  <c:v>19658.099999999995</c:v>
                </c:pt>
                <c:pt idx="81">
                  <c:v>13051.5</c:v>
                </c:pt>
                <c:pt idx="82">
                  <c:v>10596.2</c:v>
                </c:pt>
                <c:pt idx="83">
                  <c:v>9770.7000000000007</c:v>
                </c:pt>
                <c:pt idx="84">
                  <c:v>8631.6</c:v>
                </c:pt>
                <c:pt idx="85">
                  <c:v>8254.1</c:v>
                </c:pt>
                <c:pt idx="86">
                  <c:v>7522.7</c:v>
                </c:pt>
                <c:pt idx="87">
                  <c:v>7365.5</c:v>
                </c:pt>
                <c:pt idx="88">
                  <c:v>6371.6</c:v>
                </c:pt>
                <c:pt idx="89">
                  <c:v>9124.7000000000007</c:v>
                </c:pt>
              </c:numCache>
            </c:numRef>
          </c:val>
        </c:ser>
        <c:ser>
          <c:idx val="45"/>
          <c:order val="45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Data!$AU$11:$AU$100</c:f>
              <c:numCache>
                <c:formatCode>#,##0.00</c:formatCode>
                <c:ptCount val="90"/>
                <c:pt idx="0" formatCode="General">
                  <c:v>46</c:v>
                </c:pt>
                <c:pt idx="1">
                  <c:v>14317.8</c:v>
                </c:pt>
                <c:pt idx="2">
                  <c:v>17627</c:v>
                </c:pt>
                <c:pt idx="3">
                  <c:v>19069.3</c:v>
                </c:pt>
                <c:pt idx="4">
                  <c:v>19634.8</c:v>
                </c:pt>
                <c:pt idx="5">
                  <c:v>22554.400000000001</c:v>
                </c:pt>
                <c:pt idx="6">
                  <c:v>24122.3</c:v>
                </c:pt>
                <c:pt idx="7">
                  <c:v>25591.599999999995</c:v>
                </c:pt>
                <c:pt idx="8">
                  <c:v>32135.4</c:v>
                </c:pt>
                <c:pt idx="9">
                  <c:v>37019.699999999997</c:v>
                </c:pt>
                <c:pt idx="10">
                  <c:v>38257.199999999997</c:v>
                </c:pt>
                <c:pt idx="11">
                  <c:v>41831.5</c:v>
                </c:pt>
                <c:pt idx="12">
                  <c:v>48645.7</c:v>
                </c:pt>
                <c:pt idx="13">
                  <c:v>59870.9</c:v>
                </c:pt>
                <c:pt idx="14">
                  <c:v>70703.199999999997</c:v>
                </c:pt>
                <c:pt idx="15">
                  <c:v>83618.899999999994</c:v>
                </c:pt>
                <c:pt idx="16">
                  <c:v>100927.1</c:v>
                </c:pt>
                <c:pt idx="17">
                  <c:v>128166.9</c:v>
                </c:pt>
                <c:pt idx="18">
                  <c:v>153533.79999999999</c:v>
                </c:pt>
                <c:pt idx="19">
                  <c:v>186831.8</c:v>
                </c:pt>
                <c:pt idx="20">
                  <c:v>229658.1</c:v>
                </c:pt>
                <c:pt idx="21">
                  <c:v>280724.59999999998</c:v>
                </c:pt>
                <c:pt idx="22">
                  <c:v>341594.3</c:v>
                </c:pt>
                <c:pt idx="23">
                  <c:v>413099.6</c:v>
                </c:pt>
                <c:pt idx="24">
                  <c:v>497026.4</c:v>
                </c:pt>
                <c:pt idx="25">
                  <c:v>595236.4</c:v>
                </c:pt>
                <c:pt idx="26">
                  <c:v>764020.9</c:v>
                </c:pt>
                <c:pt idx="27">
                  <c:v>906041.1</c:v>
                </c:pt>
                <c:pt idx="28">
                  <c:v>1021401.2</c:v>
                </c:pt>
                <c:pt idx="29">
                  <c:v>1130240.5</c:v>
                </c:pt>
                <c:pt idx="30">
                  <c:v>1225978.6000000001</c:v>
                </c:pt>
                <c:pt idx="31">
                  <c:v>1296303.5</c:v>
                </c:pt>
                <c:pt idx="32">
                  <c:v>1357764.9</c:v>
                </c:pt>
                <c:pt idx="33">
                  <c:v>1411848.5</c:v>
                </c:pt>
                <c:pt idx="34">
                  <c:v>1429138.5</c:v>
                </c:pt>
                <c:pt idx="35">
                  <c:v>1438554.4</c:v>
                </c:pt>
                <c:pt idx="36">
                  <c:v>1425824.1</c:v>
                </c:pt>
                <c:pt idx="37">
                  <c:v>1381157.1</c:v>
                </c:pt>
                <c:pt idx="38">
                  <c:v>1340609.6000000001</c:v>
                </c:pt>
                <c:pt idx="39">
                  <c:v>1291916</c:v>
                </c:pt>
                <c:pt idx="40">
                  <c:v>1224772.3</c:v>
                </c:pt>
                <c:pt idx="41">
                  <c:v>1150859.8</c:v>
                </c:pt>
                <c:pt idx="42">
                  <c:v>1064890.4000000004</c:v>
                </c:pt>
                <c:pt idx="43">
                  <c:v>988698.3</c:v>
                </c:pt>
                <c:pt idx="44">
                  <c:v>923880.3</c:v>
                </c:pt>
                <c:pt idx="45">
                  <c:v>851255.2</c:v>
                </c:pt>
                <c:pt idx="46">
                  <c:v>784468</c:v>
                </c:pt>
                <c:pt idx="47">
                  <c:v>679877.7</c:v>
                </c:pt>
                <c:pt idx="48">
                  <c:v>591344</c:v>
                </c:pt>
                <c:pt idx="49">
                  <c:v>541432.6</c:v>
                </c:pt>
                <c:pt idx="50">
                  <c:v>498381.2</c:v>
                </c:pt>
                <c:pt idx="51">
                  <c:v>460733.7</c:v>
                </c:pt>
                <c:pt idx="52">
                  <c:v>425330.2</c:v>
                </c:pt>
                <c:pt idx="53">
                  <c:v>400270.9</c:v>
                </c:pt>
                <c:pt idx="54">
                  <c:v>377465.1</c:v>
                </c:pt>
                <c:pt idx="55">
                  <c:v>346492.9</c:v>
                </c:pt>
                <c:pt idx="56">
                  <c:v>317521.8</c:v>
                </c:pt>
                <c:pt idx="57">
                  <c:v>302816.2</c:v>
                </c:pt>
                <c:pt idx="58">
                  <c:v>276925.09999999998</c:v>
                </c:pt>
                <c:pt idx="59">
                  <c:v>262326.40000000002</c:v>
                </c:pt>
                <c:pt idx="60">
                  <c:v>242200.5</c:v>
                </c:pt>
                <c:pt idx="61">
                  <c:v>229249.2</c:v>
                </c:pt>
                <c:pt idx="62">
                  <c:v>216244.8</c:v>
                </c:pt>
                <c:pt idx="63">
                  <c:v>200688.8</c:v>
                </c:pt>
                <c:pt idx="64">
                  <c:v>190873.9</c:v>
                </c:pt>
                <c:pt idx="65">
                  <c:v>180618.1</c:v>
                </c:pt>
                <c:pt idx="66">
                  <c:v>172106</c:v>
                </c:pt>
                <c:pt idx="67">
                  <c:v>163314.9</c:v>
                </c:pt>
                <c:pt idx="68">
                  <c:v>153578.70000000001</c:v>
                </c:pt>
                <c:pt idx="69">
                  <c:v>146554.79999999999</c:v>
                </c:pt>
                <c:pt idx="70">
                  <c:v>136315.5</c:v>
                </c:pt>
                <c:pt idx="71">
                  <c:v>137044.6</c:v>
                </c:pt>
                <c:pt idx="72">
                  <c:v>132942.20000000001</c:v>
                </c:pt>
                <c:pt idx="73">
                  <c:v>130476.3</c:v>
                </c:pt>
                <c:pt idx="74">
                  <c:v>125823.9</c:v>
                </c:pt>
                <c:pt idx="75">
                  <c:v>126430.7</c:v>
                </c:pt>
                <c:pt idx="76">
                  <c:v>114839.6</c:v>
                </c:pt>
                <c:pt idx="77">
                  <c:v>91684.7</c:v>
                </c:pt>
                <c:pt idx="78">
                  <c:v>63709</c:v>
                </c:pt>
                <c:pt idx="79">
                  <c:v>36896.5</c:v>
                </c:pt>
                <c:pt idx="80">
                  <c:v>18212.900000000001</c:v>
                </c:pt>
                <c:pt idx="81">
                  <c:v>12684.5</c:v>
                </c:pt>
                <c:pt idx="82">
                  <c:v>10237.5</c:v>
                </c:pt>
                <c:pt idx="83">
                  <c:v>9290.2000000000007</c:v>
                </c:pt>
                <c:pt idx="84">
                  <c:v>8291.1</c:v>
                </c:pt>
                <c:pt idx="85">
                  <c:v>7678.4</c:v>
                </c:pt>
                <c:pt idx="86">
                  <c:v>7415.3</c:v>
                </c:pt>
                <c:pt idx="87">
                  <c:v>7267.1</c:v>
                </c:pt>
                <c:pt idx="88">
                  <c:v>6683</c:v>
                </c:pt>
                <c:pt idx="89">
                  <c:v>8923.1</c:v>
                </c:pt>
              </c:numCache>
            </c:numRef>
          </c:val>
        </c:ser>
        <c:ser>
          <c:idx val="46"/>
          <c:order val="46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Data!$AV$11:$AV$100</c:f>
              <c:numCache>
                <c:formatCode>#,##0.00</c:formatCode>
                <c:ptCount val="90"/>
                <c:pt idx="0" formatCode="General">
                  <c:v>47</c:v>
                </c:pt>
                <c:pt idx="1">
                  <c:v>13763.1</c:v>
                </c:pt>
                <c:pt idx="2">
                  <c:v>15858.6</c:v>
                </c:pt>
                <c:pt idx="3">
                  <c:v>17480.400000000001</c:v>
                </c:pt>
                <c:pt idx="4">
                  <c:v>18685.8</c:v>
                </c:pt>
                <c:pt idx="5">
                  <c:v>22186.7</c:v>
                </c:pt>
                <c:pt idx="6">
                  <c:v>22090</c:v>
                </c:pt>
                <c:pt idx="7">
                  <c:v>24790.400000000001</c:v>
                </c:pt>
                <c:pt idx="8">
                  <c:v>27861.3</c:v>
                </c:pt>
                <c:pt idx="9">
                  <c:v>32360</c:v>
                </c:pt>
                <c:pt idx="10">
                  <c:v>36717</c:v>
                </c:pt>
                <c:pt idx="11">
                  <c:v>38582.5</c:v>
                </c:pt>
                <c:pt idx="12">
                  <c:v>46214.6</c:v>
                </c:pt>
                <c:pt idx="13">
                  <c:v>55345.599999999999</c:v>
                </c:pt>
                <c:pt idx="14">
                  <c:v>62470.6</c:v>
                </c:pt>
                <c:pt idx="15">
                  <c:v>76150.7</c:v>
                </c:pt>
                <c:pt idx="16">
                  <c:v>90782.9</c:v>
                </c:pt>
                <c:pt idx="17">
                  <c:v>114946.2</c:v>
                </c:pt>
                <c:pt idx="18">
                  <c:v>139706.79999999999</c:v>
                </c:pt>
                <c:pt idx="19">
                  <c:v>169446.5</c:v>
                </c:pt>
                <c:pt idx="20">
                  <c:v>203312.2</c:v>
                </c:pt>
                <c:pt idx="21">
                  <c:v>249536.1</c:v>
                </c:pt>
                <c:pt idx="22">
                  <c:v>307209.09999999998</c:v>
                </c:pt>
                <c:pt idx="23">
                  <c:v>369461.5</c:v>
                </c:pt>
                <c:pt idx="24">
                  <c:v>439166.1</c:v>
                </c:pt>
                <c:pt idx="25">
                  <c:v>521262</c:v>
                </c:pt>
                <c:pt idx="26">
                  <c:v>635792.5</c:v>
                </c:pt>
                <c:pt idx="27">
                  <c:v>802272.8</c:v>
                </c:pt>
                <c:pt idx="28">
                  <c:v>912952.6</c:v>
                </c:pt>
                <c:pt idx="29">
                  <c:v>1015222.9</c:v>
                </c:pt>
                <c:pt idx="30">
                  <c:v>1097402.9000000004</c:v>
                </c:pt>
                <c:pt idx="31">
                  <c:v>1180117.9000000004</c:v>
                </c:pt>
                <c:pt idx="32">
                  <c:v>1248679.4000000004</c:v>
                </c:pt>
                <c:pt idx="33">
                  <c:v>1295155.7</c:v>
                </c:pt>
                <c:pt idx="34">
                  <c:v>1315884.9000000004</c:v>
                </c:pt>
                <c:pt idx="35">
                  <c:v>1325315.7</c:v>
                </c:pt>
                <c:pt idx="36">
                  <c:v>1307914.3</c:v>
                </c:pt>
                <c:pt idx="37">
                  <c:v>1290816</c:v>
                </c:pt>
                <c:pt idx="38">
                  <c:v>1248279.5</c:v>
                </c:pt>
                <c:pt idx="39">
                  <c:v>1195079.6000000001</c:v>
                </c:pt>
                <c:pt idx="40">
                  <c:v>1152633.5</c:v>
                </c:pt>
                <c:pt idx="41">
                  <c:v>1075975.5</c:v>
                </c:pt>
                <c:pt idx="42">
                  <c:v>1008965.9</c:v>
                </c:pt>
                <c:pt idx="43">
                  <c:v>943876.5</c:v>
                </c:pt>
                <c:pt idx="44">
                  <c:v>880662.7</c:v>
                </c:pt>
                <c:pt idx="45">
                  <c:v>808979.2</c:v>
                </c:pt>
                <c:pt idx="46">
                  <c:v>701659.6</c:v>
                </c:pt>
                <c:pt idx="47">
                  <c:v>614820.30000000005</c:v>
                </c:pt>
                <c:pt idx="48">
                  <c:v>573465.9</c:v>
                </c:pt>
                <c:pt idx="49">
                  <c:v>530874.4</c:v>
                </c:pt>
                <c:pt idx="50">
                  <c:v>486334.2</c:v>
                </c:pt>
                <c:pt idx="51">
                  <c:v>449152.4</c:v>
                </c:pt>
                <c:pt idx="52">
                  <c:v>420261.7</c:v>
                </c:pt>
                <c:pt idx="53">
                  <c:v>386760.5</c:v>
                </c:pt>
                <c:pt idx="54">
                  <c:v>363079.4</c:v>
                </c:pt>
                <c:pt idx="55">
                  <c:v>337522.9</c:v>
                </c:pt>
                <c:pt idx="56">
                  <c:v>314226.3</c:v>
                </c:pt>
                <c:pt idx="57">
                  <c:v>292025.7</c:v>
                </c:pt>
                <c:pt idx="58">
                  <c:v>274400.7</c:v>
                </c:pt>
                <c:pt idx="59">
                  <c:v>257627.5</c:v>
                </c:pt>
                <c:pt idx="60">
                  <c:v>233861.1</c:v>
                </c:pt>
                <c:pt idx="61">
                  <c:v>228349.6</c:v>
                </c:pt>
                <c:pt idx="62">
                  <c:v>210768.1</c:v>
                </c:pt>
                <c:pt idx="63">
                  <c:v>198590</c:v>
                </c:pt>
                <c:pt idx="64">
                  <c:v>190627.9</c:v>
                </c:pt>
                <c:pt idx="65">
                  <c:v>183315.9</c:v>
                </c:pt>
                <c:pt idx="66">
                  <c:v>166775.70000000001</c:v>
                </c:pt>
                <c:pt idx="67">
                  <c:v>163516.4</c:v>
                </c:pt>
                <c:pt idx="68">
                  <c:v>151568.79999999999</c:v>
                </c:pt>
                <c:pt idx="69">
                  <c:v>150976.29999999999</c:v>
                </c:pt>
                <c:pt idx="70">
                  <c:v>138458.79999999999</c:v>
                </c:pt>
                <c:pt idx="71">
                  <c:v>135240.29999999999</c:v>
                </c:pt>
                <c:pt idx="72">
                  <c:v>130604.7</c:v>
                </c:pt>
                <c:pt idx="73">
                  <c:v>130358.3</c:v>
                </c:pt>
                <c:pt idx="74">
                  <c:v>126809</c:v>
                </c:pt>
                <c:pt idx="75">
                  <c:v>128907.9</c:v>
                </c:pt>
                <c:pt idx="76">
                  <c:v>117201.8</c:v>
                </c:pt>
                <c:pt idx="77">
                  <c:v>89967.9</c:v>
                </c:pt>
                <c:pt idx="78">
                  <c:v>56816.3</c:v>
                </c:pt>
                <c:pt idx="79">
                  <c:v>33846.199999999997</c:v>
                </c:pt>
                <c:pt idx="80">
                  <c:v>17710.2</c:v>
                </c:pt>
                <c:pt idx="81">
                  <c:v>12500.2</c:v>
                </c:pt>
                <c:pt idx="82">
                  <c:v>10162.5</c:v>
                </c:pt>
                <c:pt idx="83">
                  <c:v>9360</c:v>
                </c:pt>
                <c:pt idx="84">
                  <c:v>8702.1</c:v>
                </c:pt>
                <c:pt idx="85">
                  <c:v>8287.6</c:v>
                </c:pt>
                <c:pt idx="86">
                  <c:v>7277</c:v>
                </c:pt>
                <c:pt idx="87">
                  <c:v>7574.8</c:v>
                </c:pt>
                <c:pt idx="88">
                  <c:v>6661.1</c:v>
                </c:pt>
                <c:pt idx="89">
                  <c:v>7514.7</c:v>
                </c:pt>
              </c:numCache>
            </c:numRef>
          </c:val>
        </c:ser>
        <c:ser>
          <c:idx val="47"/>
          <c:order val="47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Data!$AW$11:$AW$100</c:f>
              <c:numCache>
                <c:formatCode>#,##0.00</c:formatCode>
                <c:ptCount val="90"/>
                <c:pt idx="0" formatCode="General">
                  <c:v>48</c:v>
                </c:pt>
                <c:pt idx="1">
                  <c:v>13591.9</c:v>
                </c:pt>
                <c:pt idx="2">
                  <c:v>15120.7</c:v>
                </c:pt>
                <c:pt idx="3">
                  <c:v>17253.7</c:v>
                </c:pt>
                <c:pt idx="4">
                  <c:v>19017.3</c:v>
                </c:pt>
                <c:pt idx="5">
                  <c:v>20064.099999999995</c:v>
                </c:pt>
                <c:pt idx="6">
                  <c:v>20792.3</c:v>
                </c:pt>
                <c:pt idx="7">
                  <c:v>22038</c:v>
                </c:pt>
                <c:pt idx="8">
                  <c:v>24711.3</c:v>
                </c:pt>
                <c:pt idx="9">
                  <c:v>29604.3</c:v>
                </c:pt>
                <c:pt idx="10">
                  <c:v>34351.5</c:v>
                </c:pt>
                <c:pt idx="11">
                  <c:v>36632.699999999997</c:v>
                </c:pt>
                <c:pt idx="12">
                  <c:v>41608.699999999997</c:v>
                </c:pt>
                <c:pt idx="13">
                  <c:v>49875.7</c:v>
                </c:pt>
                <c:pt idx="14">
                  <c:v>57118.400000000001</c:v>
                </c:pt>
                <c:pt idx="15">
                  <c:v>69811.100000000006</c:v>
                </c:pt>
                <c:pt idx="16">
                  <c:v>81793.399999999994</c:v>
                </c:pt>
                <c:pt idx="17">
                  <c:v>101374.8</c:v>
                </c:pt>
                <c:pt idx="18">
                  <c:v>123908.3</c:v>
                </c:pt>
                <c:pt idx="19">
                  <c:v>153119.1</c:v>
                </c:pt>
                <c:pt idx="20">
                  <c:v>181622.7</c:v>
                </c:pt>
                <c:pt idx="21">
                  <c:v>223829.3</c:v>
                </c:pt>
                <c:pt idx="22">
                  <c:v>276744.90000000002</c:v>
                </c:pt>
                <c:pt idx="23">
                  <c:v>334188.7</c:v>
                </c:pt>
                <c:pt idx="24">
                  <c:v>394828.4</c:v>
                </c:pt>
                <c:pt idx="25">
                  <c:v>464824.4</c:v>
                </c:pt>
                <c:pt idx="26">
                  <c:v>548739.1</c:v>
                </c:pt>
                <c:pt idx="27">
                  <c:v>670117.5</c:v>
                </c:pt>
                <c:pt idx="28">
                  <c:v>823528</c:v>
                </c:pt>
                <c:pt idx="29">
                  <c:v>912555.7</c:v>
                </c:pt>
                <c:pt idx="30">
                  <c:v>1001003.4</c:v>
                </c:pt>
                <c:pt idx="31">
                  <c:v>1065911.7</c:v>
                </c:pt>
                <c:pt idx="32">
                  <c:v>1139889.3</c:v>
                </c:pt>
                <c:pt idx="33">
                  <c:v>1177530.5</c:v>
                </c:pt>
                <c:pt idx="34">
                  <c:v>1206079.2</c:v>
                </c:pt>
                <c:pt idx="35">
                  <c:v>1217882.1000000001</c:v>
                </c:pt>
                <c:pt idx="36">
                  <c:v>1211034.1000000001</c:v>
                </c:pt>
                <c:pt idx="37">
                  <c:v>1195916.6000000001</c:v>
                </c:pt>
                <c:pt idx="38">
                  <c:v>1153737.6000000001</c:v>
                </c:pt>
                <c:pt idx="39">
                  <c:v>1118126.9000000004</c:v>
                </c:pt>
                <c:pt idx="40">
                  <c:v>1066021.2</c:v>
                </c:pt>
                <c:pt idx="41">
                  <c:v>1013351.1</c:v>
                </c:pt>
                <c:pt idx="42">
                  <c:v>955645.5</c:v>
                </c:pt>
                <c:pt idx="43">
                  <c:v>895027</c:v>
                </c:pt>
                <c:pt idx="44">
                  <c:v>832076.5</c:v>
                </c:pt>
                <c:pt idx="45">
                  <c:v>752494.8</c:v>
                </c:pt>
                <c:pt idx="46">
                  <c:v>626364.9</c:v>
                </c:pt>
                <c:pt idx="47">
                  <c:v>586156.5</c:v>
                </c:pt>
                <c:pt idx="48">
                  <c:v>546989.5</c:v>
                </c:pt>
                <c:pt idx="49">
                  <c:v>502957.6</c:v>
                </c:pt>
                <c:pt idx="50">
                  <c:v>457938.9</c:v>
                </c:pt>
                <c:pt idx="51">
                  <c:v>432372.3</c:v>
                </c:pt>
                <c:pt idx="52">
                  <c:v>402869.1</c:v>
                </c:pt>
                <c:pt idx="53">
                  <c:v>374030.4</c:v>
                </c:pt>
                <c:pt idx="54">
                  <c:v>352353.6</c:v>
                </c:pt>
                <c:pt idx="55">
                  <c:v>327904.40000000002</c:v>
                </c:pt>
                <c:pt idx="56">
                  <c:v>302093</c:v>
                </c:pt>
                <c:pt idx="57">
                  <c:v>289744.7</c:v>
                </c:pt>
                <c:pt idx="58">
                  <c:v>265711.2</c:v>
                </c:pt>
                <c:pt idx="59">
                  <c:v>251308.4</c:v>
                </c:pt>
                <c:pt idx="60">
                  <c:v>236905.5</c:v>
                </c:pt>
                <c:pt idx="61">
                  <c:v>223827.4</c:v>
                </c:pt>
                <c:pt idx="62">
                  <c:v>210889.3</c:v>
                </c:pt>
                <c:pt idx="63">
                  <c:v>198406.7</c:v>
                </c:pt>
                <c:pt idx="64">
                  <c:v>183857.6</c:v>
                </c:pt>
                <c:pt idx="65">
                  <c:v>177408.8</c:v>
                </c:pt>
                <c:pt idx="66">
                  <c:v>166208</c:v>
                </c:pt>
                <c:pt idx="67">
                  <c:v>161437.4</c:v>
                </c:pt>
                <c:pt idx="68">
                  <c:v>152522.29999999999</c:v>
                </c:pt>
                <c:pt idx="69">
                  <c:v>147163.5</c:v>
                </c:pt>
                <c:pt idx="70">
                  <c:v>140991.29999999999</c:v>
                </c:pt>
                <c:pt idx="71">
                  <c:v>134342.1</c:v>
                </c:pt>
                <c:pt idx="72">
                  <c:v>131053</c:v>
                </c:pt>
                <c:pt idx="73">
                  <c:v>125620.7</c:v>
                </c:pt>
                <c:pt idx="74">
                  <c:v>126232.3</c:v>
                </c:pt>
                <c:pt idx="75">
                  <c:v>127044.4</c:v>
                </c:pt>
                <c:pt idx="76">
                  <c:v>113080.6</c:v>
                </c:pt>
                <c:pt idx="77">
                  <c:v>86957.5</c:v>
                </c:pt>
                <c:pt idx="78">
                  <c:v>53876</c:v>
                </c:pt>
                <c:pt idx="79">
                  <c:v>31002.6</c:v>
                </c:pt>
                <c:pt idx="80">
                  <c:v>16593.5</c:v>
                </c:pt>
                <c:pt idx="81">
                  <c:v>11828.2</c:v>
                </c:pt>
                <c:pt idx="82">
                  <c:v>10294</c:v>
                </c:pt>
                <c:pt idx="83">
                  <c:v>9359.7000000000007</c:v>
                </c:pt>
                <c:pt idx="84">
                  <c:v>9058.7000000000007</c:v>
                </c:pt>
                <c:pt idx="85">
                  <c:v>7615.5</c:v>
                </c:pt>
                <c:pt idx="86">
                  <c:v>7290.7</c:v>
                </c:pt>
                <c:pt idx="87">
                  <c:v>7607.9</c:v>
                </c:pt>
                <c:pt idx="88">
                  <c:v>6893.1</c:v>
                </c:pt>
                <c:pt idx="89">
                  <c:v>7174.8</c:v>
                </c:pt>
              </c:numCache>
            </c:numRef>
          </c:val>
        </c:ser>
        <c:ser>
          <c:idx val="48"/>
          <c:order val="48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Data!$AX$11:$AX$100</c:f>
              <c:numCache>
                <c:formatCode>#,##0.00</c:formatCode>
                <c:ptCount val="90"/>
                <c:pt idx="0" formatCode="General">
                  <c:v>49</c:v>
                </c:pt>
                <c:pt idx="1">
                  <c:v>13111.4</c:v>
                </c:pt>
                <c:pt idx="2">
                  <c:v>14256.7</c:v>
                </c:pt>
                <c:pt idx="3">
                  <c:v>16649.599999999995</c:v>
                </c:pt>
                <c:pt idx="4">
                  <c:v>17387.5</c:v>
                </c:pt>
                <c:pt idx="5">
                  <c:v>18557.3</c:v>
                </c:pt>
                <c:pt idx="6">
                  <c:v>19162.099999999995</c:v>
                </c:pt>
                <c:pt idx="7">
                  <c:v>20652</c:v>
                </c:pt>
                <c:pt idx="8">
                  <c:v>23535.3</c:v>
                </c:pt>
                <c:pt idx="9">
                  <c:v>25057.1</c:v>
                </c:pt>
                <c:pt idx="10">
                  <c:v>28536.799999999996</c:v>
                </c:pt>
                <c:pt idx="11">
                  <c:v>33419.9</c:v>
                </c:pt>
                <c:pt idx="12">
                  <c:v>37917.199999999997</c:v>
                </c:pt>
                <c:pt idx="13">
                  <c:v>45241.1</c:v>
                </c:pt>
                <c:pt idx="14">
                  <c:v>52105.7</c:v>
                </c:pt>
                <c:pt idx="15">
                  <c:v>62459.4</c:v>
                </c:pt>
                <c:pt idx="16">
                  <c:v>73198.2</c:v>
                </c:pt>
                <c:pt idx="17">
                  <c:v>92278.5</c:v>
                </c:pt>
                <c:pt idx="18">
                  <c:v>113584</c:v>
                </c:pt>
                <c:pt idx="19">
                  <c:v>133368.4</c:v>
                </c:pt>
                <c:pt idx="20">
                  <c:v>164261.5</c:v>
                </c:pt>
                <c:pt idx="21">
                  <c:v>202214.2</c:v>
                </c:pt>
                <c:pt idx="22">
                  <c:v>242978.8</c:v>
                </c:pt>
                <c:pt idx="23">
                  <c:v>293053.5</c:v>
                </c:pt>
                <c:pt idx="24">
                  <c:v>354099.1</c:v>
                </c:pt>
                <c:pt idx="25">
                  <c:v>421613.8</c:v>
                </c:pt>
                <c:pt idx="26">
                  <c:v>495280.6</c:v>
                </c:pt>
                <c:pt idx="27">
                  <c:v>566989.9</c:v>
                </c:pt>
                <c:pt idx="28">
                  <c:v>681808.2</c:v>
                </c:pt>
                <c:pt idx="29">
                  <c:v>818331.7</c:v>
                </c:pt>
                <c:pt idx="30">
                  <c:v>897210.2</c:v>
                </c:pt>
                <c:pt idx="31">
                  <c:v>963998.2</c:v>
                </c:pt>
                <c:pt idx="32">
                  <c:v>1026792.7</c:v>
                </c:pt>
                <c:pt idx="33">
                  <c:v>1077412.4000000004</c:v>
                </c:pt>
                <c:pt idx="34">
                  <c:v>1106752.7</c:v>
                </c:pt>
                <c:pt idx="35">
                  <c:v>1112506.2</c:v>
                </c:pt>
                <c:pt idx="36">
                  <c:v>1103537.8</c:v>
                </c:pt>
                <c:pt idx="37">
                  <c:v>1096797.8</c:v>
                </c:pt>
                <c:pt idx="38">
                  <c:v>1064356.9000000004</c:v>
                </c:pt>
                <c:pt idx="39">
                  <c:v>1029678.7</c:v>
                </c:pt>
                <c:pt idx="40">
                  <c:v>980946.1</c:v>
                </c:pt>
                <c:pt idx="41">
                  <c:v>940501.4</c:v>
                </c:pt>
                <c:pt idx="42">
                  <c:v>890062.8</c:v>
                </c:pt>
                <c:pt idx="43">
                  <c:v>830101.9</c:v>
                </c:pt>
                <c:pt idx="44">
                  <c:v>747782.8</c:v>
                </c:pt>
                <c:pt idx="45">
                  <c:v>637551.6</c:v>
                </c:pt>
                <c:pt idx="46">
                  <c:v>592689.4</c:v>
                </c:pt>
                <c:pt idx="47">
                  <c:v>550831.9</c:v>
                </c:pt>
                <c:pt idx="48">
                  <c:v>510479</c:v>
                </c:pt>
                <c:pt idx="49">
                  <c:v>471550.6</c:v>
                </c:pt>
                <c:pt idx="50">
                  <c:v>440787.3</c:v>
                </c:pt>
                <c:pt idx="51">
                  <c:v>417161.3</c:v>
                </c:pt>
                <c:pt idx="52">
                  <c:v>386237.9</c:v>
                </c:pt>
                <c:pt idx="53">
                  <c:v>357389.6</c:v>
                </c:pt>
                <c:pt idx="54">
                  <c:v>339633.7</c:v>
                </c:pt>
                <c:pt idx="55">
                  <c:v>316523.59999999998</c:v>
                </c:pt>
                <c:pt idx="56">
                  <c:v>294538.59999999998</c:v>
                </c:pt>
                <c:pt idx="57">
                  <c:v>279816.8</c:v>
                </c:pt>
                <c:pt idx="58">
                  <c:v>256971.5</c:v>
                </c:pt>
                <c:pt idx="59">
                  <c:v>246807.6</c:v>
                </c:pt>
                <c:pt idx="60">
                  <c:v>226343.8</c:v>
                </c:pt>
                <c:pt idx="61">
                  <c:v>216077.8</c:v>
                </c:pt>
                <c:pt idx="62">
                  <c:v>204553.5</c:v>
                </c:pt>
                <c:pt idx="63">
                  <c:v>194516.6</c:v>
                </c:pt>
                <c:pt idx="64">
                  <c:v>177684.8</c:v>
                </c:pt>
                <c:pt idx="65">
                  <c:v>172631</c:v>
                </c:pt>
                <c:pt idx="66">
                  <c:v>162997.4</c:v>
                </c:pt>
                <c:pt idx="67">
                  <c:v>156567.79999999999</c:v>
                </c:pt>
                <c:pt idx="68">
                  <c:v>149300.29999999999</c:v>
                </c:pt>
                <c:pt idx="69">
                  <c:v>144853.6</c:v>
                </c:pt>
                <c:pt idx="70">
                  <c:v>134744</c:v>
                </c:pt>
                <c:pt idx="71">
                  <c:v>131547.4</c:v>
                </c:pt>
                <c:pt idx="72">
                  <c:v>128207.2</c:v>
                </c:pt>
                <c:pt idx="73">
                  <c:v>125206.3</c:v>
                </c:pt>
                <c:pt idx="74">
                  <c:v>124031.2</c:v>
                </c:pt>
                <c:pt idx="75">
                  <c:v>122211</c:v>
                </c:pt>
                <c:pt idx="76">
                  <c:v>105204.3</c:v>
                </c:pt>
                <c:pt idx="77">
                  <c:v>80993.2</c:v>
                </c:pt>
                <c:pt idx="78">
                  <c:v>52822.1</c:v>
                </c:pt>
                <c:pt idx="79">
                  <c:v>29675.4</c:v>
                </c:pt>
                <c:pt idx="80">
                  <c:v>15552.4</c:v>
                </c:pt>
                <c:pt idx="81">
                  <c:v>11808.3</c:v>
                </c:pt>
                <c:pt idx="82">
                  <c:v>10186.5</c:v>
                </c:pt>
                <c:pt idx="83">
                  <c:v>9617.1</c:v>
                </c:pt>
                <c:pt idx="84">
                  <c:v>8780.7000000000007</c:v>
                </c:pt>
                <c:pt idx="85">
                  <c:v>7551.8</c:v>
                </c:pt>
                <c:pt idx="86">
                  <c:v>7116.5</c:v>
                </c:pt>
                <c:pt idx="87">
                  <c:v>6735.5</c:v>
                </c:pt>
                <c:pt idx="88">
                  <c:v>6407.9</c:v>
                </c:pt>
                <c:pt idx="89">
                  <c:v>6804.2</c:v>
                </c:pt>
              </c:numCache>
            </c:numRef>
          </c:val>
        </c:ser>
        <c:ser>
          <c:idx val="49"/>
          <c:order val="49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Data!$AY$11:$AY$100</c:f>
              <c:numCache>
                <c:formatCode>#,##0.00</c:formatCode>
                <c:ptCount val="90"/>
                <c:pt idx="0" formatCode="General">
                  <c:v>50</c:v>
                </c:pt>
                <c:pt idx="1">
                  <c:v>12011.1</c:v>
                </c:pt>
                <c:pt idx="2">
                  <c:v>14053.1</c:v>
                </c:pt>
                <c:pt idx="3">
                  <c:v>15550.4</c:v>
                </c:pt>
                <c:pt idx="4">
                  <c:v>15718.6</c:v>
                </c:pt>
                <c:pt idx="5">
                  <c:v>18208.900000000001</c:v>
                </c:pt>
                <c:pt idx="6">
                  <c:v>18784.8</c:v>
                </c:pt>
                <c:pt idx="7">
                  <c:v>20174.7</c:v>
                </c:pt>
                <c:pt idx="8">
                  <c:v>21758.5</c:v>
                </c:pt>
                <c:pt idx="9">
                  <c:v>23386.7</c:v>
                </c:pt>
                <c:pt idx="10">
                  <c:v>26283.200000000001</c:v>
                </c:pt>
                <c:pt idx="11">
                  <c:v>31252.400000000001</c:v>
                </c:pt>
                <c:pt idx="12">
                  <c:v>34966.400000000001</c:v>
                </c:pt>
                <c:pt idx="13">
                  <c:v>40941.1</c:v>
                </c:pt>
                <c:pt idx="14">
                  <c:v>46650.9</c:v>
                </c:pt>
                <c:pt idx="15">
                  <c:v>56357.4</c:v>
                </c:pt>
                <c:pt idx="16">
                  <c:v>66561.600000000006</c:v>
                </c:pt>
                <c:pt idx="17">
                  <c:v>80946.2</c:v>
                </c:pt>
                <c:pt idx="18">
                  <c:v>98269.6</c:v>
                </c:pt>
                <c:pt idx="19">
                  <c:v>119068.4</c:v>
                </c:pt>
                <c:pt idx="20">
                  <c:v>144150.9</c:v>
                </c:pt>
                <c:pt idx="21">
                  <c:v>178051.5</c:v>
                </c:pt>
                <c:pt idx="22">
                  <c:v>214055.5</c:v>
                </c:pt>
                <c:pt idx="23">
                  <c:v>266214.5</c:v>
                </c:pt>
                <c:pt idx="24">
                  <c:v>309863.59999999998</c:v>
                </c:pt>
                <c:pt idx="25">
                  <c:v>373503.5</c:v>
                </c:pt>
                <c:pt idx="26">
                  <c:v>438098.4</c:v>
                </c:pt>
                <c:pt idx="27">
                  <c:v>505153.4</c:v>
                </c:pt>
                <c:pt idx="28">
                  <c:v>573319.1</c:v>
                </c:pt>
                <c:pt idx="29">
                  <c:v>663282.80000000005</c:v>
                </c:pt>
                <c:pt idx="30">
                  <c:v>792665.8</c:v>
                </c:pt>
                <c:pt idx="31">
                  <c:v>865758</c:v>
                </c:pt>
                <c:pt idx="32">
                  <c:v>911771.1</c:v>
                </c:pt>
                <c:pt idx="33">
                  <c:v>971138.1</c:v>
                </c:pt>
                <c:pt idx="34">
                  <c:v>986605.9</c:v>
                </c:pt>
                <c:pt idx="35">
                  <c:v>1009224.9</c:v>
                </c:pt>
                <c:pt idx="36">
                  <c:v>1004294.2</c:v>
                </c:pt>
                <c:pt idx="37">
                  <c:v>998936.8</c:v>
                </c:pt>
                <c:pt idx="38">
                  <c:v>981069.7</c:v>
                </c:pt>
                <c:pt idx="39">
                  <c:v>948041.7</c:v>
                </c:pt>
                <c:pt idx="40">
                  <c:v>905698.7</c:v>
                </c:pt>
                <c:pt idx="41">
                  <c:v>862666.1</c:v>
                </c:pt>
                <c:pt idx="42">
                  <c:v>817914.5</c:v>
                </c:pt>
                <c:pt idx="43">
                  <c:v>750049.2</c:v>
                </c:pt>
                <c:pt idx="44">
                  <c:v>643450.69999999972</c:v>
                </c:pt>
                <c:pt idx="45">
                  <c:v>584380.19999999972</c:v>
                </c:pt>
                <c:pt idx="46">
                  <c:v>544168.19999999972</c:v>
                </c:pt>
                <c:pt idx="47">
                  <c:v>515440.7</c:v>
                </c:pt>
                <c:pt idx="48">
                  <c:v>477043.8</c:v>
                </c:pt>
                <c:pt idx="49">
                  <c:v>447983.7</c:v>
                </c:pt>
                <c:pt idx="50">
                  <c:v>411427.4</c:v>
                </c:pt>
                <c:pt idx="51">
                  <c:v>395178</c:v>
                </c:pt>
                <c:pt idx="52">
                  <c:v>359591.8</c:v>
                </c:pt>
                <c:pt idx="53">
                  <c:v>337962.9</c:v>
                </c:pt>
                <c:pt idx="54">
                  <c:v>317819.90000000002</c:v>
                </c:pt>
                <c:pt idx="55">
                  <c:v>300615.90000000002</c:v>
                </c:pt>
                <c:pt idx="56">
                  <c:v>277603</c:v>
                </c:pt>
                <c:pt idx="57">
                  <c:v>264416</c:v>
                </c:pt>
                <c:pt idx="58">
                  <c:v>246753.4</c:v>
                </c:pt>
                <c:pt idx="59">
                  <c:v>228281.9</c:v>
                </c:pt>
                <c:pt idx="60">
                  <c:v>216788</c:v>
                </c:pt>
                <c:pt idx="61">
                  <c:v>206762</c:v>
                </c:pt>
                <c:pt idx="62">
                  <c:v>196590</c:v>
                </c:pt>
                <c:pt idx="63">
                  <c:v>186086.8</c:v>
                </c:pt>
                <c:pt idx="64">
                  <c:v>172076.4</c:v>
                </c:pt>
                <c:pt idx="65">
                  <c:v>166747.6</c:v>
                </c:pt>
                <c:pt idx="66">
                  <c:v>157557.70000000001</c:v>
                </c:pt>
                <c:pt idx="67">
                  <c:v>152052.1</c:v>
                </c:pt>
                <c:pt idx="68">
                  <c:v>145636</c:v>
                </c:pt>
                <c:pt idx="69">
                  <c:v>136555.29999999999</c:v>
                </c:pt>
                <c:pt idx="70">
                  <c:v>129912.6</c:v>
                </c:pt>
                <c:pt idx="71">
                  <c:v>126548.5</c:v>
                </c:pt>
                <c:pt idx="72">
                  <c:v>125518.3</c:v>
                </c:pt>
                <c:pt idx="73">
                  <c:v>124655.9</c:v>
                </c:pt>
                <c:pt idx="74">
                  <c:v>122459.4</c:v>
                </c:pt>
                <c:pt idx="75">
                  <c:v>114211</c:v>
                </c:pt>
                <c:pt idx="76">
                  <c:v>96356.6</c:v>
                </c:pt>
                <c:pt idx="77">
                  <c:v>73853.600000000006</c:v>
                </c:pt>
                <c:pt idx="78">
                  <c:v>49292.9</c:v>
                </c:pt>
                <c:pt idx="79">
                  <c:v>24813.599999999995</c:v>
                </c:pt>
                <c:pt idx="80">
                  <c:v>14925</c:v>
                </c:pt>
                <c:pt idx="81">
                  <c:v>10925.1</c:v>
                </c:pt>
                <c:pt idx="82">
                  <c:v>9624.6</c:v>
                </c:pt>
                <c:pt idx="83">
                  <c:v>8749.1</c:v>
                </c:pt>
                <c:pt idx="84">
                  <c:v>7718.2</c:v>
                </c:pt>
                <c:pt idx="85">
                  <c:v>8127.2</c:v>
                </c:pt>
                <c:pt idx="86">
                  <c:v>7097.9</c:v>
                </c:pt>
                <c:pt idx="87">
                  <c:v>7229.6</c:v>
                </c:pt>
                <c:pt idx="88">
                  <c:v>6579.6</c:v>
                </c:pt>
                <c:pt idx="89">
                  <c:v>7579.2</c:v>
                </c:pt>
              </c:numCache>
            </c:numRef>
          </c:val>
        </c:ser>
        <c:ser>
          <c:idx val="50"/>
          <c:order val="50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Data!$AZ$11:$AZ$100</c:f>
              <c:numCache>
                <c:formatCode>#,##0.00</c:formatCode>
                <c:ptCount val="90"/>
                <c:pt idx="0" formatCode="General">
                  <c:v>51</c:v>
                </c:pt>
                <c:pt idx="1">
                  <c:v>12494.1</c:v>
                </c:pt>
                <c:pt idx="2">
                  <c:v>13248.3</c:v>
                </c:pt>
                <c:pt idx="3">
                  <c:v>14094.1</c:v>
                </c:pt>
                <c:pt idx="4">
                  <c:v>15529.9</c:v>
                </c:pt>
                <c:pt idx="5">
                  <c:v>16480.2</c:v>
                </c:pt>
                <c:pt idx="6">
                  <c:v>17087.099999999995</c:v>
                </c:pt>
                <c:pt idx="7">
                  <c:v>18896.2</c:v>
                </c:pt>
                <c:pt idx="8">
                  <c:v>21910.5</c:v>
                </c:pt>
                <c:pt idx="9">
                  <c:v>22975.9</c:v>
                </c:pt>
                <c:pt idx="10">
                  <c:v>25597.4</c:v>
                </c:pt>
                <c:pt idx="11">
                  <c:v>28580.3</c:v>
                </c:pt>
                <c:pt idx="12">
                  <c:v>31983.599999999995</c:v>
                </c:pt>
                <c:pt idx="13">
                  <c:v>36099.800000000003</c:v>
                </c:pt>
                <c:pt idx="14">
                  <c:v>44123.7</c:v>
                </c:pt>
                <c:pt idx="15">
                  <c:v>52341.8</c:v>
                </c:pt>
                <c:pt idx="16">
                  <c:v>60535.9</c:v>
                </c:pt>
                <c:pt idx="17">
                  <c:v>73177</c:v>
                </c:pt>
                <c:pt idx="18">
                  <c:v>88392.5</c:v>
                </c:pt>
                <c:pt idx="19">
                  <c:v>109831.1</c:v>
                </c:pt>
                <c:pt idx="20">
                  <c:v>128315.8</c:v>
                </c:pt>
                <c:pt idx="21">
                  <c:v>153999.6</c:v>
                </c:pt>
                <c:pt idx="22">
                  <c:v>191338.3</c:v>
                </c:pt>
                <c:pt idx="23">
                  <c:v>231618.7</c:v>
                </c:pt>
                <c:pt idx="24">
                  <c:v>273551.90000000002</c:v>
                </c:pt>
                <c:pt idx="25">
                  <c:v>328454</c:v>
                </c:pt>
                <c:pt idx="26">
                  <c:v>380508.9</c:v>
                </c:pt>
                <c:pt idx="27">
                  <c:v>440826.2</c:v>
                </c:pt>
                <c:pt idx="28">
                  <c:v>500980.9</c:v>
                </c:pt>
                <c:pt idx="29">
                  <c:v>564250.1</c:v>
                </c:pt>
                <c:pt idx="30">
                  <c:v>625118.9</c:v>
                </c:pt>
                <c:pt idx="31">
                  <c:v>763470.1</c:v>
                </c:pt>
                <c:pt idx="32">
                  <c:v>811384.2</c:v>
                </c:pt>
                <c:pt idx="33">
                  <c:v>860408</c:v>
                </c:pt>
                <c:pt idx="34">
                  <c:v>891622.6</c:v>
                </c:pt>
                <c:pt idx="35">
                  <c:v>896267.7</c:v>
                </c:pt>
                <c:pt idx="36">
                  <c:v>903699.1</c:v>
                </c:pt>
                <c:pt idx="37">
                  <c:v>896110.7</c:v>
                </c:pt>
                <c:pt idx="38">
                  <c:v>880259.7</c:v>
                </c:pt>
                <c:pt idx="39">
                  <c:v>861578.6</c:v>
                </c:pt>
                <c:pt idx="40">
                  <c:v>834406.8</c:v>
                </c:pt>
                <c:pt idx="41">
                  <c:v>775140.8</c:v>
                </c:pt>
                <c:pt idx="42">
                  <c:v>693386.2</c:v>
                </c:pt>
                <c:pt idx="43">
                  <c:v>619684.5</c:v>
                </c:pt>
                <c:pt idx="44">
                  <c:v>573463.4</c:v>
                </c:pt>
                <c:pt idx="45">
                  <c:v>540966.1</c:v>
                </c:pt>
                <c:pt idx="46">
                  <c:v>503817.8</c:v>
                </c:pt>
                <c:pt idx="47">
                  <c:v>473705.3</c:v>
                </c:pt>
                <c:pt idx="48">
                  <c:v>441231.1</c:v>
                </c:pt>
                <c:pt idx="49">
                  <c:v>423938.7</c:v>
                </c:pt>
                <c:pt idx="50">
                  <c:v>391973.5</c:v>
                </c:pt>
                <c:pt idx="51">
                  <c:v>367106.3</c:v>
                </c:pt>
                <c:pt idx="52">
                  <c:v>338528.2</c:v>
                </c:pt>
                <c:pt idx="53">
                  <c:v>318622.09999999998</c:v>
                </c:pt>
                <c:pt idx="54">
                  <c:v>294746.8</c:v>
                </c:pt>
                <c:pt idx="55">
                  <c:v>281285</c:v>
                </c:pt>
                <c:pt idx="56">
                  <c:v>265718.90000000002</c:v>
                </c:pt>
                <c:pt idx="57">
                  <c:v>253868.3</c:v>
                </c:pt>
                <c:pt idx="58">
                  <c:v>232062</c:v>
                </c:pt>
                <c:pt idx="59">
                  <c:v>221435.2</c:v>
                </c:pt>
                <c:pt idx="60">
                  <c:v>207408.6</c:v>
                </c:pt>
                <c:pt idx="61">
                  <c:v>195533.5</c:v>
                </c:pt>
                <c:pt idx="62">
                  <c:v>184211.20000000001</c:v>
                </c:pt>
                <c:pt idx="63">
                  <c:v>175907.5</c:v>
                </c:pt>
                <c:pt idx="64">
                  <c:v>166503.20000000001</c:v>
                </c:pt>
                <c:pt idx="65">
                  <c:v>159056</c:v>
                </c:pt>
                <c:pt idx="66">
                  <c:v>150327.70000000001</c:v>
                </c:pt>
                <c:pt idx="67">
                  <c:v>144128.20000000001</c:v>
                </c:pt>
                <c:pt idx="68">
                  <c:v>139007.70000000001</c:v>
                </c:pt>
                <c:pt idx="69">
                  <c:v>133952.5</c:v>
                </c:pt>
                <c:pt idx="70">
                  <c:v>126952.3</c:v>
                </c:pt>
                <c:pt idx="71">
                  <c:v>121628.1</c:v>
                </c:pt>
                <c:pt idx="72">
                  <c:v>123558</c:v>
                </c:pt>
                <c:pt idx="73">
                  <c:v>121888.6</c:v>
                </c:pt>
                <c:pt idx="74">
                  <c:v>110655.8</c:v>
                </c:pt>
                <c:pt idx="75">
                  <c:v>105129.1</c:v>
                </c:pt>
                <c:pt idx="76">
                  <c:v>91048.5</c:v>
                </c:pt>
                <c:pt idx="77">
                  <c:v>73831.100000000006</c:v>
                </c:pt>
                <c:pt idx="78">
                  <c:v>45918.7</c:v>
                </c:pt>
                <c:pt idx="79">
                  <c:v>22574.400000000001</c:v>
                </c:pt>
                <c:pt idx="80">
                  <c:v>14089.1</c:v>
                </c:pt>
                <c:pt idx="81">
                  <c:v>11342</c:v>
                </c:pt>
                <c:pt idx="82">
                  <c:v>9339.7000000000007</c:v>
                </c:pt>
                <c:pt idx="83">
                  <c:v>8681.4</c:v>
                </c:pt>
                <c:pt idx="84">
                  <c:v>8575.7999999999975</c:v>
                </c:pt>
                <c:pt idx="85">
                  <c:v>8287.9</c:v>
                </c:pt>
                <c:pt idx="86">
                  <c:v>7264.4</c:v>
                </c:pt>
                <c:pt idx="87">
                  <c:v>6658.2</c:v>
                </c:pt>
                <c:pt idx="88">
                  <c:v>6189.3</c:v>
                </c:pt>
                <c:pt idx="89">
                  <c:v>7693</c:v>
                </c:pt>
              </c:numCache>
            </c:numRef>
          </c:val>
        </c:ser>
        <c:ser>
          <c:idx val="51"/>
          <c:order val="51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Data!$BA$11:$BA$100</c:f>
              <c:numCache>
                <c:formatCode>#,##0.00</c:formatCode>
                <c:ptCount val="90"/>
                <c:pt idx="0" formatCode="General">
                  <c:v>52</c:v>
                </c:pt>
                <c:pt idx="1">
                  <c:v>11525</c:v>
                </c:pt>
                <c:pt idx="2">
                  <c:v>13146.1</c:v>
                </c:pt>
                <c:pt idx="3">
                  <c:v>14542.2</c:v>
                </c:pt>
                <c:pt idx="4">
                  <c:v>14562.5</c:v>
                </c:pt>
                <c:pt idx="5">
                  <c:v>15388.1</c:v>
                </c:pt>
                <c:pt idx="6">
                  <c:v>15661.2</c:v>
                </c:pt>
                <c:pt idx="7">
                  <c:v>17920.3</c:v>
                </c:pt>
                <c:pt idx="8">
                  <c:v>19211.8</c:v>
                </c:pt>
                <c:pt idx="9">
                  <c:v>21430.6</c:v>
                </c:pt>
                <c:pt idx="10">
                  <c:v>24241.9</c:v>
                </c:pt>
                <c:pt idx="11">
                  <c:v>26895.7</c:v>
                </c:pt>
                <c:pt idx="12">
                  <c:v>29963.7</c:v>
                </c:pt>
                <c:pt idx="13">
                  <c:v>33889.4</c:v>
                </c:pt>
                <c:pt idx="14">
                  <c:v>39554.6</c:v>
                </c:pt>
                <c:pt idx="15">
                  <c:v>45377.9</c:v>
                </c:pt>
                <c:pt idx="16">
                  <c:v>53367.1</c:v>
                </c:pt>
                <c:pt idx="17">
                  <c:v>63754.400000000001</c:v>
                </c:pt>
                <c:pt idx="18">
                  <c:v>77584.3</c:v>
                </c:pt>
                <c:pt idx="19">
                  <c:v>94752.2</c:v>
                </c:pt>
                <c:pt idx="20">
                  <c:v>112684.9</c:v>
                </c:pt>
                <c:pt idx="21">
                  <c:v>138849.1</c:v>
                </c:pt>
                <c:pt idx="22">
                  <c:v>165309.1</c:v>
                </c:pt>
                <c:pt idx="23">
                  <c:v>196712.4</c:v>
                </c:pt>
                <c:pt idx="24">
                  <c:v>241071.5</c:v>
                </c:pt>
                <c:pt idx="25">
                  <c:v>283640.2</c:v>
                </c:pt>
                <c:pt idx="26">
                  <c:v>328418.5</c:v>
                </c:pt>
                <c:pt idx="27">
                  <c:v>384029.2</c:v>
                </c:pt>
                <c:pt idx="28">
                  <c:v>440104.7</c:v>
                </c:pt>
                <c:pt idx="29">
                  <c:v>485950.2</c:v>
                </c:pt>
                <c:pt idx="30">
                  <c:v>538984.1</c:v>
                </c:pt>
                <c:pt idx="31">
                  <c:v>595095.9</c:v>
                </c:pt>
                <c:pt idx="32">
                  <c:v>654919</c:v>
                </c:pt>
                <c:pt idx="33">
                  <c:v>728935.1</c:v>
                </c:pt>
                <c:pt idx="34">
                  <c:v>780073.3</c:v>
                </c:pt>
                <c:pt idx="35">
                  <c:v>791687.5</c:v>
                </c:pt>
                <c:pt idx="36">
                  <c:v>811607.5</c:v>
                </c:pt>
                <c:pt idx="37">
                  <c:v>807436</c:v>
                </c:pt>
                <c:pt idx="38">
                  <c:v>796866.7</c:v>
                </c:pt>
                <c:pt idx="39">
                  <c:v>775013.5</c:v>
                </c:pt>
                <c:pt idx="40">
                  <c:v>709895.1</c:v>
                </c:pt>
                <c:pt idx="41">
                  <c:v>639823.1</c:v>
                </c:pt>
                <c:pt idx="42">
                  <c:v>594184.30000000005</c:v>
                </c:pt>
                <c:pt idx="43">
                  <c:v>565606.40000000002</c:v>
                </c:pt>
                <c:pt idx="44">
                  <c:v>529091.1</c:v>
                </c:pt>
                <c:pt idx="45">
                  <c:v>494818</c:v>
                </c:pt>
                <c:pt idx="46">
                  <c:v>466863.3</c:v>
                </c:pt>
                <c:pt idx="47">
                  <c:v>436619.7</c:v>
                </c:pt>
                <c:pt idx="48">
                  <c:v>405057.9</c:v>
                </c:pt>
                <c:pt idx="49">
                  <c:v>380576.3</c:v>
                </c:pt>
                <c:pt idx="50">
                  <c:v>351592.8</c:v>
                </c:pt>
                <c:pt idx="51">
                  <c:v>334602.90000000002</c:v>
                </c:pt>
                <c:pt idx="52">
                  <c:v>312895.2</c:v>
                </c:pt>
                <c:pt idx="53">
                  <c:v>296965.8</c:v>
                </c:pt>
                <c:pt idx="54">
                  <c:v>275072.8</c:v>
                </c:pt>
                <c:pt idx="55">
                  <c:v>259860.5</c:v>
                </c:pt>
                <c:pt idx="56">
                  <c:v>244926.3</c:v>
                </c:pt>
                <c:pt idx="57">
                  <c:v>234386</c:v>
                </c:pt>
                <c:pt idx="58">
                  <c:v>220983.6</c:v>
                </c:pt>
                <c:pt idx="59">
                  <c:v>207208.7</c:v>
                </c:pt>
                <c:pt idx="60">
                  <c:v>198676.6</c:v>
                </c:pt>
                <c:pt idx="61">
                  <c:v>187215.5</c:v>
                </c:pt>
                <c:pt idx="62">
                  <c:v>174763.9</c:v>
                </c:pt>
                <c:pt idx="63">
                  <c:v>169211.8</c:v>
                </c:pt>
                <c:pt idx="64">
                  <c:v>160469.1</c:v>
                </c:pt>
                <c:pt idx="65">
                  <c:v>152578.70000000001</c:v>
                </c:pt>
                <c:pt idx="66">
                  <c:v>141493.9</c:v>
                </c:pt>
                <c:pt idx="67">
                  <c:v>136623.70000000001</c:v>
                </c:pt>
                <c:pt idx="68">
                  <c:v>129192.2</c:v>
                </c:pt>
                <c:pt idx="69">
                  <c:v>125163.2</c:v>
                </c:pt>
                <c:pt idx="70">
                  <c:v>116673.8</c:v>
                </c:pt>
                <c:pt idx="71">
                  <c:v>119365.7</c:v>
                </c:pt>
                <c:pt idx="72">
                  <c:v>118584.8</c:v>
                </c:pt>
                <c:pt idx="73">
                  <c:v>108064.9</c:v>
                </c:pt>
                <c:pt idx="74">
                  <c:v>101852.4</c:v>
                </c:pt>
                <c:pt idx="75">
                  <c:v>100432.8</c:v>
                </c:pt>
                <c:pt idx="76">
                  <c:v>83278.899999999994</c:v>
                </c:pt>
                <c:pt idx="77">
                  <c:v>67169</c:v>
                </c:pt>
                <c:pt idx="78">
                  <c:v>40330.9</c:v>
                </c:pt>
                <c:pt idx="79">
                  <c:v>19697.099999999995</c:v>
                </c:pt>
                <c:pt idx="80">
                  <c:v>13952.4</c:v>
                </c:pt>
                <c:pt idx="81">
                  <c:v>11502.3</c:v>
                </c:pt>
                <c:pt idx="82">
                  <c:v>9624.2000000000007</c:v>
                </c:pt>
                <c:pt idx="83">
                  <c:v>8343.6</c:v>
                </c:pt>
                <c:pt idx="84">
                  <c:v>7928.1</c:v>
                </c:pt>
                <c:pt idx="85">
                  <c:v>7752.5</c:v>
                </c:pt>
                <c:pt idx="86">
                  <c:v>7100.1</c:v>
                </c:pt>
                <c:pt idx="87">
                  <c:v>6401.3</c:v>
                </c:pt>
                <c:pt idx="88">
                  <c:v>6761.3</c:v>
                </c:pt>
                <c:pt idx="89">
                  <c:v>7795.6</c:v>
                </c:pt>
              </c:numCache>
            </c:numRef>
          </c:val>
        </c:ser>
        <c:ser>
          <c:idx val="52"/>
          <c:order val="52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Data!$BB$11:$BB$100</c:f>
              <c:numCache>
                <c:formatCode>#,##0.00</c:formatCode>
                <c:ptCount val="90"/>
                <c:pt idx="0" formatCode="General">
                  <c:v>53</c:v>
                </c:pt>
                <c:pt idx="1">
                  <c:v>11831.7</c:v>
                </c:pt>
                <c:pt idx="2">
                  <c:v>12121.3</c:v>
                </c:pt>
                <c:pt idx="3">
                  <c:v>13653.3</c:v>
                </c:pt>
                <c:pt idx="4">
                  <c:v>14282.7</c:v>
                </c:pt>
                <c:pt idx="5">
                  <c:v>15429.8</c:v>
                </c:pt>
                <c:pt idx="6">
                  <c:v>16082.9</c:v>
                </c:pt>
                <c:pt idx="7">
                  <c:v>16540.3</c:v>
                </c:pt>
                <c:pt idx="8">
                  <c:v>19200.7</c:v>
                </c:pt>
                <c:pt idx="9">
                  <c:v>20265.2</c:v>
                </c:pt>
                <c:pt idx="10">
                  <c:v>22209.5</c:v>
                </c:pt>
                <c:pt idx="11">
                  <c:v>24340.2</c:v>
                </c:pt>
                <c:pt idx="12">
                  <c:v>29374.5</c:v>
                </c:pt>
                <c:pt idx="13">
                  <c:v>32246.9</c:v>
                </c:pt>
                <c:pt idx="14">
                  <c:v>36356.9</c:v>
                </c:pt>
                <c:pt idx="15">
                  <c:v>42094.400000000001</c:v>
                </c:pt>
                <c:pt idx="16">
                  <c:v>48575.1</c:v>
                </c:pt>
                <c:pt idx="17">
                  <c:v>56873.3</c:v>
                </c:pt>
                <c:pt idx="18">
                  <c:v>66844.899999999994</c:v>
                </c:pt>
                <c:pt idx="19">
                  <c:v>82887.100000000006</c:v>
                </c:pt>
                <c:pt idx="20">
                  <c:v>99942.3</c:v>
                </c:pt>
                <c:pt idx="21">
                  <c:v>120481.60000000002</c:v>
                </c:pt>
                <c:pt idx="22">
                  <c:v>147078.39999999997</c:v>
                </c:pt>
                <c:pt idx="23">
                  <c:v>174096.1</c:v>
                </c:pt>
                <c:pt idx="24">
                  <c:v>209957.6</c:v>
                </c:pt>
                <c:pt idx="25">
                  <c:v>243969</c:v>
                </c:pt>
                <c:pt idx="26">
                  <c:v>288624.3</c:v>
                </c:pt>
                <c:pt idx="27">
                  <c:v>337937.8</c:v>
                </c:pt>
                <c:pt idx="28">
                  <c:v>386766.8</c:v>
                </c:pt>
                <c:pt idx="29">
                  <c:v>433534.4</c:v>
                </c:pt>
                <c:pt idx="30">
                  <c:v>473369.59999999998</c:v>
                </c:pt>
                <c:pt idx="31">
                  <c:v>522239.2</c:v>
                </c:pt>
                <c:pt idx="32">
                  <c:v>558881.80000000005</c:v>
                </c:pt>
                <c:pt idx="33">
                  <c:v>589247.4</c:v>
                </c:pt>
                <c:pt idx="34">
                  <c:v>629213.19999999972</c:v>
                </c:pt>
                <c:pt idx="35">
                  <c:v>642806.30000000005</c:v>
                </c:pt>
                <c:pt idx="36">
                  <c:v>670790.40000000002</c:v>
                </c:pt>
                <c:pt idx="37">
                  <c:v>658067.1</c:v>
                </c:pt>
                <c:pt idx="38">
                  <c:v>667673.30000000005</c:v>
                </c:pt>
                <c:pt idx="39">
                  <c:v>639540.5</c:v>
                </c:pt>
                <c:pt idx="40">
                  <c:v>598862.9</c:v>
                </c:pt>
                <c:pt idx="41">
                  <c:v>565878.5</c:v>
                </c:pt>
                <c:pt idx="42">
                  <c:v>541806.80000000005</c:v>
                </c:pt>
                <c:pt idx="43">
                  <c:v>513475.2</c:v>
                </c:pt>
                <c:pt idx="44">
                  <c:v>479006.2</c:v>
                </c:pt>
                <c:pt idx="45">
                  <c:v>453936.1</c:v>
                </c:pt>
                <c:pt idx="46">
                  <c:v>430583.8</c:v>
                </c:pt>
                <c:pt idx="47">
                  <c:v>403692</c:v>
                </c:pt>
                <c:pt idx="48">
                  <c:v>373780.5</c:v>
                </c:pt>
                <c:pt idx="49">
                  <c:v>353386</c:v>
                </c:pt>
                <c:pt idx="50">
                  <c:v>330162</c:v>
                </c:pt>
                <c:pt idx="51">
                  <c:v>309731.20000000001</c:v>
                </c:pt>
                <c:pt idx="52">
                  <c:v>291252.5</c:v>
                </c:pt>
                <c:pt idx="53">
                  <c:v>272566.5</c:v>
                </c:pt>
                <c:pt idx="54">
                  <c:v>256738.5</c:v>
                </c:pt>
                <c:pt idx="55">
                  <c:v>244258.7</c:v>
                </c:pt>
                <c:pt idx="56">
                  <c:v>229817.9</c:v>
                </c:pt>
                <c:pt idx="57">
                  <c:v>217792.6</c:v>
                </c:pt>
                <c:pt idx="58">
                  <c:v>202597.5</c:v>
                </c:pt>
                <c:pt idx="59">
                  <c:v>195251.20000000001</c:v>
                </c:pt>
                <c:pt idx="60">
                  <c:v>183686.8</c:v>
                </c:pt>
                <c:pt idx="61">
                  <c:v>173384.8</c:v>
                </c:pt>
                <c:pt idx="62">
                  <c:v>164846.70000000001</c:v>
                </c:pt>
                <c:pt idx="63">
                  <c:v>158600.6</c:v>
                </c:pt>
                <c:pt idx="64">
                  <c:v>147902.5</c:v>
                </c:pt>
                <c:pt idx="65">
                  <c:v>139437.6</c:v>
                </c:pt>
                <c:pt idx="66">
                  <c:v>134552.1</c:v>
                </c:pt>
                <c:pt idx="67">
                  <c:v>129526.2</c:v>
                </c:pt>
                <c:pt idx="68">
                  <c:v>121245.3</c:v>
                </c:pt>
                <c:pt idx="69">
                  <c:v>116948.5</c:v>
                </c:pt>
                <c:pt idx="70">
                  <c:v>111669.1</c:v>
                </c:pt>
                <c:pt idx="71">
                  <c:v>112646.7</c:v>
                </c:pt>
                <c:pt idx="72">
                  <c:v>105481.8</c:v>
                </c:pt>
                <c:pt idx="73">
                  <c:v>101586</c:v>
                </c:pt>
                <c:pt idx="74">
                  <c:v>97517.8</c:v>
                </c:pt>
                <c:pt idx="75">
                  <c:v>90909.8</c:v>
                </c:pt>
                <c:pt idx="76">
                  <c:v>80344.600000000006</c:v>
                </c:pt>
                <c:pt idx="77">
                  <c:v>59805.7</c:v>
                </c:pt>
                <c:pt idx="78">
                  <c:v>35424.6</c:v>
                </c:pt>
                <c:pt idx="79">
                  <c:v>18030.599999999995</c:v>
                </c:pt>
                <c:pt idx="80">
                  <c:v>11621.4</c:v>
                </c:pt>
                <c:pt idx="81">
                  <c:v>10203.700000000003</c:v>
                </c:pt>
                <c:pt idx="82">
                  <c:v>9480</c:v>
                </c:pt>
                <c:pt idx="83">
                  <c:v>8796.4</c:v>
                </c:pt>
                <c:pt idx="84">
                  <c:v>8292.7999999999975</c:v>
                </c:pt>
                <c:pt idx="85">
                  <c:v>8011.6</c:v>
                </c:pt>
                <c:pt idx="86">
                  <c:v>6479.7</c:v>
                </c:pt>
                <c:pt idx="87">
                  <c:v>6817.7</c:v>
                </c:pt>
                <c:pt idx="88">
                  <c:v>6841.2</c:v>
                </c:pt>
                <c:pt idx="89">
                  <c:v>9389.6</c:v>
                </c:pt>
              </c:numCache>
            </c:numRef>
          </c:val>
        </c:ser>
        <c:ser>
          <c:idx val="53"/>
          <c:order val="53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Data!$BC$11:$BC$100</c:f>
              <c:numCache>
                <c:formatCode>#,##0.00</c:formatCode>
                <c:ptCount val="90"/>
                <c:pt idx="0" formatCode="General">
                  <c:v>54</c:v>
                </c:pt>
                <c:pt idx="1">
                  <c:v>11351.8</c:v>
                </c:pt>
                <c:pt idx="2">
                  <c:v>12915.2</c:v>
                </c:pt>
                <c:pt idx="3">
                  <c:v>13048.3</c:v>
                </c:pt>
                <c:pt idx="4">
                  <c:v>13541.5</c:v>
                </c:pt>
                <c:pt idx="5">
                  <c:v>14106.9</c:v>
                </c:pt>
                <c:pt idx="6">
                  <c:v>15576.9</c:v>
                </c:pt>
                <c:pt idx="7">
                  <c:v>16118.2</c:v>
                </c:pt>
                <c:pt idx="8">
                  <c:v>17645.3</c:v>
                </c:pt>
                <c:pt idx="9">
                  <c:v>19821.900000000001</c:v>
                </c:pt>
                <c:pt idx="10">
                  <c:v>20851.5</c:v>
                </c:pt>
                <c:pt idx="11">
                  <c:v>23397.1</c:v>
                </c:pt>
                <c:pt idx="12">
                  <c:v>25929.7</c:v>
                </c:pt>
                <c:pt idx="13">
                  <c:v>29084.400000000001</c:v>
                </c:pt>
                <c:pt idx="14">
                  <c:v>33377.1</c:v>
                </c:pt>
                <c:pt idx="15">
                  <c:v>37516.6</c:v>
                </c:pt>
                <c:pt idx="16">
                  <c:v>43348.3</c:v>
                </c:pt>
                <c:pt idx="17">
                  <c:v>51438.3</c:v>
                </c:pt>
                <c:pt idx="18">
                  <c:v>62859.4</c:v>
                </c:pt>
                <c:pt idx="19">
                  <c:v>75514.8</c:v>
                </c:pt>
                <c:pt idx="20">
                  <c:v>87498.3</c:v>
                </c:pt>
                <c:pt idx="21">
                  <c:v>105558.2</c:v>
                </c:pt>
                <c:pt idx="22">
                  <c:v>128072.4</c:v>
                </c:pt>
                <c:pt idx="23">
                  <c:v>151373.4</c:v>
                </c:pt>
                <c:pt idx="24">
                  <c:v>182270.2</c:v>
                </c:pt>
                <c:pt idx="25">
                  <c:v>214327.9</c:v>
                </c:pt>
                <c:pt idx="26">
                  <c:v>252210.7</c:v>
                </c:pt>
                <c:pt idx="27">
                  <c:v>298431.7</c:v>
                </c:pt>
                <c:pt idx="28">
                  <c:v>340637.8</c:v>
                </c:pt>
                <c:pt idx="29">
                  <c:v>381662.4</c:v>
                </c:pt>
                <c:pt idx="30">
                  <c:v>422122.8</c:v>
                </c:pt>
                <c:pt idx="31">
                  <c:v>464709.7</c:v>
                </c:pt>
                <c:pt idx="32">
                  <c:v>494957.4</c:v>
                </c:pt>
                <c:pt idx="33">
                  <c:v>523165</c:v>
                </c:pt>
                <c:pt idx="34">
                  <c:v>546145.19999999972</c:v>
                </c:pt>
                <c:pt idx="35">
                  <c:v>561224.4</c:v>
                </c:pt>
                <c:pt idx="36">
                  <c:v>572615.69999999972</c:v>
                </c:pt>
                <c:pt idx="37">
                  <c:v>577399.69999999972</c:v>
                </c:pt>
                <c:pt idx="38">
                  <c:v>570247.69999999972</c:v>
                </c:pt>
                <c:pt idx="39">
                  <c:v>564450</c:v>
                </c:pt>
                <c:pt idx="40">
                  <c:v>543120.9</c:v>
                </c:pt>
                <c:pt idx="41">
                  <c:v>506592.8</c:v>
                </c:pt>
                <c:pt idx="42">
                  <c:v>488399.6</c:v>
                </c:pt>
                <c:pt idx="43">
                  <c:v>472490.5</c:v>
                </c:pt>
                <c:pt idx="44">
                  <c:v>442146.3</c:v>
                </c:pt>
                <c:pt idx="45">
                  <c:v>413727.6</c:v>
                </c:pt>
                <c:pt idx="46">
                  <c:v>393498.9</c:v>
                </c:pt>
                <c:pt idx="47">
                  <c:v>368715.6</c:v>
                </c:pt>
                <c:pt idx="48">
                  <c:v>339450.8</c:v>
                </c:pt>
                <c:pt idx="49">
                  <c:v>320357.3</c:v>
                </c:pt>
                <c:pt idx="50">
                  <c:v>304515.3</c:v>
                </c:pt>
                <c:pt idx="51">
                  <c:v>284404.40000000002</c:v>
                </c:pt>
                <c:pt idx="52">
                  <c:v>270356.7</c:v>
                </c:pt>
                <c:pt idx="53">
                  <c:v>254041.2</c:v>
                </c:pt>
                <c:pt idx="54">
                  <c:v>232629.9</c:v>
                </c:pt>
                <c:pt idx="55">
                  <c:v>225641.1</c:v>
                </c:pt>
                <c:pt idx="56">
                  <c:v>212210.5</c:v>
                </c:pt>
                <c:pt idx="57">
                  <c:v>202404.4</c:v>
                </c:pt>
                <c:pt idx="58">
                  <c:v>191493.1</c:v>
                </c:pt>
                <c:pt idx="59">
                  <c:v>184431</c:v>
                </c:pt>
                <c:pt idx="60">
                  <c:v>168081.3</c:v>
                </c:pt>
                <c:pt idx="61">
                  <c:v>163926.1</c:v>
                </c:pt>
                <c:pt idx="62">
                  <c:v>155140.79999999999</c:v>
                </c:pt>
                <c:pt idx="63">
                  <c:v>143991</c:v>
                </c:pt>
                <c:pt idx="64">
                  <c:v>134518.29999999999</c:v>
                </c:pt>
                <c:pt idx="65">
                  <c:v>131709.5</c:v>
                </c:pt>
                <c:pt idx="66">
                  <c:v>125300.2</c:v>
                </c:pt>
                <c:pt idx="67">
                  <c:v>123497.2</c:v>
                </c:pt>
                <c:pt idx="68">
                  <c:v>114533.1</c:v>
                </c:pt>
                <c:pt idx="69">
                  <c:v>111583</c:v>
                </c:pt>
                <c:pt idx="70">
                  <c:v>106474.4</c:v>
                </c:pt>
                <c:pt idx="71">
                  <c:v>103497.8</c:v>
                </c:pt>
                <c:pt idx="72">
                  <c:v>100421.3</c:v>
                </c:pt>
                <c:pt idx="73">
                  <c:v>96914.5</c:v>
                </c:pt>
                <c:pt idx="74">
                  <c:v>89328.7</c:v>
                </c:pt>
                <c:pt idx="75">
                  <c:v>84336.2</c:v>
                </c:pt>
                <c:pt idx="76">
                  <c:v>73701</c:v>
                </c:pt>
                <c:pt idx="77">
                  <c:v>54043.5</c:v>
                </c:pt>
                <c:pt idx="78">
                  <c:v>29007.3</c:v>
                </c:pt>
                <c:pt idx="79">
                  <c:v>16185.8</c:v>
                </c:pt>
                <c:pt idx="80">
                  <c:v>11612.8</c:v>
                </c:pt>
                <c:pt idx="81">
                  <c:v>10117.1</c:v>
                </c:pt>
                <c:pt idx="82">
                  <c:v>9483.2000000000007</c:v>
                </c:pt>
                <c:pt idx="83">
                  <c:v>8055.5</c:v>
                </c:pt>
                <c:pt idx="84">
                  <c:v>7494.1</c:v>
                </c:pt>
                <c:pt idx="85">
                  <c:v>7115.8</c:v>
                </c:pt>
                <c:pt idx="86">
                  <c:v>6939.2</c:v>
                </c:pt>
                <c:pt idx="87">
                  <c:v>6247.5</c:v>
                </c:pt>
                <c:pt idx="88">
                  <c:v>6468.7</c:v>
                </c:pt>
                <c:pt idx="89">
                  <c:v>10236.799999999997</c:v>
                </c:pt>
              </c:numCache>
            </c:numRef>
          </c:val>
        </c:ser>
        <c:ser>
          <c:idx val="54"/>
          <c:order val="54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Data!$BD$11:$BD$100</c:f>
              <c:numCache>
                <c:formatCode>#,##0.00</c:formatCode>
                <c:ptCount val="90"/>
                <c:pt idx="0" formatCode="General">
                  <c:v>55</c:v>
                </c:pt>
                <c:pt idx="1">
                  <c:v>11190.1</c:v>
                </c:pt>
                <c:pt idx="2">
                  <c:v>12032.6</c:v>
                </c:pt>
                <c:pt idx="3">
                  <c:v>13127.5</c:v>
                </c:pt>
                <c:pt idx="4">
                  <c:v>13566.5</c:v>
                </c:pt>
                <c:pt idx="5">
                  <c:v>12549.3</c:v>
                </c:pt>
                <c:pt idx="6">
                  <c:v>14834.7</c:v>
                </c:pt>
                <c:pt idx="7">
                  <c:v>15275</c:v>
                </c:pt>
                <c:pt idx="8">
                  <c:v>16399.599999999995</c:v>
                </c:pt>
                <c:pt idx="9">
                  <c:v>18499.2</c:v>
                </c:pt>
                <c:pt idx="10">
                  <c:v>19747.2</c:v>
                </c:pt>
                <c:pt idx="11">
                  <c:v>21881.1</c:v>
                </c:pt>
                <c:pt idx="12">
                  <c:v>23344.799999999996</c:v>
                </c:pt>
                <c:pt idx="13">
                  <c:v>26337</c:v>
                </c:pt>
                <c:pt idx="14">
                  <c:v>29008.9</c:v>
                </c:pt>
                <c:pt idx="15">
                  <c:v>34656.400000000001</c:v>
                </c:pt>
                <c:pt idx="16">
                  <c:v>38556.800000000003</c:v>
                </c:pt>
                <c:pt idx="17">
                  <c:v>44823.1</c:v>
                </c:pt>
                <c:pt idx="18">
                  <c:v>53572.4</c:v>
                </c:pt>
                <c:pt idx="19">
                  <c:v>62542.7</c:v>
                </c:pt>
                <c:pt idx="20">
                  <c:v>75690.7</c:v>
                </c:pt>
                <c:pt idx="21">
                  <c:v>90625.7</c:v>
                </c:pt>
                <c:pt idx="22">
                  <c:v>112069.9</c:v>
                </c:pt>
                <c:pt idx="23">
                  <c:v>132548.9</c:v>
                </c:pt>
                <c:pt idx="24">
                  <c:v>162425.1</c:v>
                </c:pt>
                <c:pt idx="25">
                  <c:v>186698.8</c:v>
                </c:pt>
                <c:pt idx="26">
                  <c:v>225383.6</c:v>
                </c:pt>
                <c:pt idx="27">
                  <c:v>253636.9</c:v>
                </c:pt>
                <c:pt idx="28">
                  <c:v>290399.40000000002</c:v>
                </c:pt>
                <c:pt idx="29">
                  <c:v>334714.7</c:v>
                </c:pt>
                <c:pt idx="30">
                  <c:v>367406.4</c:v>
                </c:pt>
                <c:pt idx="31">
                  <c:v>400293.6</c:v>
                </c:pt>
                <c:pt idx="32">
                  <c:v>431805</c:v>
                </c:pt>
                <c:pt idx="33">
                  <c:v>456598.1</c:v>
                </c:pt>
                <c:pt idx="34">
                  <c:v>484672.8</c:v>
                </c:pt>
                <c:pt idx="35">
                  <c:v>499632.6</c:v>
                </c:pt>
                <c:pt idx="36">
                  <c:v>504830.4</c:v>
                </c:pt>
                <c:pt idx="37">
                  <c:v>513469.9</c:v>
                </c:pt>
                <c:pt idx="38">
                  <c:v>503071.3</c:v>
                </c:pt>
                <c:pt idx="39">
                  <c:v>498356.3</c:v>
                </c:pt>
                <c:pt idx="40">
                  <c:v>480229.8</c:v>
                </c:pt>
                <c:pt idx="41">
                  <c:v>465461.8</c:v>
                </c:pt>
                <c:pt idx="42">
                  <c:v>448949.3</c:v>
                </c:pt>
                <c:pt idx="43">
                  <c:v>423948.5</c:v>
                </c:pt>
                <c:pt idx="44">
                  <c:v>397422.7</c:v>
                </c:pt>
                <c:pt idx="45">
                  <c:v>372617.6</c:v>
                </c:pt>
                <c:pt idx="46">
                  <c:v>358265.8</c:v>
                </c:pt>
                <c:pt idx="47">
                  <c:v>337734.3</c:v>
                </c:pt>
                <c:pt idx="48">
                  <c:v>311893.40000000002</c:v>
                </c:pt>
                <c:pt idx="49">
                  <c:v>293618.3</c:v>
                </c:pt>
                <c:pt idx="50">
                  <c:v>277159.7</c:v>
                </c:pt>
                <c:pt idx="51">
                  <c:v>259013.7</c:v>
                </c:pt>
                <c:pt idx="52">
                  <c:v>243038.8</c:v>
                </c:pt>
                <c:pt idx="53">
                  <c:v>228974.2</c:v>
                </c:pt>
                <c:pt idx="54">
                  <c:v>216419.8</c:v>
                </c:pt>
                <c:pt idx="55">
                  <c:v>207441.2</c:v>
                </c:pt>
                <c:pt idx="56">
                  <c:v>196640.7</c:v>
                </c:pt>
                <c:pt idx="57">
                  <c:v>185148.2</c:v>
                </c:pt>
                <c:pt idx="58">
                  <c:v>173013.2</c:v>
                </c:pt>
                <c:pt idx="59">
                  <c:v>164894.20000000001</c:v>
                </c:pt>
                <c:pt idx="60">
                  <c:v>155142.39999999997</c:v>
                </c:pt>
                <c:pt idx="61">
                  <c:v>146397.29999999999</c:v>
                </c:pt>
                <c:pt idx="62">
                  <c:v>138171</c:v>
                </c:pt>
                <c:pt idx="63">
                  <c:v>131095.6</c:v>
                </c:pt>
                <c:pt idx="64">
                  <c:v>127571.8</c:v>
                </c:pt>
                <c:pt idx="65">
                  <c:v>122123.3</c:v>
                </c:pt>
                <c:pt idx="66">
                  <c:v>116104.4</c:v>
                </c:pt>
                <c:pt idx="67">
                  <c:v>110325</c:v>
                </c:pt>
                <c:pt idx="68">
                  <c:v>104755.9</c:v>
                </c:pt>
                <c:pt idx="69">
                  <c:v>107036.2</c:v>
                </c:pt>
                <c:pt idx="70">
                  <c:v>100765.7</c:v>
                </c:pt>
                <c:pt idx="71">
                  <c:v>98130.8</c:v>
                </c:pt>
                <c:pt idx="72">
                  <c:v>91590.6</c:v>
                </c:pt>
                <c:pt idx="73">
                  <c:v>89125.5</c:v>
                </c:pt>
                <c:pt idx="74">
                  <c:v>83318.100000000006</c:v>
                </c:pt>
                <c:pt idx="75">
                  <c:v>78179.199999999997</c:v>
                </c:pt>
                <c:pt idx="76">
                  <c:v>63217.9</c:v>
                </c:pt>
                <c:pt idx="77">
                  <c:v>46505.1</c:v>
                </c:pt>
                <c:pt idx="78">
                  <c:v>23110.1</c:v>
                </c:pt>
                <c:pt idx="79">
                  <c:v>13806.5</c:v>
                </c:pt>
                <c:pt idx="80">
                  <c:v>10449.200000000003</c:v>
                </c:pt>
                <c:pt idx="81">
                  <c:v>10259.9</c:v>
                </c:pt>
                <c:pt idx="82">
                  <c:v>9095.2000000000007</c:v>
                </c:pt>
                <c:pt idx="83">
                  <c:v>8462</c:v>
                </c:pt>
                <c:pt idx="84">
                  <c:v>7381.4</c:v>
                </c:pt>
                <c:pt idx="85">
                  <c:v>6920.4</c:v>
                </c:pt>
                <c:pt idx="86">
                  <c:v>7329.3</c:v>
                </c:pt>
                <c:pt idx="87">
                  <c:v>6722.1</c:v>
                </c:pt>
                <c:pt idx="88">
                  <c:v>6692</c:v>
                </c:pt>
                <c:pt idx="89">
                  <c:v>9377.7999999999975</c:v>
                </c:pt>
              </c:numCache>
            </c:numRef>
          </c:val>
        </c:ser>
        <c:ser>
          <c:idx val="55"/>
          <c:order val="55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Data!$BE$11:$BE$100</c:f>
              <c:numCache>
                <c:formatCode>#,##0.00</c:formatCode>
                <c:ptCount val="90"/>
                <c:pt idx="0" formatCode="General">
                  <c:v>56</c:v>
                </c:pt>
                <c:pt idx="1">
                  <c:v>11056.1</c:v>
                </c:pt>
                <c:pt idx="2">
                  <c:v>11252</c:v>
                </c:pt>
                <c:pt idx="3">
                  <c:v>12386.7</c:v>
                </c:pt>
                <c:pt idx="4">
                  <c:v>12576.4</c:v>
                </c:pt>
                <c:pt idx="5">
                  <c:v>12841.2</c:v>
                </c:pt>
                <c:pt idx="6">
                  <c:v>13794.4</c:v>
                </c:pt>
                <c:pt idx="7">
                  <c:v>14990.1</c:v>
                </c:pt>
                <c:pt idx="8">
                  <c:v>16892.7</c:v>
                </c:pt>
                <c:pt idx="9">
                  <c:v>16843.599999999995</c:v>
                </c:pt>
                <c:pt idx="10">
                  <c:v>17646.900000000001</c:v>
                </c:pt>
                <c:pt idx="11">
                  <c:v>19966.3</c:v>
                </c:pt>
                <c:pt idx="12">
                  <c:v>22196.5</c:v>
                </c:pt>
                <c:pt idx="13">
                  <c:v>23311.200000000001</c:v>
                </c:pt>
                <c:pt idx="14">
                  <c:v>26827.1</c:v>
                </c:pt>
                <c:pt idx="15">
                  <c:v>28290.3</c:v>
                </c:pt>
                <c:pt idx="16">
                  <c:v>35462</c:v>
                </c:pt>
                <c:pt idx="17">
                  <c:v>40795.4</c:v>
                </c:pt>
                <c:pt idx="18">
                  <c:v>47359.8</c:v>
                </c:pt>
                <c:pt idx="19">
                  <c:v>56099.9</c:v>
                </c:pt>
                <c:pt idx="20">
                  <c:v>66501.899999999994</c:v>
                </c:pt>
                <c:pt idx="21">
                  <c:v>79715.100000000006</c:v>
                </c:pt>
                <c:pt idx="22">
                  <c:v>95618.5</c:v>
                </c:pt>
                <c:pt idx="23">
                  <c:v>115823.7</c:v>
                </c:pt>
                <c:pt idx="24">
                  <c:v>138727.5</c:v>
                </c:pt>
                <c:pt idx="25">
                  <c:v>160993.29999999999</c:v>
                </c:pt>
                <c:pt idx="26">
                  <c:v>192956.9</c:v>
                </c:pt>
                <c:pt idx="27">
                  <c:v>221666.4</c:v>
                </c:pt>
                <c:pt idx="28">
                  <c:v>252908.2</c:v>
                </c:pt>
                <c:pt idx="29">
                  <c:v>287062.90000000002</c:v>
                </c:pt>
                <c:pt idx="30">
                  <c:v>317107.59999999998</c:v>
                </c:pt>
                <c:pt idx="31">
                  <c:v>355797.7</c:v>
                </c:pt>
                <c:pt idx="32">
                  <c:v>382004.9</c:v>
                </c:pt>
                <c:pt idx="33">
                  <c:v>413591</c:v>
                </c:pt>
                <c:pt idx="34">
                  <c:v>422267.7</c:v>
                </c:pt>
                <c:pt idx="35">
                  <c:v>442052.5</c:v>
                </c:pt>
                <c:pt idx="36">
                  <c:v>449650.5</c:v>
                </c:pt>
                <c:pt idx="37">
                  <c:v>455028.5</c:v>
                </c:pt>
                <c:pt idx="38">
                  <c:v>446165.8</c:v>
                </c:pt>
                <c:pt idx="39">
                  <c:v>442789.2</c:v>
                </c:pt>
                <c:pt idx="40">
                  <c:v>430726.7</c:v>
                </c:pt>
                <c:pt idx="41">
                  <c:v>414080.9</c:v>
                </c:pt>
                <c:pt idx="42">
                  <c:v>399788.1</c:v>
                </c:pt>
                <c:pt idx="43">
                  <c:v>381649.4</c:v>
                </c:pt>
                <c:pt idx="44">
                  <c:v>357002.9</c:v>
                </c:pt>
                <c:pt idx="45">
                  <c:v>343820.7</c:v>
                </c:pt>
                <c:pt idx="46">
                  <c:v>319694.5</c:v>
                </c:pt>
                <c:pt idx="47">
                  <c:v>296869.5</c:v>
                </c:pt>
                <c:pt idx="48">
                  <c:v>282640.7</c:v>
                </c:pt>
                <c:pt idx="49">
                  <c:v>262467.90000000002</c:v>
                </c:pt>
                <c:pt idx="50">
                  <c:v>250984.2</c:v>
                </c:pt>
                <c:pt idx="51">
                  <c:v>236407.8</c:v>
                </c:pt>
                <c:pt idx="52">
                  <c:v>218537.60000000001</c:v>
                </c:pt>
                <c:pt idx="53">
                  <c:v>206852.8</c:v>
                </c:pt>
                <c:pt idx="54">
                  <c:v>194785.3</c:v>
                </c:pt>
                <c:pt idx="55">
                  <c:v>186015.8</c:v>
                </c:pt>
                <c:pt idx="56">
                  <c:v>176612.2</c:v>
                </c:pt>
                <c:pt idx="57">
                  <c:v>169242.6</c:v>
                </c:pt>
                <c:pt idx="58">
                  <c:v>155419.79999999999</c:v>
                </c:pt>
                <c:pt idx="59">
                  <c:v>149482.20000000001</c:v>
                </c:pt>
                <c:pt idx="60">
                  <c:v>142712</c:v>
                </c:pt>
                <c:pt idx="61">
                  <c:v>135352.5</c:v>
                </c:pt>
                <c:pt idx="62">
                  <c:v>126320.4</c:v>
                </c:pt>
                <c:pt idx="63">
                  <c:v>120314</c:v>
                </c:pt>
                <c:pt idx="64">
                  <c:v>115444.7</c:v>
                </c:pt>
                <c:pt idx="65">
                  <c:v>112523</c:v>
                </c:pt>
                <c:pt idx="66">
                  <c:v>107306.4</c:v>
                </c:pt>
                <c:pt idx="67">
                  <c:v>102434.4</c:v>
                </c:pt>
                <c:pt idx="68">
                  <c:v>96494.1</c:v>
                </c:pt>
                <c:pt idx="69">
                  <c:v>95783.6</c:v>
                </c:pt>
                <c:pt idx="70">
                  <c:v>92428.1</c:v>
                </c:pt>
                <c:pt idx="71">
                  <c:v>85919</c:v>
                </c:pt>
                <c:pt idx="72">
                  <c:v>81434</c:v>
                </c:pt>
                <c:pt idx="73">
                  <c:v>80308.3</c:v>
                </c:pt>
                <c:pt idx="74">
                  <c:v>77794.600000000006</c:v>
                </c:pt>
                <c:pt idx="75">
                  <c:v>70428</c:v>
                </c:pt>
                <c:pt idx="76">
                  <c:v>53751</c:v>
                </c:pt>
                <c:pt idx="77">
                  <c:v>34788.9</c:v>
                </c:pt>
                <c:pt idx="78">
                  <c:v>19322.3</c:v>
                </c:pt>
                <c:pt idx="79">
                  <c:v>12054.5</c:v>
                </c:pt>
                <c:pt idx="80">
                  <c:v>10392.4</c:v>
                </c:pt>
                <c:pt idx="81">
                  <c:v>9507.4</c:v>
                </c:pt>
                <c:pt idx="82">
                  <c:v>8198.9</c:v>
                </c:pt>
                <c:pt idx="83">
                  <c:v>7972.6</c:v>
                </c:pt>
                <c:pt idx="84">
                  <c:v>7024.8</c:v>
                </c:pt>
                <c:pt idx="85">
                  <c:v>8470.2000000000007</c:v>
                </c:pt>
                <c:pt idx="86">
                  <c:v>9962</c:v>
                </c:pt>
                <c:pt idx="87">
                  <c:v>7057.7</c:v>
                </c:pt>
                <c:pt idx="88">
                  <c:v>6382.6</c:v>
                </c:pt>
                <c:pt idx="89">
                  <c:v>8820.7999999999975</c:v>
                </c:pt>
              </c:numCache>
            </c:numRef>
          </c:val>
        </c:ser>
        <c:ser>
          <c:idx val="56"/>
          <c:order val="56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Data!$BF$11:$BF$100</c:f>
              <c:numCache>
                <c:formatCode>#,##0.00</c:formatCode>
                <c:ptCount val="90"/>
                <c:pt idx="0" formatCode="General">
                  <c:v>57</c:v>
                </c:pt>
                <c:pt idx="1">
                  <c:v>9929.6</c:v>
                </c:pt>
                <c:pt idx="2">
                  <c:v>12028.5</c:v>
                </c:pt>
                <c:pt idx="3">
                  <c:v>12235.3</c:v>
                </c:pt>
                <c:pt idx="4">
                  <c:v>12673.7</c:v>
                </c:pt>
                <c:pt idx="5">
                  <c:v>12462.6</c:v>
                </c:pt>
                <c:pt idx="6">
                  <c:v>13581.5</c:v>
                </c:pt>
                <c:pt idx="7">
                  <c:v>14615.7</c:v>
                </c:pt>
                <c:pt idx="8">
                  <c:v>15423.5</c:v>
                </c:pt>
                <c:pt idx="9">
                  <c:v>15735.4</c:v>
                </c:pt>
                <c:pt idx="10">
                  <c:v>17531.3</c:v>
                </c:pt>
                <c:pt idx="11">
                  <c:v>18460.2</c:v>
                </c:pt>
                <c:pt idx="12">
                  <c:v>20806</c:v>
                </c:pt>
                <c:pt idx="13">
                  <c:v>22718.6</c:v>
                </c:pt>
                <c:pt idx="14">
                  <c:v>25488</c:v>
                </c:pt>
                <c:pt idx="15">
                  <c:v>27466.7</c:v>
                </c:pt>
                <c:pt idx="16">
                  <c:v>31605.3</c:v>
                </c:pt>
                <c:pt idx="17">
                  <c:v>35910.400000000001</c:v>
                </c:pt>
                <c:pt idx="18">
                  <c:v>42806.400000000001</c:v>
                </c:pt>
                <c:pt idx="19">
                  <c:v>50480.7</c:v>
                </c:pt>
                <c:pt idx="20">
                  <c:v>58002.2</c:v>
                </c:pt>
                <c:pt idx="21">
                  <c:v>67593.600000000006</c:v>
                </c:pt>
                <c:pt idx="22">
                  <c:v>80199.3</c:v>
                </c:pt>
                <c:pt idx="23">
                  <c:v>100261.9</c:v>
                </c:pt>
                <c:pt idx="24">
                  <c:v>118536.7</c:v>
                </c:pt>
                <c:pt idx="25">
                  <c:v>141222.39999999997</c:v>
                </c:pt>
                <c:pt idx="26">
                  <c:v>162257.20000000001</c:v>
                </c:pt>
                <c:pt idx="27">
                  <c:v>191218.1</c:v>
                </c:pt>
                <c:pt idx="28">
                  <c:v>219090.2</c:v>
                </c:pt>
                <c:pt idx="29">
                  <c:v>249468.79999999999</c:v>
                </c:pt>
                <c:pt idx="30">
                  <c:v>273661.59999999998</c:v>
                </c:pt>
                <c:pt idx="31">
                  <c:v>303823</c:v>
                </c:pt>
                <c:pt idx="32">
                  <c:v>336870.3</c:v>
                </c:pt>
                <c:pt idx="33">
                  <c:v>358802.1</c:v>
                </c:pt>
                <c:pt idx="34">
                  <c:v>375568</c:v>
                </c:pt>
                <c:pt idx="35">
                  <c:v>388651.1</c:v>
                </c:pt>
                <c:pt idx="36">
                  <c:v>397233.3</c:v>
                </c:pt>
                <c:pt idx="37">
                  <c:v>399638.6</c:v>
                </c:pt>
                <c:pt idx="38">
                  <c:v>400185</c:v>
                </c:pt>
                <c:pt idx="39">
                  <c:v>404179.7</c:v>
                </c:pt>
                <c:pt idx="40">
                  <c:v>386349.7</c:v>
                </c:pt>
                <c:pt idx="41">
                  <c:v>375274.4</c:v>
                </c:pt>
                <c:pt idx="42">
                  <c:v>358371</c:v>
                </c:pt>
                <c:pt idx="43">
                  <c:v>347451.1</c:v>
                </c:pt>
                <c:pt idx="44">
                  <c:v>329016</c:v>
                </c:pt>
                <c:pt idx="45">
                  <c:v>306458.7</c:v>
                </c:pt>
                <c:pt idx="46">
                  <c:v>288807.90000000002</c:v>
                </c:pt>
                <c:pt idx="47">
                  <c:v>272561.90000000002</c:v>
                </c:pt>
                <c:pt idx="48">
                  <c:v>255799.4</c:v>
                </c:pt>
                <c:pt idx="49">
                  <c:v>238810.7</c:v>
                </c:pt>
                <c:pt idx="50">
                  <c:v>222394.6</c:v>
                </c:pt>
                <c:pt idx="51">
                  <c:v>212588.79999999999</c:v>
                </c:pt>
                <c:pt idx="52">
                  <c:v>202606.7</c:v>
                </c:pt>
                <c:pt idx="53">
                  <c:v>186387.1</c:v>
                </c:pt>
                <c:pt idx="54">
                  <c:v>177714.5</c:v>
                </c:pt>
                <c:pt idx="55">
                  <c:v>172558.8</c:v>
                </c:pt>
                <c:pt idx="56">
                  <c:v>159411.29999999999</c:v>
                </c:pt>
                <c:pt idx="57">
                  <c:v>151236.70000000001</c:v>
                </c:pt>
                <c:pt idx="58">
                  <c:v>143259.4</c:v>
                </c:pt>
                <c:pt idx="59">
                  <c:v>135426.5</c:v>
                </c:pt>
                <c:pt idx="60">
                  <c:v>126272.9</c:v>
                </c:pt>
                <c:pt idx="61">
                  <c:v>120968.3</c:v>
                </c:pt>
                <c:pt idx="62">
                  <c:v>117180.6</c:v>
                </c:pt>
                <c:pt idx="63">
                  <c:v>109199.3</c:v>
                </c:pt>
                <c:pt idx="64">
                  <c:v>105063.2</c:v>
                </c:pt>
                <c:pt idx="65">
                  <c:v>101010.7</c:v>
                </c:pt>
                <c:pt idx="66">
                  <c:v>100352</c:v>
                </c:pt>
                <c:pt idx="67">
                  <c:v>94921</c:v>
                </c:pt>
                <c:pt idx="68">
                  <c:v>87209.5</c:v>
                </c:pt>
                <c:pt idx="69">
                  <c:v>84845.9</c:v>
                </c:pt>
                <c:pt idx="70">
                  <c:v>78715.100000000006</c:v>
                </c:pt>
                <c:pt idx="71">
                  <c:v>77288.600000000006</c:v>
                </c:pt>
                <c:pt idx="72">
                  <c:v>76076.399999999994</c:v>
                </c:pt>
                <c:pt idx="73">
                  <c:v>74803.7</c:v>
                </c:pt>
                <c:pt idx="74">
                  <c:v>68658.600000000006</c:v>
                </c:pt>
                <c:pt idx="75">
                  <c:v>60310.8</c:v>
                </c:pt>
                <c:pt idx="76">
                  <c:v>45115.3</c:v>
                </c:pt>
                <c:pt idx="77">
                  <c:v>27422.9</c:v>
                </c:pt>
                <c:pt idx="78">
                  <c:v>15528.5</c:v>
                </c:pt>
                <c:pt idx="79">
                  <c:v>11023.1</c:v>
                </c:pt>
                <c:pt idx="80">
                  <c:v>10295.9</c:v>
                </c:pt>
                <c:pt idx="81">
                  <c:v>9059.6</c:v>
                </c:pt>
                <c:pt idx="82">
                  <c:v>8123.3</c:v>
                </c:pt>
                <c:pt idx="83">
                  <c:v>7754.8</c:v>
                </c:pt>
                <c:pt idx="84">
                  <c:v>7441.8</c:v>
                </c:pt>
                <c:pt idx="85">
                  <c:v>7284.7</c:v>
                </c:pt>
                <c:pt idx="86">
                  <c:v>7943.2</c:v>
                </c:pt>
                <c:pt idx="87">
                  <c:v>6460.4</c:v>
                </c:pt>
                <c:pt idx="88">
                  <c:v>6382.3</c:v>
                </c:pt>
                <c:pt idx="89">
                  <c:v>8234.9</c:v>
                </c:pt>
              </c:numCache>
            </c:numRef>
          </c:val>
        </c:ser>
        <c:ser>
          <c:idx val="57"/>
          <c:order val="57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Data!$BG$11:$BG$100</c:f>
              <c:numCache>
                <c:formatCode>#,##0.00</c:formatCode>
                <c:ptCount val="90"/>
                <c:pt idx="0" formatCode="General">
                  <c:v>58</c:v>
                </c:pt>
                <c:pt idx="1">
                  <c:v>10201.1</c:v>
                </c:pt>
                <c:pt idx="2">
                  <c:v>10887.2</c:v>
                </c:pt>
                <c:pt idx="3">
                  <c:v>11882.3</c:v>
                </c:pt>
                <c:pt idx="4">
                  <c:v>11343.5</c:v>
                </c:pt>
                <c:pt idx="5">
                  <c:v>12678</c:v>
                </c:pt>
                <c:pt idx="6">
                  <c:v>12775.6</c:v>
                </c:pt>
                <c:pt idx="7">
                  <c:v>13772.7</c:v>
                </c:pt>
                <c:pt idx="8">
                  <c:v>14772.4</c:v>
                </c:pt>
                <c:pt idx="9">
                  <c:v>15218.1</c:v>
                </c:pt>
                <c:pt idx="10">
                  <c:v>17059.3</c:v>
                </c:pt>
                <c:pt idx="11">
                  <c:v>17760.099999999995</c:v>
                </c:pt>
                <c:pt idx="12">
                  <c:v>19900.2</c:v>
                </c:pt>
                <c:pt idx="13">
                  <c:v>21192.5</c:v>
                </c:pt>
                <c:pt idx="14">
                  <c:v>23347.1</c:v>
                </c:pt>
                <c:pt idx="15">
                  <c:v>26196.9</c:v>
                </c:pt>
                <c:pt idx="16">
                  <c:v>28164.799999999996</c:v>
                </c:pt>
                <c:pt idx="17">
                  <c:v>32302</c:v>
                </c:pt>
                <c:pt idx="18">
                  <c:v>39282.5</c:v>
                </c:pt>
                <c:pt idx="19">
                  <c:v>41895.199999999997</c:v>
                </c:pt>
                <c:pt idx="20">
                  <c:v>50407.3</c:v>
                </c:pt>
                <c:pt idx="21">
                  <c:v>60837.7</c:v>
                </c:pt>
                <c:pt idx="22">
                  <c:v>70850.5</c:v>
                </c:pt>
                <c:pt idx="23">
                  <c:v>84494.5</c:v>
                </c:pt>
                <c:pt idx="24">
                  <c:v>99228.800000000003</c:v>
                </c:pt>
                <c:pt idx="25">
                  <c:v>119100.1</c:v>
                </c:pt>
                <c:pt idx="26">
                  <c:v>141693.4</c:v>
                </c:pt>
                <c:pt idx="27">
                  <c:v>164089.5</c:v>
                </c:pt>
                <c:pt idx="28">
                  <c:v>187051.5</c:v>
                </c:pt>
                <c:pt idx="29">
                  <c:v>216171.2</c:v>
                </c:pt>
                <c:pt idx="30">
                  <c:v>241839.8</c:v>
                </c:pt>
                <c:pt idx="31">
                  <c:v>264520.40000000002</c:v>
                </c:pt>
                <c:pt idx="32">
                  <c:v>289977.7</c:v>
                </c:pt>
                <c:pt idx="33">
                  <c:v>316466.59999999998</c:v>
                </c:pt>
                <c:pt idx="34">
                  <c:v>333138</c:v>
                </c:pt>
                <c:pt idx="35">
                  <c:v>342558.2</c:v>
                </c:pt>
                <c:pt idx="36">
                  <c:v>353831.9</c:v>
                </c:pt>
                <c:pt idx="37">
                  <c:v>359634.8</c:v>
                </c:pt>
                <c:pt idx="38">
                  <c:v>356893.7</c:v>
                </c:pt>
                <c:pt idx="39">
                  <c:v>357998</c:v>
                </c:pt>
                <c:pt idx="40">
                  <c:v>350183.9</c:v>
                </c:pt>
                <c:pt idx="41">
                  <c:v>334371.20000000001</c:v>
                </c:pt>
                <c:pt idx="42">
                  <c:v>326201</c:v>
                </c:pt>
                <c:pt idx="43">
                  <c:v>308856.59999999998</c:v>
                </c:pt>
                <c:pt idx="44">
                  <c:v>292294.40000000002</c:v>
                </c:pt>
                <c:pt idx="45">
                  <c:v>276763.5</c:v>
                </c:pt>
                <c:pt idx="46">
                  <c:v>261152.3</c:v>
                </c:pt>
                <c:pt idx="47">
                  <c:v>248748.2</c:v>
                </c:pt>
                <c:pt idx="48">
                  <c:v>228304.6</c:v>
                </c:pt>
                <c:pt idx="49">
                  <c:v>216721</c:v>
                </c:pt>
                <c:pt idx="50">
                  <c:v>201009.4</c:v>
                </c:pt>
                <c:pt idx="51">
                  <c:v>188959.6</c:v>
                </c:pt>
                <c:pt idx="52">
                  <c:v>179539</c:v>
                </c:pt>
                <c:pt idx="53">
                  <c:v>170468</c:v>
                </c:pt>
                <c:pt idx="54">
                  <c:v>160319.70000000001</c:v>
                </c:pt>
                <c:pt idx="55">
                  <c:v>149235</c:v>
                </c:pt>
                <c:pt idx="56">
                  <c:v>141599.20000000001</c:v>
                </c:pt>
                <c:pt idx="57">
                  <c:v>137345.5</c:v>
                </c:pt>
                <c:pt idx="58">
                  <c:v>129850.1</c:v>
                </c:pt>
                <c:pt idx="59">
                  <c:v>121783.5</c:v>
                </c:pt>
                <c:pt idx="60">
                  <c:v>115440.9</c:v>
                </c:pt>
                <c:pt idx="61">
                  <c:v>110857.1</c:v>
                </c:pt>
                <c:pt idx="62">
                  <c:v>104889.7</c:v>
                </c:pt>
                <c:pt idx="63">
                  <c:v>101838.39999999999</c:v>
                </c:pt>
                <c:pt idx="64">
                  <c:v>96229</c:v>
                </c:pt>
                <c:pt idx="65">
                  <c:v>94310.399999999994</c:v>
                </c:pt>
                <c:pt idx="66">
                  <c:v>89404</c:v>
                </c:pt>
                <c:pt idx="67">
                  <c:v>84544.4</c:v>
                </c:pt>
                <c:pt idx="68">
                  <c:v>75680.5</c:v>
                </c:pt>
                <c:pt idx="69">
                  <c:v>77287.199999999997</c:v>
                </c:pt>
                <c:pt idx="70">
                  <c:v>72671.3</c:v>
                </c:pt>
                <c:pt idx="71">
                  <c:v>70792.600000000006</c:v>
                </c:pt>
                <c:pt idx="72">
                  <c:v>67005.8</c:v>
                </c:pt>
                <c:pt idx="73">
                  <c:v>68300.100000000006</c:v>
                </c:pt>
                <c:pt idx="74">
                  <c:v>58730</c:v>
                </c:pt>
                <c:pt idx="75">
                  <c:v>51894.8</c:v>
                </c:pt>
                <c:pt idx="76">
                  <c:v>34987.300000000003</c:v>
                </c:pt>
                <c:pt idx="77">
                  <c:v>20831.099999999995</c:v>
                </c:pt>
                <c:pt idx="78">
                  <c:v>14417.4</c:v>
                </c:pt>
                <c:pt idx="79">
                  <c:v>10432.6</c:v>
                </c:pt>
                <c:pt idx="80">
                  <c:v>8530.7999999999975</c:v>
                </c:pt>
                <c:pt idx="81">
                  <c:v>8899.2999999999975</c:v>
                </c:pt>
                <c:pt idx="82">
                  <c:v>8448</c:v>
                </c:pt>
                <c:pt idx="83">
                  <c:v>8010.2</c:v>
                </c:pt>
                <c:pt idx="84">
                  <c:v>8142.1</c:v>
                </c:pt>
                <c:pt idx="85">
                  <c:v>6976.2</c:v>
                </c:pt>
                <c:pt idx="86">
                  <c:v>6527.2</c:v>
                </c:pt>
                <c:pt idx="87">
                  <c:v>7017.2</c:v>
                </c:pt>
                <c:pt idx="88">
                  <c:v>6140.2</c:v>
                </c:pt>
                <c:pt idx="89">
                  <c:v>6964.4</c:v>
                </c:pt>
              </c:numCache>
            </c:numRef>
          </c:val>
        </c:ser>
        <c:ser>
          <c:idx val="58"/>
          <c:order val="58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Data!$BH$11:$BH$100</c:f>
              <c:numCache>
                <c:formatCode>#,##0.00</c:formatCode>
                <c:ptCount val="90"/>
                <c:pt idx="0" formatCode="General">
                  <c:v>59</c:v>
                </c:pt>
                <c:pt idx="1">
                  <c:v>9620.7999999999975</c:v>
                </c:pt>
                <c:pt idx="2">
                  <c:v>10320.700000000003</c:v>
                </c:pt>
                <c:pt idx="3">
                  <c:v>11279.6</c:v>
                </c:pt>
                <c:pt idx="4">
                  <c:v>11371.2</c:v>
                </c:pt>
                <c:pt idx="5">
                  <c:v>12071.5</c:v>
                </c:pt>
                <c:pt idx="6">
                  <c:v>12928.4</c:v>
                </c:pt>
                <c:pt idx="7">
                  <c:v>14140.1</c:v>
                </c:pt>
                <c:pt idx="8">
                  <c:v>14906.4</c:v>
                </c:pt>
                <c:pt idx="9">
                  <c:v>15476.9</c:v>
                </c:pt>
                <c:pt idx="10">
                  <c:v>15295.5</c:v>
                </c:pt>
                <c:pt idx="11">
                  <c:v>16826.400000000001</c:v>
                </c:pt>
                <c:pt idx="12">
                  <c:v>18965.8</c:v>
                </c:pt>
                <c:pt idx="13">
                  <c:v>19822.2</c:v>
                </c:pt>
                <c:pt idx="14">
                  <c:v>20866.099999999995</c:v>
                </c:pt>
                <c:pt idx="15">
                  <c:v>22772</c:v>
                </c:pt>
                <c:pt idx="16">
                  <c:v>25210.1</c:v>
                </c:pt>
                <c:pt idx="17">
                  <c:v>29168.9</c:v>
                </c:pt>
                <c:pt idx="18">
                  <c:v>34887.9</c:v>
                </c:pt>
                <c:pt idx="19">
                  <c:v>37721.800000000003</c:v>
                </c:pt>
                <c:pt idx="20">
                  <c:v>46332.4</c:v>
                </c:pt>
                <c:pt idx="21">
                  <c:v>51004.6</c:v>
                </c:pt>
                <c:pt idx="22">
                  <c:v>63925.1</c:v>
                </c:pt>
                <c:pt idx="23">
                  <c:v>74946.7</c:v>
                </c:pt>
                <c:pt idx="24">
                  <c:v>87535.8</c:v>
                </c:pt>
                <c:pt idx="25">
                  <c:v>103797.6</c:v>
                </c:pt>
                <c:pt idx="26">
                  <c:v>125350.8</c:v>
                </c:pt>
                <c:pt idx="27">
                  <c:v>142073.29999999999</c:v>
                </c:pt>
                <c:pt idx="28">
                  <c:v>165215</c:v>
                </c:pt>
                <c:pt idx="29">
                  <c:v>188744</c:v>
                </c:pt>
                <c:pt idx="30">
                  <c:v>210020</c:v>
                </c:pt>
                <c:pt idx="31">
                  <c:v>232255.9</c:v>
                </c:pt>
                <c:pt idx="32">
                  <c:v>253653</c:v>
                </c:pt>
                <c:pt idx="33">
                  <c:v>275312.90000000002</c:v>
                </c:pt>
                <c:pt idx="34">
                  <c:v>289187.3</c:v>
                </c:pt>
                <c:pt idx="35">
                  <c:v>303921.8</c:v>
                </c:pt>
                <c:pt idx="36">
                  <c:v>315372.5</c:v>
                </c:pt>
                <c:pt idx="37">
                  <c:v>323597.59999999998</c:v>
                </c:pt>
                <c:pt idx="38">
                  <c:v>318083.20000000001</c:v>
                </c:pt>
                <c:pt idx="39">
                  <c:v>315661</c:v>
                </c:pt>
                <c:pt idx="40">
                  <c:v>312107.59999999998</c:v>
                </c:pt>
                <c:pt idx="41">
                  <c:v>299229.09999999998</c:v>
                </c:pt>
                <c:pt idx="42">
                  <c:v>291960.09999999998</c:v>
                </c:pt>
                <c:pt idx="43">
                  <c:v>275886.40000000002</c:v>
                </c:pt>
                <c:pt idx="44">
                  <c:v>264866.8</c:v>
                </c:pt>
                <c:pt idx="45">
                  <c:v>249125.5</c:v>
                </c:pt>
                <c:pt idx="46">
                  <c:v>237237</c:v>
                </c:pt>
                <c:pt idx="47">
                  <c:v>220614.9</c:v>
                </c:pt>
                <c:pt idx="48">
                  <c:v>203448.1</c:v>
                </c:pt>
                <c:pt idx="49">
                  <c:v>196411</c:v>
                </c:pt>
                <c:pt idx="50">
                  <c:v>183267.4</c:v>
                </c:pt>
                <c:pt idx="51">
                  <c:v>168500</c:v>
                </c:pt>
                <c:pt idx="52">
                  <c:v>163544.5</c:v>
                </c:pt>
                <c:pt idx="53">
                  <c:v>153743</c:v>
                </c:pt>
                <c:pt idx="54">
                  <c:v>143254.70000000001</c:v>
                </c:pt>
                <c:pt idx="55">
                  <c:v>137623.79999999999</c:v>
                </c:pt>
                <c:pt idx="56">
                  <c:v>127415.5</c:v>
                </c:pt>
                <c:pt idx="57">
                  <c:v>124880.8</c:v>
                </c:pt>
                <c:pt idx="58">
                  <c:v>117169.9</c:v>
                </c:pt>
                <c:pt idx="59">
                  <c:v>109640.1</c:v>
                </c:pt>
                <c:pt idx="60">
                  <c:v>101206.5</c:v>
                </c:pt>
                <c:pt idx="61">
                  <c:v>99088.4</c:v>
                </c:pt>
                <c:pt idx="62">
                  <c:v>93907.8</c:v>
                </c:pt>
                <c:pt idx="63">
                  <c:v>93216.8</c:v>
                </c:pt>
                <c:pt idx="64">
                  <c:v>89593.8</c:v>
                </c:pt>
                <c:pt idx="65">
                  <c:v>82839.3</c:v>
                </c:pt>
                <c:pt idx="66">
                  <c:v>78690.8</c:v>
                </c:pt>
                <c:pt idx="67">
                  <c:v>74399.100000000006</c:v>
                </c:pt>
                <c:pt idx="68">
                  <c:v>68775.600000000006</c:v>
                </c:pt>
                <c:pt idx="69">
                  <c:v>67910.7</c:v>
                </c:pt>
                <c:pt idx="70">
                  <c:v>66763.100000000006</c:v>
                </c:pt>
                <c:pt idx="71">
                  <c:v>65804.3</c:v>
                </c:pt>
                <c:pt idx="72">
                  <c:v>62296.9</c:v>
                </c:pt>
                <c:pt idx="73">
                  <c:v>57777.8</c:v>
                </c:pt>
                <c:pt idx="74">
                  <c:v>51029.1</c:v>
                </c:pt>
                <c:pt idx="75">
                  <c:v>41608.300000000003</c:v>
                </c:pt>
                <c:pt idx="76">
                  <c:v>27474</c:v>
                </c:pt>
                <c:pt idx="77">
                  <c:v>15228.8</c:v>
                </c:pt>
                <c:pt idx="78">
                  <c:v>12159.4</c:v>
                </c:pt>
                <c:pt idx="79">
                  <c:v>10148.5</c:v>
                </c:pt>
                <c:pt idx="80">
                  <c:v>8302.1</c:v>
                </c:pt>
                <c:pt idx="81">
                  <c:v>8279.5</c:v>
                </c:pt>
                <c:pt idx="82">
                  <c:v>8330.4</c:v>
                </c:pt>
                <c:pt idx="83">
                  <c:v>7906.9</c:v>
                </c:pt>
                <c:pt idx="84">
                  <c:v>6768.2</c:v>
                </c:pt>
                <c:pt idx="85">
                  <c:v>6743.7</c:v>
                </c:pt>
                <c:pt idx="86">
                  <c:v>6234.2</c:v>
                </c:pt>
                <c:pt idx="87">
                  <c:v>7251.7</c:v>
                </c:pt>
                <c:pt idx="88">
                  <c:v>6512.2</c:v>
                </c:pt>
                <c:pt idx="89">
                  <c:v>6730.5</c:v>
                </c:pt>
              </c:numCache>
            </c:numRef>
          </c:val>
        </c:ser>
        <c:ser>
          <c:idx val="59"/>
          <c:order val="59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Data!$BI$11:$BI$100</c:f>
              <c:numCache>
                <c:formatCode>#,##0.00</c:formatCode>
                <c:ptCount val="90"/>
                <c:pt idx="0" formatCode="General">
                  <c:v>60</c:v>
                </c:pt>
                <c:pt idx="1">
                  <c:v>9625</c:v>
                </c:pt>
                <c:pt idx="2">
                  <c:v>10401.6</c:v>
                </c:pt>
                <c:pt idx="3">
                  <c:v>10990.1</c:v>
                </c:pt>
                <c:pt idx="4">
                  <c:v>11218.9</c:v>
                </c:pt>
                <c:pt idx="5">
                  <c:v>10851.7</c:v>
                </c:pt>
                <c:pt idx="6">
                  <c:v>12422.4</c:v>
                </c:pt>
                <c:pt idx="7">
                  <c:v>13116.5</c:v>
                </c:pt>
                <c:pt idx="8">
                  <c:v>13480.3</c:v>
                </c:pt>
                <c:pt idx="9">
                  <c:v>14577.9</c:v>
                </c:pt>
                <c:pt idx="10">
                  <c:v>15114.6</c:v>
                </c:pt>
                <c:pt idx="11">
                  <c:v>17643.400000000001</c:v>
                </c:pt>
                <c:pt idx="12">
                  <c:v>17081.099999999995</c:v>
                </c:pt>
                <c:pt idx="13">
                  <c:v>19270.599999999995</c:v>
                </c:pt>
                <c:pt idx="14">
                  <c:v>20802.2</c:v>
                </c:pt>
                <c:pt idx="15">
                  <c:v>21056.6</c:v>
                </c:pt>
                <c:pt idx="16">
                  <c:v>24351.1</c:v>
                </c:pt>
                <c:pt idx="17">
                  <c:v>26759.200000000001</c:v>
                </c:pt>
                <c:pt idx="18">
                  <c:v>29669.4</c:v>
                </c:pt>
                <c:pt idx="19">
                  <c:v>32839.5</c:v>
                </c:pt>
                <c:pt idx="20">
                  <c:v>40152.1</c:v>
                </c:pt>
                <c:pt idx="21">
                  <c:v>48661.5</c:v>
                </c:pt>
                <c:pt idx="22">
                  <c:v>54201.5</c:v>
                </c:pt>
                <c:pt idx="23">
                  <c:v>65668</c:v>
                </c:pt>
                <c:pt idx="24">
                  <c:v>73928.600000000006</c:v>
                </c:pt>
                <c:pt idx="25">
                  <c:v>87083.8</c:v>
                </c:pt>
                <c:pt idx="26">
                  <c:v>103722.4</c:v>
                </c:pt>
                <c:pt idx="27">
                  <c:v>123178.7</c:v>
                </c:pt>
                <c:pt idx="28">
                  <c:v>141061.79999999999</c:v>
                </c:pt>
                <c:pt idx="29">
                  <c:v>165203.6</c:v>
                </c:pt>
                <c:pt idx="30">
                  <c:v>184082.6</c:v>
                </c:pt>
                <c:pt idx="31">
                  <c:v>198131.3</c:v>
                </c:pt>
                <c:pt idx="32">
                  <c:v>222984.2</c:v>
                </c:pt>
                <c:pt idx="33">
                  <c:v>238071.4</c:v>
                </c:pt>
                <c:pt idx="34">
                  <c:v>256679.1</c:v>
                </c:pt>
                <c:pt idx="35">
                  <c:v>265215.09999999998</c:v>
                </c:pt>
                <c:pt idx="36">
                  <c:v>277893.59999999998</c:v>
                </c:pt>
                <c:pt idx="37">
                  <c:v>284572.80000000005</c:v>
                </c:pt>
                <c:pt idx="38">
                  <c:v>281837.40000000002</c:v>
                </c:pt>
                <c:pt idx="39">
                  <c:v>280649.2</c:v>
                </c:pt>
                <c:pt idx="40">
                  <c:v>279396</c:v>
                </c:pt>
                <c:pt idx="41">
                  <c:v>277020.80000000005</c:v>
                </c:pt>
                <c:pt idx="42">
                  <c:v>260130</c:v>
                </c:pt>
                <c:pt idx="43">
                  <c:v>247772.9</c:v>
                </c:pt>
                <c:pt idx="44">
                  <c:v>241576.4</c:v>
                </c:pt>
                <c:pt idx="45">
                  <c:v>222018.9</c:v>
                </c:pt>
                <c:pt idx="46">
                  <c:v>211247.7</c:v>
                </c:pt>
                <c:pt idx="47">
                  <c:v>200960.6</c:v>
                </c:pt>
                <c:pt idx="48">
                  <c:v>188092.1</c:v>
                </c:pt>
                <c:pt idx="49">
                  <c:v>173969.3</c:v>
                </c:pt>
                <c:pt idx="50">
                  <c:v>163819.29999999999</c:v>
                </c:pt>
                <c:pt idx="51">
                  <c:v>154519.70000000001</c:v>
                </c:pt>
                <c:pt idx="52">
                  <c:v>144603.5</c:v>
                </c:pt>
                <c:pt idx="53">
                  <c:v>135097.20000000001</c:v>
                </c:pt>
                <c:pt idx="54">
                  <c:v>128565.2</c:v>
                </c:pt>
                <c:pt idx="55">
                  <c:v>123298.1</c:v>
                </c:pt>
                <c:pt idx="56">
                  <c:v>115500.5</c:v>
                </c:pt>
                <c:pt idx="57">
                  <c:v>110509.2</c:v>
                </c:pt>
                <c:pt idx="58">
                  <c:v>101725.6</c:v>
                </c:pt>
                <c:pt idx="59">
                  <c:v>100334.6</c:v>
                </c:pt>
                <c:pt idx="60">
                  <c:v>93165.7</c:v>
                </c:pt>
                <c:pt idx="61">
                  <c:v>91524.7</c:v>
                </c:pt>
                <c:pt idx="62">
                  <c:v>86795.6</c:v>
                </c:pt>
                <c:pt idx="63">
                  <c:v>82828.600000000006</c:v>
                </c:pt>
                <c:pt idx="64">
                  <c:v>77489.3</c:v>
                </c:pt>
                <c:pt idx="65">
                  <c:v>73744.899999999994</c:v>
                </c:pt>
                <c:pt idx="66">
                  <c:v>69521.899999999994</c:v>
                </c:pt>
                <c:pt idx="67">
                  <c:v>67916.3</c:v>
                </c:pt>
                <c:pt idx="68">
                  <c:v>64587.199999999997</c:v>
                </c:pt>
                <c:pt idx="69">
                  <c:v>63742</c:v>
                </c:pt>
                <c:pt idx="70">
                  <c:v>59975.7</c:v>
                </c:pt>
                <c:pt idx="71">
                  <c:v>58156.5</c:v>
                </c:pt>
                <c:pt idx="72">
                  <c:v>54242.400000000001</c:v>
                </c:pt>
                <c:pt idx="73">
                  <c:v>48524.7</c:v>
                </c:pt>
                <c:pt idx="74">
                  <c:v>45695.3</c:v>
                </c:pt>
                <c:pt idx="75">
                  <c:v>36024.699999999997</c:v>
                </c:pt>
                <c:pt idx="76">
                  <c:v>20359.400000000001</c:v>
                </c:pt>
                <c:pt idx="77">
                  <c:v>13319.9</c:v>
                </c:pt>
                <c:pt idx="78">
                  <c:v>10170.4</c:v>
                </c:pt>
                <c:pt idx="79">
                  <c:v>8857.2000000000007</c:v>
                </c:pt>
                <c:pt idx="80">
                  <c:v>8126.1</c:v>
                </c:pt>
                <c:pt idx="81">
                  <c:v>8028.4</c:v>
                </c:pt>
                <c:pt idx="82">
                  <c:v>8106.1</c:v>
                </c:pt>
                <c:pt idx="83">
                  <c:v>7239.1</c:v>
                </c:pt>
                <c:pt idx="84">
                  <c:v>7345.2</c:v>
                </c:pt>
                <c:pt idx="85">
                  <c:v>7008.7</c:v>
                </c:pt>
                <c:pt idx="86">
                  <c:v>6527.3</c:v>
                </c:pt>
                <c:pt idx="87">
                  <c:v>6018.9</c:v>
                </c:pt>
                <c:pt idx="88">
                  <c:v>5422.1</c:v>
                </c:pt>
                <c:pt idx="89">
                  <c:v>6456.2</c:v>
                </c:pt>
              </c:numCache>
            </c:numRef>
          </c:val>
        </c:ser>
        <c:ser>
          <c:idx val="60"/>
          <c:order val="60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Data!$BJ$11:$BJ$100</c:f>
              <c:numCache>
                <c:formatCode>#,##0.00</c:formatCode>
                <c:ptCount val="90"/>
                <c:pt idx="0" formatCode="General">
                  <c:v>61</c:v>
                </c:pt>
                <c:pt idx="1">
                  <c:v>10135.6</c:v>
                </c:pt>
                <c:pt idx="2">
                  <c:v>10204.9</c:v>
                </c:pt>
                <c:pt idx="3">
                  <c:v>10722.3</c:v>
                </c:pt>
                <c:pt idx="4">
                  <c:v>10513.3</c:v>
                </c:pt>
                <c:pt idx="5">
                  <c:v>10096.9</c:v>
                </c:pt>
                <c:pt idx="6">
                  <c:v>12229.6</c:v>
                </c:pt>
                <c:pt idx="7">
                  <c:v>12571</c:v>
                </c:pt>
                <c:pt idx="8">
                  <c:v>13326.7</c:v>
                </c:pt>
                <c:pt idx="9">
                  <c:v>14893.4</c:v>
                </c:pt>
                <c:pt idx="10">
                  <c:v>16741.900000000001</c:v>
                </c:pt>
                <c:pt idx="11">
                  <c:v>17551.8</c:v>
                </c:pt>
                <c:pt idx="12">
                  <c:v>18085.8</c:v>
                </c:pt>
                <c:pt idx="13">
                  <c:v>17868.3</c:v>
                </c:pt>
                <c:pt idx="14">
                  <c:v>19462.5</c:v>
                </c:pt>
                <c:pt idx="15">
                  <c:v>20483.400000000001</c:v>
                </c:pt>
                <c:pt idx="16">
                  <c:v>22187.3</c:v>
                </c:pt>
                <c:pt idx="17">
                  <c:v>23066.9</c:v>
                </c:pt>
                <c:pt idx="18">
                  <c:v>26657.5</c:v>
                </c:pt>
                <c:pt idx="19">
                  <c:v>31796.2</c:v>
                </c:pt>
                <c:pt idx="20">
                  <c:v>34235</c:v>
                </c:pt>
                <c:pt idx="21">
                  <c:v>40596.9</c:v>
                </c:pt>
                <c:pt idx="22">
                  <c:v>48425</c:v>
                </c:pt>
                <c:pt idx="23">
                  <c:v>54982</c:v>
                </c:pt>
                <c:pt idx="24">
                  <c:v>66418.3</c:v>
                </c:pt>
                <c:pt idx="25">
                  <c:v>75983.3</c:v>
                </c:pt>
                <c:pt idx="26">
                  <c:v>89493.4</c:v>
                </c:pt>
                <c:pt idx="27">
                  <c:v>104076.1</c:v>
                </c:pt>
                <c:pt idx="28">
                  <c:v>121961.1</c:v>
                </c:pt>
                <c:pt idx="29">
                  <c:v>138741.6</c:v>
                </c:pt>
                <c:pt idx="30">
                  <c:v>154636.20000000001</c:v>
                </c:pt>
                <c:pt idx="31">
                  <c:v>173258.8</c:v>
                </c:pt>
                <c:pt idx="32">
                  <c:v>194016.5</c:v>
                </c:pt>
                <c:pt idx="33">
                  <c:v>205770.2</c:v>
                </c:pt>
                <c:pt idx="34">
                  <c:v>221772.5</c:v>
                </c:pt>
                <c:pt idx="35">
                  <c:v>231823</c:v>
                </c:pt>
                <c:pt idx="36">
                  <c:v>239890.9</c:v>
                </c:pt>
                <c:pt idx="37">
                  <c:v>249417.5</c:v>
                </c:pt>
                <c:pt idx="38">
                  <c:v>251247.9</c:v>
                </c:pt>
                <c:pt idx="39">
                  <c:v>253791.4</c:v>
                </c:pt>
                <c:pt idx="40">
                  <c:v>253098.2</c:v>
                </c:pt>
                <c:pt idx="41">
                  <c:v>242183.9</c:v>
                </c:pt>
                <c:pt idx="42">
                  <c:v>237792</c:v>
                </c:pt>
                <c:pt idx="43">
                  <c:v>227046.2</c:v>
                </c:pt>
                <c:pt idx="44">
                  <c:v>211254</c:v>
                </c:pt>
                <c:pt idx="45">
                  <c:v>201167.7</c:v>
                </c:pt>
                <c:pt idx="46">
                  <c:v>192374.2</c:v>
                </c:pt>
                <c:pt idx="47">
                  <c:v>183470.8</c:v>
                </c:pt>
                <c:pt idx="48">
                  <c:v>167472.20000000001</c:v>
                </c:pt>
                <c:pt idx="49">
                  <c:v>156518.1</c:v>
                </c:pt>
                <c:pt idx="50">
                  <c:v>146647.20000000001</c:v>
                </c:pt>
                <c:pt idx="51">
                  <c:v>138372.5</c:v>
                </c:pt>
                <c:pt idx="52">
                  <c:v>129295.2</c:v>
                </c:pt>
                <c:pt idx="53">
                  <c:v>122989.4</c:v>
                </c:pt>
                <c:pt idx="54">
                  <c:v>114221.1</c:v>
                </c:pt>
                <c:pt idx="55">
                  <c:v>108223.8</c:v>
                </c:pt>
                <c:pt idx="56">
                  <c:v>102596.3</c:v>
                </c:pt>
                <c:pt idx="57">
                  <c:v>98898.8</c:v>
                </c:pt>
                <c:pt idx="58">
                  <c:v>94251.199999999997</c:v>
                </c:pt>
                <c:pt idx="59">
                  <c:v>87906.7</c:v>
                </c:pt>
                <c:pt idx="60">
                  <c:v>82760.800000000003</c:v>
                </c:pt>
                <c:pt idx="61">
                  <c:v>79570.7</c:v>
                </c:pt>
                <c:pt idx="62">
                  <c:v>76758.2</c:v>
                </c:pt>
                <c:pt idx="63">
                  <c:v>73357.3</c:v>
                </c:pt>
                <c:pt idx="64">
                  <c:v>67082.2</c:v>
                </c:pt>
                <c:pt idx="65">
                  <c:v>65694.2</c:v>
                </c:pt>
                <c:pt idx="66">
                  <c:v>61342</c:v>
                </c:pt>
                <c:pt idx="67">
                  <c:v>60581.5</c:v>
                </c:pt>
                <c:pt idx="68">
                  <c:v>59108.9</c:v>
                </c:pt>
                <c:pt idx="69">
                  <c:v>57063.6</c:v>
                </c:pt>
                <c:pt idx="70">
                  <c:v>53764.800000000003</c:v>
                </c:pt>
                <c:pt idx="71">
                  <c:v>53228.9</c:v>
                </c:pt>
                <c:pt idx="72">
                  <c:v>48127.4</c:v>
                </c:pt>
                <c:pt idx="73">
                  <c:v>43752.6</c:v>
                </c:pt>
                <c:pt idx="74">
                  <c:v>36559.300000000003</c:v>
                </c:pt>
                <c:pt idx="75">
                  <c:v>25864.9</c:v>
                </c:pt>
                <c:pt idx="76">
                  <c:v>15862.6</c:v>
                </c:pt>
                <c:pt idx="77">
                  <c:v>11149.1</c:v>
                </c:pt>
                <c:pt idx="78">
                  <c:v>9622.7000000000007</c:v>
                </c:pt>
                <c:pt idx="79">
                  <c:v>8804</c:v>
                </c:pt>
                <c:pt idx="80">
                  <c:v>8073.2</c:v>
                </c:pt>
                <c:pt idx="81">
                  <c:v>7921.2</c:v>
                </c:pt>
                <c:pt idx="82">
                  <c:v>8069.1</c:v>
                </c:pt>
                <c:pt idx="83">
                  <c:v>7025.2</c:v>
                </c:pt>
                <c:pt idx="84">
                  <c:v>7390.6</c:v>
                </c:pt>
                <c:pt idx="85">
                  <c:v>7305.3</c:v>
                </c:pt>
                <c:pt idx="86">
                  <c:v>6447</c:v>
                </c:pt>
                <c:pt idx="87">
                  <c:v>5987.2</c:v>
                </c:pt>
                <c:pt idx="88">
                  <c:v>5650.7</c:v>
                </c:pt>
                <c:pt idx="89">
                  <c:v>5543.9</c:v>
                </c:pt>
              </c:numCache>
            </c:numRef>
          </c:val>
        </c:ser>
        <c:ser>
          <c:idx val="61"/>
          <c:order val="61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Data!$BK$11:$BK$100</c:f>
              <c:numCache>
                <c:formatCode>#,##0.00</c:formatCode>
                <c:ptCount val="90"/>
                <c:pt idx="0" formatCode="General">
                  <c:v>62</c:v>
                </c:pt>
                <c:pt idx="1">
                  <c:v>9940.4</c:v>
                </c:pt>
                <c:pt idx="2">
                  <c:v>9847.5</c:v>
                </c:pt>
                <c:pt idx="3">
                  <c:v>10377.700000000003</c:v>
                </c:pt>
                <c:pt idx="4">
                  <c:v>9971.5</c:v>
                </c:pt>
                <c:pt idx="5">
                  <c:v>11168.1</c:v>
                </c:pt>
                <c:pt idx="6">
                  <c:v>10660</c:v>
                </c:pt>
                <c:pt idx="7">
                  <c:v>12139.7</c:v>
                </c:pt>
                <c:pt idx="8">
                  <c:v>13983.6</c:v>
                </c:pt>
                <c:pt idx="9">
                  <c:v>15640.6</c:v>
                </c:pt>
                <c:pt idx="10">
                  <c:v>17107.400000000001</c:v>
                </c:pt>
                <c:pt idx="11">
                  <c:v>16784.900000000001</c:v>
                </c:pt>
                <c:pt idx="12">
                  <c:v>18098.8</c:v>
                </c:pt>
                <c:pt idx="13">
                  <c:v>18082.099999999995</c:v>
                </c:pt>
                <c:pt idx="14">
                  <c:v>17433</c:v>
                </c:pt>
                <c:pt idx="15">
                  <c:v>18948.400000000001</c:v>
                </c:pt>
                <c:pt idx="16">
                  <c:v>20238.7</c:v>
                </c:pt>
                <c:pt idx="17">
                  <c:v>21850.6</c:v>
                </c:pt>
                <c:pt idx="18">
                  <c:v>25542.3</c:v>
                </c:pt>
                <c:pt idx="19">
                  <c:v>27504.7</c:v>
                </c:pt>
                <c:pt idx="20">
                  <c:v>31179.8</c:v>
                </c:pt>
                <c:pt idx="21">
                  <c:v>35867.4</c:v>
                </c:pt>
                <c:pt idx="22">
                  <c:v>41925.4</c:v>
                </c:pt>
                <c:pt idx="23">
                  <c:v>47657.7</c:v>
                </c:pt>
                <c:pt idx="24">
                  <c:v>55290.1</c:v>
                </c:pt>
                <c:pt idx="25">
                  <c:v>64956.6</c:v>
                </c:pt>
                <c:pt idx="26">
                  <c:v>75614.600000000006</c:v>
                </c:pt>
                <c:pt idx="27">
                  <c:v>90585.3</c:v>
                </c:pt>
                <c:pt idx="28">
                  <c:v>106182.39999999999</c:v>
                </c:pt>
                <c:pt idx="29">
                  <c:v>119684.1</c:v>
                </c:pt>
                <c:pt idx="30">
                  <c:v>133006.1</c:v>
                </c:pt>
                <c:pt idx="31">
                  <c:v>151655.4</c:v>
                </c:pt>
                <c:pt idx="32">
                  <c:v>166257.60000000001</c:v>
                </c:pt>
                <c:pt idx="33">
                  <c:v>180285.7</c:v>
                </c:pt>
                <c:pt idx="34">
                  <c:v>193043.7</c:v>
                </c:pt>
                <c:pt idx="35">
                  <c:v>203573.1</c:v>
                </c:pt>
                <c:pt idx="36">
                  <c:v>211109.3</c:v>
                </c:pt>
                <c:pt idx="37">
                  <c:v>221086.2</c:v>
                </c:pt>
                <c:pt idx="38">
                  <c:v>220515.4</c:v>
                </c:pt>
                <c:pt idx="39">
                  <c:v>221619</c:v>
                </c:pt>
                <c:pt idx="40">
                  <c:v>222023.6</c:v>
                </c:pt>
                <c:pt idx="41">
                  <c:v>214943.6</c:v>
                </c:pt>
                <c:pt idx="42">
                  <c:v>211466.2</c:v>
                </c:pt>
                <c:pt idx="43">
                  <c:v>203026.2</c:v>
                </c:pt>
                <c:pt idx="44">
                  <c:v>188553.5</c:v>
                </c:pt>
                <c:pt idx="45">
                  <c:v>180904.3</c:v>
                </c:pt>
                <c:pt idx="46">
                  <c:v>171672</c:v>
                </c:pt>
                <c:pt idx="47">
                  <c:v>158605.1</c:v>
                </c:pt>
                <c:pt idx="48">
                  <c:v>151544.20000000001</c:v>
                </c:pt>
                <c:pt idx="49">
                  <c:v>140661.4</c:v>
                </c:pt>
                <c:pt idx="50">
                  <c:v>130092.6</c:v>
                </c:pt>
                <c:pt idx="51">
                  <c:v>120409.5</c:v>
                </c:pt>
                <c:pt idx="52">
                  <c:v>113319.3</c:v>
                </c:pt>
                <c:pt idx="53">
                  <c:v>109325.6</c:v>
                </c:pt>
                <c:pt idx="54">
                  <c:v>103090.6</c:v>
                </c:pt>
                <c:pt idx="55">
                  <c:v>95128.4</c:v>
                </c:pt>
                <c:pt idx="56">
                  <c:v>89919.9</c:v>
                </c:pt>
                <c:pt idx="57">
                  <c:v>86492.7</c:v>
                </c:pt>
                <c:pt idx="58">
                  <c:v>81265.5</c:v>
                </c:pt>
                <c:pt idx="59">
                  <c:v>78535.600000000006</c:v>
                </c:pt>
                <c:pt idx="60">
                  <c:v>72594.899999999994</c:v>
                </c:pt>
                <c:pt idx="61">
                  <c:v>73607.100000000006</c:v>
                </c:pt>
                <c:pt idx="62">
                  <c:v>65573.2</c:v>
                </c:pt>
                <c:pt idx="63">
                  <c:v>66216.899999999994</c:v>
                </c:pt>
                <c:pt idx="64">
                  <c:v>60376.7</c:v>
                </c:pt>
                <c:pt idx="65">
                  <c:v>58360.6</c:v>
                </c:pt>
                <c:pt idx="66">
                  <c:v>54756.3</c:v>
                </c:pt>
                <c:pt idx="67">
                  <c:v>52204.7</c:v>
                </c:pt>
                <c:pt idx="68">
                  <c:v>52039.4</c:v>
                </c:pt>
                <c:pt idx="69">
                  <c:v>52561.5</c:v>
                </c:pt>
                <c:pt idx="70">
                  <c:v>49142.3</c:v>
                </c:pt>
                <c:pt idx="71">
                  <c:v>48552.9</c:v>
                </c:pt>
                <c:pt idx="72">
                  <c:v>41360.800000000003</c:v>
                </c:pt>
                <c:pt idx="73">
                  <c:v>37948.9</c:v>
                </c:pt>
                <c:pt idx="74">
                  <c:v>29602</c:v>
                </c:pt>
                <c:pt idx="75">
                  <c:v>19664.3</c:v>
                </c:pt>
                <c:pt idx="76">
                  <c:v>12868.5</c:v>
                </c:pt>
                <c:pt idx="77">
                  <c:v>10422.200000000003</c:v>
                </c:pt>
                <c:pt idx="78">
                  <c:v>9034.5</c:v>
                </c:pt>
                <c:pt idx="79">
                  <c:v>8816</c:v>
                </c:pt>
                <c:pt idx="80">
                  <c:v>7860.7</c:v>
                </c:pt>
                <c:pt idx="81">
                  <c:v>6744.4</c:v>
                </c:pt>
                <c:pt idx="82">
                  <c:v>7479.9</c:v>
                </c:pt>
                <c:pt idx="83">
                  <c:v>7248.7</c:v>
                </c:pt>
                <c:pt idx="84">
                  <c:v>7038.8</c:v>
                </c:pt>
                <c:pt idx="85">
                  <c:v>8080</c:v>
                </c:pt>
                <c:pt idx="86">
                  <c:v>6159.1</c:v>
                </c:pt>
                <c:pt idx="87">
                  <c:v>5980.3</c:v>
                </c:pt>
                <c:pt idx="88">
                  <c:v>5898.3</c:v>
                </c:pt>
                <c:pt idx="89">
                  <c:v>5903.2</c:v>
                </c:pt>
              </c:numCache>
            </c:numRef>
          </c:val>
        </c:ser>
        <c:ser>
          <c:idx val="62"/>
          <c:order val="62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Data!$BL$11:$BL$100</c:f>
              <c:numCache>
                <c:formatCode>#,##0.00</c:formatCode>
                <c:ptCount val="90"/>
                <c:pt idx="0" formatCode="General">
                  <c:v>63</c:v>
                </c:pt>
                <c:pt idx="1">
                  <c:v>8212.1</c:v>
                </c:pt>
                <c:pt idx="2">
                  <c:v>8727</c:v>
                </c:pt>
                <c:pt idx="3">
                  <c:v>9666.4</c:v>
                </c:pt>
                <c:pt idx="4">
                  <c:v>9116.2999999999975</c:v>
                </c:pt>
                <c:pt idx="5">
                  <c:v>10323.6</c:v>
                </c:pt>
                <c:pt idx="6">
                  <c:v>11553.2</c:v>
                </c:pt>
                <c:pt idx="7">
                  <c:v>11957.2</c:v>
                </c:pt>
                <c:pt idx="8">
                  <c:v>13193.2</c:v>
                </c:pt>
                <c:pt idx="9">
                  <c:v>15761.1</c:v>
                </c:pt>
                <c:pt idx="10">
                  <c:v>15723.8</c:v>
                </c:pt>
                <c:pt idx="11">
                  <c:v>16191.6</c:v>
                </c:pt>
                <c:pt idx="12">
                  <c:v>16761</c:v>
                </c:pt>
                <c:pt idx="13">
                  <c:v>15346.5</c:v>
                </c:pt>
                <c:pt idx="14">
                  <c:v>16701</c:v>
                </c:pt>
                <c:pt idx="15">
                  <c:v>17342.099999999995</c:v>
                </c:pt>
                <c:pt idx="16">
                  <c:v>18638.599999999995</c:v>
                </c:pt>
                <c:pt idx="17">
                  <c:v>20718.099999999995</c:v>
                </c:pt>
                <c:pt idx="18">
                  <c:v>23549.200000000001</c:v>
                </c:pt>
                <c:pt idx="19">
                  <c:v>25965.599999999995</c:v>
                </c:pt>
                <c:pt idx="20">
                  <c:v>27819.4</c:v>
                </c:pt>
                <c:pt idx="21">
                  <c:v>32469.599999999995</c:v>
                </c:pt>
                <c:pt idx="22">
                  <c:v>36594.300000000003</c:v>
                </c:pt>
                <c:pt idx="23">
                  <c:v>43528.6</c:v>
                </c:pt>
                <c:pt idx="24">
                  <c:v>49795.3</c:v>
                </c:pt>
                <c:pt idx="25">
                  <c:v>58892.4</c:v>
                </c:pt>
                <c:pt idx="26">
                  <c:v>65926.3</c:v>
                </c:pt>
                <c:pt idx="27">
                  <c:v>77104.100000000006</c:v>
                </c:pt>
                <c:pt idx="28">
                  <c:v>90174.5</c:v>
                </c:pt>
                <c:pt idx="29">
                  <c:v>101901</c:v>
                </c:pt>
                <c:pt idx="30">
                  <c:v>115392.7</c:v>
                </c:pt>
                <c:pt idx="31">
                  <c:v>129930.9</c:v>
                </c:pt>
                <c:pt idx="32">
                  <c:v>145203.70000000001</c:v>
                </c:pt>
                <c:pt idx="33">
                  <c:v>154536.5</c:v>
                </c:pt>
                <c:pt idx="34">
                  <c:v>167334.5</c:v>
                </c:pt>
                <c:pt idx="35">
                  <c:v>176442.4</c:v>
                </c:pt>
                <c:pt idx="36">
                  <c:v>188462.1</c:v>
                </c:pt>
                <c:pt idx="37">
                  <c:v>191022.7</c:v>
                </c:pt>
                <c:pt idx="38">
                  <c:v>192116.8</c:v>
                </c:pt>
                <c:pt idx="39">
                  <c:v>195100.6</c:v>
                </c:pt>
                <c:pt idx="40">
                  <c:v>195088.3</c:v>
                </c:pt>
                <c:pt idx="41">
                  <c:v>197033.5</c:v>
                </c:pt>
                <c:pt idx="42">
                  <c:v>185619</c:v>
                </c:pt>
                <c:pt idx="43">
                  <c:v>178275</c:v>
                </c:pt>
                <c:pt idx="44">
                  <c:v>167786.7</c:v>
                </c:pt>
                <c:pt idx="45">
                  <c:v>157640.29999999999</c:v>
                </c:pt>
                <c:pt idx="46">
                  <c:v>149102.1</c:v>
                </c:pt>
                <c:pt idx="47">
                  <c:v>142941.20000000001</c:v>
                </c:pt>
                <c:pt idx="48">
                  <c:v>133541.79999999999</c:v>
                </c:pt>
                <c:pt idx="49">
                  <c:v>126214.5</c:v>
                </c:pt>
                <c:pt idx="50">
                  <c:v>118433.9</c:v>
                </c:pt>
                <c:pt idx="51">
                  <c:v>111662.5</c:v>
                </c:pt>
                <c:pt idx="52">
                  <c:v>102640.8</c:v>
                </c:pt>
                <c:pt idx="53">
                  <c:v>95369.2</c:v>
                </c:pt>
                <c:pt idx="54">
                  <c:v>93323.199999999997</c:v>
                </c:pt>
                <c:pt idx="55">
                  <c:v>81924.2</c:v>
                </c:pt>
                <c:pt idx="56">
                  <c:v>81373.2</c:v>
                </c:pt>
                <c:pt idx="57">
                  <c:v>76887.600000000006</c:v>
                </c:pt>
                <c:pt idx="58">
                  <c:v>74295.7</c:v>
                </c:pt>
                <c:pt idx="59">
                  <c:v>68642.7</c:v>
                </c:pt>
                <c:pt idx="60">
                  <c:v>65677.899999999994</c:v>
                </c:pt>
                <c:pt idx="61">
                  <c:v>62965.3</c:v>
                </c:pt>
                <c:pt idx="62">
                  <c:v>58469.5</c:v>
                </c:pt>
                <c:pt idx="63">
                  <c:v>57726.3</c:v>
                </c:pt>
                <c:pt idx="64">
                  <c:v>54707.7</c:v>
                </c:pt>
                <c:pt idx="65">
                  <c:v>52895.7</c:v>
                </c:pt>
                <c:pt idx="66">
                  <c:v>49646.6</c:v>
                </c:pt>
                <c:pt idx="67">
                  <c:v>48881.599999999999</c:v>
                </c:pt>
                <c:pt idx="68">
                  <c:v>45830</c:v>
                </c:pt>
                <c:pt idx="69">
                  <c:v>45384</c:v>
                </c:pt>
                <c:pt idx="70">
                  <c:v>42418.7</c:v>
                </c:pt>
                <c:pt idx="71">
                  <c:v>41254.300000000003</c:v>
                </c:pt>
                <c:pt idx="72">
                  <c:v>34952.699999999997</c:v>
                </c:pt>
                <c:pt idx="73">
                  <c:v>30660.9</c:v>
                </c:pt>
                <c:pt idx="74">
                  <c:v>22621.200000000001</c:v>
                </c:pt>
                <c:pt idx="75">
                  <c:v>14141.3</c:v>
                </c:pt>
                <c:pt idx="76">
                  <c:v>11232.7</c:v>
                </c:pt>
                <c:pt idx="77">
                  <c:v>9975.5</c:v>
                </c:pt>
                <c:pt idx="78">
                  <c:v>8710.2000000000007</c:v>
                </c:pt>
                <c:pt idx="79">
                  <c:v>7623.8</c:v>
                </c:pt>
                <c:pt idx="80">
                  <c:v>7760.1</c:v>
                </c:pt>
                <c:pt idx="81">
                  <c:v>6939.9</c:v>
                </c:pt>
                <c:pt idx="82">
                  <c:v>7025.2</c:v>
                </c:pt>
                <c:pt idx="83">
                  <c:v>6901.9</c:v>
                </c:pt>
                <c:pt idx="84">
                  <c:v>7991.5</c:v>
                </c:pt>
                <c:pt idx="85">
                  <c:v>7831.5</c:v>
                </c:pt>
                <c:pt idx="86">
                  <c:v>6101.6</c:v>
                </c:pt>
                <c:pt idx="87">
                  <c:v>5449.6</c:v>
                </c:pt>
                <c:pt idx="88">
                  <c:v>5726</c:v>
                </c:pt>
                <c:pt idx="89">
                  <c:v>5457.4</c:v>
                </c:pt>
              </c:numCache>
            </c:numRef>
          </c:val>
        </c:ser>
        <c:ser>
          <c:idx val="63"/>
          <c:order val="63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Data!$BM$11:$BM$100</c:f>
              <c:numCache>
                <c:formatCode>#,##0.00</c:formatCode>
                <c:ptCount val="90"/>
                <c:pt idx="0" formatCode="General">
                  <c:v>64</c:v>
                </c:pt>
                <c:pt idx="1">
                  <c:v>8592.5</c:v>
                </c:pt>
                <c:pt idx="2">
                  <c:v>8968.1</c:v>
                </c:pt>
                <c:pt idx="3">
                  <c:v>8810.7000000000007</c:v>
                </c:pt>
                <c:pt idx="4">
                  <c:v>9345.7999999999975</c:v>
                </c:pt>
                <c:pt idx="5">
                  <c:v>10321</c:v>
                </c:pt>
                <c:pt idx="6">
                  <c:v>10773.7</c:v>
                </c:pt>
                <c:pt idx="7">
                  <c:v>11520.8</c:v>
                </c:pt>
                <c:pt idx="8">
                  <c:v>13168.5</c:v>
                </c:pt>
                <c:pt idx="9">
                  <c:v>13780.4</c:v>
                </c:pt>
                <c:pt idx="10">
                  <c:v>13386.3</c:v>
                </c:pt>
                <c:pt idx="11">
                  <c:v>13504.6</c:v>
                </c:pt>
                <c:pt idx="12">
                  <c:v>14223.3</c:v>
                </c:pt>
                <c:pt idx="13">
                  <c:v>14753.5</c:v>
                </c:pt>
                <c:pt idx="14">
                  <c:v>15384.8</c:v>
                </c:pt>
                <c:pt idx="15">
                  <c:v>16070.4</c:v>
                </c:pt>
                <c:pt idx="16">
                  <c:v>17395.900000000001</c:v>
                </c:pt>
                <c:pt idx="17">
                  <c:v>19850.5</c:v>
                </c:pt>
                <c:pt idx="18">
                  <c:v>21071.8</c:v>
                </c:pt>
                <c:pt idx="19">
                  <c:v>22798.5</c:v>
                </c:pt>
                <c:pt idx="20">
                  <c:v>25449.200000000001</c:v>
                </c:pt>
                <c:pt idx="21">
                  <c:v>28304.7</c:v>
                </c:pt>
                <c:pt idx="22">
                  <c:v>33006.400000000001</c:v>
                </c:pt>
                <c:pt idx="23">
                  <c:v>36508.5</c:v>
                </c:pt>
                <c:pt idx="24">
                  <c:v>42032.1</c:v>
                </c:pt>
                <c:pt idx="25">
                  <c:v>49474.6</c:v>
                </c:pt>
                <c:pt idx="26">
                  <c:v>57369</c:v>
                </c:pt>
                <c:pt idx="27">
                  <c:v>63803</c:v>
                </c:pt>
                <c:pt idx="28">
                  <c:v>76185.8</c:v>
                </c:pt>
                <c:pt idx="29">
                  <c:v>87170.4</c:v>
                </c:pt>
                <c:pt idx="30">
                  <c:v>98732</c:v>
                </c:pt>
                <c:pt idx="31">
                  <c:v>108075.6</c:v>
                </c:pt>
                <c:pt idx="32">
                  <c:v>121880.6</c:v>
                </c:pt>
                <c:pt idx="33">
                  <c:v>132653.70000000001</c:v>
                </c:pt>
                <c:pt idx="34">
                  <c:v>144746.79999999999</c:v>
                </c:pt>
                <c:pt idx="35">
                  <c:v>152558</c:v>
                </c:pt>
                <c:pt idx="36">
                  <c:v>164368.4</c:v>
                </c:pt>
                <c:pt idx="37">
                  <c:v>167869.6</c:v>
                </c:pt>
                <c:pt idx="38">
                  <c:v>170345.3</c:v>
                </c:pt>
                <c:pt idx="39">
                  <c:v>175059.3</c:v>
                </c:pt>
                <c:pt idx="40">
                  <c:v>172637</c:v>
                </c:pt>
                <c:pt idx="41">
                  <c:v>174364.79999999999</c:v>
                </c:pt>
                <c:pt idx="42">
                  <c:v>166623.79999999999</c:v>
                </c:pt>
                <c:pt idx="43">
                  <c:v>159187</c:v>
                </c:pt>
                <c:pt idx="44">
                  <c:v>154138.9</c:v>
                </c:pt>
                <c:pt idx="45">
                  <c:v>144375.20000000001</c:v>
                </c:pt>
                <c:pt idx="46">
                  <c:v>134806.29999999999</c:v>
                </c:pt>
                <c:pt idx="47">
                  <c:v>128164.6</c:v>
                </c:pt>
                <c:pt idx="48">
                  <c:v>115261.9</c:v>
                </c:pt>
                <c:pt idx="49">
                  <c:v>109537.9</c:v>
                </c:pt>
                <c:pt idx="50">
                  <c:v>105576.9</c:v>
                </c:pt>
                <c:pt idx="51">
                  <c:v>96447.4</c:v>
                </c:pt>
                <c:pt idx="52">
                  <c:v>91617.7</c:v>
                </c:pt>
                <c:pt idx="53">
                  <c:v>87834.8</c:v>
                </c:pt>
                <c:pt idx="54">
                  <c:v>78549.7</c:v>
                </c:pt>
                <c:pt idx="55">
                  <c:v>75101.5</c:v>
                </c:pt>
                <c:pt idx="56">
                  <c:v>71594.3</c:v>
                </c:pt>
                <c:pt idx="57">
                  <c:v>65613.2</c:v>
                </c:pt>
                <c:pt idx="58">
                  <c:v>63937.9</c:v>
                </c:pt>
                <c:pt idx="59">
                  <c:v>61275.199999999997</c:v>
                </c:pt>
                <c:pt idx="60">
                  <c:v>57479.1</c:v>
                </c:pt>
                <c:pt idx="61">
                  <c:v>57420.4</c:v>
                </c:pt>
                <c:pt idx="62">
                  <c:v>51818.7</c:v>
                </c:pt>
                <c:pt idx="63">
                  <c:v>51464.1</c:v>
                </c:pt>
                <c:pt idx="64">
                  <c:v>50337.8</c:v>
                </c:pt>
                <c:pt idx="65">
                  <c:v>47324</c:v>
                </c:pt>
                <c:pt idx="66">
                  <c:v>43006.9</c:v>
                </c:pt>
                <c:pt idx="67">
                  <c:v>42553.9</c:v>
                </c:pt>
                <c:pt idx="68">
                  <c:v>40668.1</c:v>
                </c:pt>
                <c:pt idx="69">
                  <c:v>39905</c:v>
                </c:pt>
                <c:pt idx="70">
                  <c:v>39488.1</c:v>
                </c:pt>
                <c:pt idx="71">
                  <c:v>34351.300000000003</c:v>
                </c:pt>
                <c:pt idx="72">
                  <c:v>32371.5</c:v>
                </c:pt>
                <c:pt idx="73">
                  <c:v>25799.200000000001</c:v>
                </c:pt>
                <c:pt idx="74">
                  <c:v>16574.900000000001</c:v>
                </c:pt>
                <c:pt idx="75">
                  <c:v>11836.8</c:v>
                </c:pt>
                <c:pt idx="76">
                  <c:v>9475.1</c:v>
                </c:pt>
                <c:pt idx="77">
                  <c:v>8944.7000000000007</c:v>
                </c:pt>
                <c:pt idx="78">
                  <c:v>7958.5</c:v>
                </c:pt>
                <c:pt idx="79">
                  <c:v>8029.6</c:v>
                </c:pt>
                <c:pt idx="80">
                  <c:v>7410.9</c:v>
                </c:pt>
                <c:pt idx="81">
                  <c:v>7161.9</c:v>
                </c:pt>
                <c:pt idx="82">
                  <c:v>6432.3</c:v>
                </c:pt>
                <c:pt idx="83">
                  <c:v>7071.5</c:v>
                </c:pt>
                <c:pt idx="84">
                  <c:v>7220.4</c:v>
                </c:pt>
                <c:pt idx="85">
                  <c:v>8353.4</c:v>
                </c:pt>
                <c:pt idx="86">
                  <c:v>6965.1</c:v>
                </c:pt>
                <c:pt idx="87">
                  <c:v>6391</c:v>
                </c:pt>
                <c:pt idx="88">
                  <c:v>5413.1</c:v>
                </c:pt>
                <c:pt idx="89">
                  <c:v>5622.3</c:v>
                </c:pt>
              </c:numCache>
            </c:numRef>
          </c:val>
        </c:ser>
        <c:ser>
          <c:idx val="64"/>
          <c:order val="64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Data!$BN$11:$BN$100</c:f>
              <c:numCache>
                <c:formatCode>#,##0.00</c:formatCode>
                <c:ptCount val="90"/>
                <c:pt idx="0" formatCode="General">
                  <c:v>65</c:v>
                </c:pt>
                <c:pt idx="1">
                  <c:v>8365.9</c:v>
                </c:pt>
                <c:pt idx="2">
                  <c:v>8656.2999999999975</c:v>
                </c:pt>
                <c:pt idx="3">
                  <c:v>8850</c:v>
                </c:pt>
                <c:pt idx="4">
                  <c:v>10105</c:v>
                </c:pt>
                <c:pt idx="5">
                  <c:v>9897.5</c:v>
                </c:pt>
                <c:pt idx="6">
                  <c:v>9962.4</c:v>
                </c:pt>
                <c:pt idx="7">
                  <c:v>11123.3</c:v>
                </c:pt>
                <c:pt idx="8">
                  <c:v>10968.8</c:v>
                </c:pt>
                <c:pt idx="9">
                  <c:v>11923.1</c:v>
                </c:pt>
                <c:pt idx="10">
                  <c:v>12052.5</c:v>
                </c:pt>
                <c:pt idx="11">
                  <c:v>12513.2</c:v>
                </c:pt>
                <c:pt idx="12">
                  <c:v>14104.7</c:v>
                </c:pt>
                <c:pt idx="13">
                  <c:v>13649.4</c:v>
                </c:pt>
                <c:pt idx="14">
                  <c:v>14543</c:v>
                </c:pt>
                <c:pt idx="15">
                  <c:v>15465.9</c:v>
                </c:pt>
                <c:pt idx="16">
                  <c:v>16985.3</c:v>
                </c:pt>
                <c:pt idx="17">
                  <c:v>18191.8</c:v>
                </c:pt>
                <c:pt idx="18">
                  <c:v>19829.599999999995</c:v>
                </c:pt>
                <c:pt idx="19">
                  <c:v>22035.200000000001</c:v>
                </c:pt>
                <c:pt idx="20">
                  <c:v>22241.4</c:v>
                </c:pt>
                <c:pt idx="21">
                  <c:v>26488.400000000001</c:v>
                </c:pt>
                <c:pt idx="22">
                  <c:v>30868.7</c:v>
                </c:pt>
                <c:pt idx="23">
                  <c:v>32740</c:v>
                </c:pt>
                <c:pt idx="24">
                  <c:v>37002.699999999997</c:v>
                </c:pt>
                <c:pt idx="25">
                  <c:v>42309</c:v>
                </c:pt>
                <c:pt idx="26">
                  <c:v>49280.9</c:v>
                </c:pt>
                <c:pt idx="27">
                  <c:v>56732.2</c:v>
                </c:pt>
                <c:pt idx="28">
                  <c:v>67400.2</c:v>
                </c:pt>
                <c:pt idx="29">
                  <c:v>73161.399999999994</c:v>
                </c:pt>
                <c:pt idx="30">
                  <c:v>86712</c:v>
                </c:pt>
                <c:pt idx="31">
                  <c:v>94583.8</c:v>
                </c:pt>
                <c:pt idx="32">
                  <c:v>105551.1</c:v>
                </c:pt>
                <c:pt idx="33">
                  <c:v>118695.4</c:v>
                </c:pt>
                <c:pt idx="34">
                  <c:v>128626</c:v>
                </c:pt>
                <c:pt idx="35">
                  <c:v>135491.20000000001</c:v>
                </c:pt>
                <c:pt idx="36">
                  <c:v>144035.20000000001</c:v>
                </c:pt>
                <c:pt idx="37">
                  <c:v>148977.5</c:v>
                </c:pt>
                <c:pt idx="38">
                  <c:v>153727.1</c:v>
                </c:pt>
                <c:pt idx="39">
                  <c:v>152053.1</c:v>
                </c:pt>
                <c:pt idx="40">
                  <c:v>156560</c:v>
                </c:pt>
                <c:pt idx="41">
                  <c:v>150216.20000000001</c:v>
                </c:pt>
                <c:pt idx="42">
                  <c:v>148534</c:v>
                </c:pt>
                <c:pt idx="43">
                  <c:v>142100.79999999999</c:v>
                </c:pt>
                <c:pt idx="44">
                  <c:v>134292.9</c:v>
                </c:pt>
                <c:pt idx="45">
                  <c:v>130652.4</c:v>
                </c:pt>
                <c:pt idx="46">
                  <c:v>124101</c:v>
                </c:pt>
                <c:pt idx="47">
                  <c:v>114857.8</c:v>
                </c:pt>
                <c:pt idx="48">
                  <c:v>106279.9</c:v>
                </c:pt>
                <c:pt idx="49">
                  <c:v>99159.2</c:v>
                </c:pt>
                <c:pt idx="50">
                  <c:v>94555.5</c:v>
                </c:pt>
                <c:pt idx="51">
                  <c:v>87029.7</c:v>
                </c:pt>
                <c:pt idx="52">
                  <c:v>82333</c:v>
                </c:pt>
                <c:pt idx="53">
                  <c:v>78400.5</c:v>
                </c:pt>
                <c:pt idx="54">
                  <c:v>71612.800000000003</c:v>
                </c:pt>
                <c:pt idx="55">
                  <c:v>68486.7</c:v>
                </c:pt>
                <c:pt idx="56">
                  <c:v>64107.4</c:v>
                </c:pt>
                <c:pt idx="57">
                  <c:v>61309.5</c:v>
                </c:pt>
                <c:pt idx="58">
                  <c:v>58103.9</c:v>
                </c:pt>
                <c:pt idx="59">
                  <c:v>54519.5</c:v>
                </c:pt>
                <c:pt idx="60">
                  <c:v>51779.7</c:v>
                </c:pt>
                <c:pt idx="61">
                  <c:v>50796.800000000003</c:v>
                </c:pt>
                <c:pt idx="62">
                  <c:v>47735.199999999997</c:v>
                </c:pt>
                <c:pt idx="63">
                  <c:v>44396.6</c:v>
                </c:pt>
                <c:pt idx="64">
                  <c:v>43836.5</c:v>
                </c:pt>
                <c:pt idx="65">
                  <c:v>42843.199999999997</c:v>
                </c:pt>
                <c:pt idx="66">
                  <c:v>40732.800000000003</c:v>
                </c:pt>
                <c:pt idx="67">
                  <c:v>39508.300000000003</c:v>
                </c:pt>
                <c:pt idx="68">
                  <c:v>37381.9</c:v>
                </c:pt>
                <c:pt idx="69">
                  <c:v>36010.9</c:v>
                </c:pt>
                <c:pt idx="70">
                  <c:v>33600.5</c:v>
                </c:pt>
                <c:pt idx="71">
                  <c:v>29289.200000000001</c:v>
                </c:pt>
                <c:pt idx="72">
                  <c:v>26462.799999999996</c:v>
                </c:pt>
                <c:pt idx="73">
                  <c:v>20473.8</c:v>
                </c:pt>
                <c:pt idx="74">
                  <c:v>13430.9</c:v>
                </c:pt>
                <c:pt idx="75">
                  <c:v>10851.4</c:v>
                </c:pt>
                <c:pt idx="76">
                  <c:v>9129.2999999999975</c:v>
                </c:pt>
                <c:pt idx="77">
                  <c:v>8509.1</c:v>
                </c:pt>
                <c:pt idx="78">
                  <c:v>8016.7</c:v>
                </c:pt>
                <c:pt idx="79">
                  <c:v>7079.9</c:v>
                </c:pt>
                <c:pt idx="80">
                  <c:v>7523.8</c:v>
                </c:pt>
                <c:pt idx="81">
                  <c:v>7384.2</c:v>
                </c:pt>
                <c:pt idx="82">
                  <c:v>6612.9</c:v>
                </c:pt>
                <c:pt idx="83">
                  <c:v>6788.5</c:v>
                </c:pt>
                <c:pt idx="84">
                  <c:v>7044.1</c:v>
                </c:pt>
                <c:pt idx="85">
                  <c:v>7645.2</c:v>
                </c:pt>
                <c:pt idx="86">
                  <c:v>6566.6</c:v>
                </c:pt>
                <c:pt idx="87">
                  <c:v>5297.8</c:v>
                </c:pt>
                <c:pt idx="88">
                  <c:v>5531.1</c:v>
                </c:pt>
                <c:pt idx="89">
                  <c:v>5092.3</c:v>
                </c:pt>
              </c:numCache>
            </c:numRef>
          </c:val>
        </c:ser>
        <c:ser>
          <c:idx val="65"/>
          <c:order val="65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Data!$BO$11:$BO$100</c:f>
              <c:numCache>
                <c:formatCode>#,##0.00</c:formatCode>
                <c:ptCount val="90"/>
                <c:pt idx="0" formatCode="General">
                  <c:v>66</c:v>
                </c:pt>
                <c:pt idx="1">
                  <c:v>6940.7</c:v>
                </c:pt>
                <c:pt idx="2">
                  <c:v>8270.7999999999975</c:v>
                </c:pt>
                <c:pt idx="3">
                  <c:v>9011.6</c:v>
                </c:pt>
                <c:pt idx="4">
                  <c:v>9000.6</c:v>
                </c:pt>
                <c:pt idx="5">
                  <c:v>9095.1</c:v>
                </c:pt>
                <c:pt idx="6">
                  <c:v>10058.9</c:v>
                </c:pt>
                <c:pt idx="7">
                  <c:v>10542.7</c:v>
                </c:pt>
                <c:pt idx="8">
                  <c:v>9934.9</c:v>
                </c:pt>
                <c:pt idx="9">
                  <c:v>11997</c:v>
                </c:pt>
                <c:pt idx="10">
                  <c:v>11813.6</c:v>
                </c:pt>
                <c:pt idx="11">
                  <c:v>11805</c:v>
                </c:pt>
                <c:pt idx="12">
                  <c:v>12100.6</c:v>
                </c:pt>
                <c:pt idx="13">
                  <c:v>13317</c:v>
                </c:pt>
                <c:pt idx="14">
                  <c:v>13734.3</c:v>
                </c:pt>
                <c:pt idx="15">
                  <c:v>14939.9</c:v>
                </c:pt>
                <c:pt idx="16">
                  <c:v>14907.6</c:v>
                </c:pt>
                <c:pt idx="17">
                  <c:v>15953.7</c:v>
                </c:pt>
                <c:pt idx="18">
                  <c:v>17789.3</c:v>
                </c:pt>
                <c:pt idx="19">
                  <c:v>19083.400000000001</c:v>
                </c:pt>
                <c:pt idx="20">
                  <c:v>21529.1</c:v>
                </c:pt>
                <c:pt idx="21">
                  <c:v>24227.5</c:v>
                </c:pt>
                <c:pt idx="22">
                  <c:v>26319.9</c:v>
                </c:pt>
                <c:pt idx="23">
                  <c:v>28335.599999999995</c:v>
                </c:pt>
                <c:pt idx="24">
                  <c:v>33023.5</c:v>
                </c:pt>
                <c:pt idx="25">
                  <c:v>38964.300000000003</c:v>
                </c:pt>
                <c:pt idx="26">
                  <c:v>42645.599999999999</c:v>
                </c:pt>
                <c:pt idx="27">
                  <c:v>47631.9</c:v>
                </c:pt>
                <c:pt idx="28">
                  <c:v>56951.8</c:v>
                </c:pt>
                <c:pt idx="29">
                  <c:v>64829.599999999999</c:v>
                </c:pt>
                <c:pt idx="30">
                  <c:v>74324.399999999994</c:v>
                </c:pt>
                <c:pt idx="31">
                  <c:v>83558</c:v>
                </c:pt>
                <c:pt idx="32">
                  <c:v>91030.1</c:v>
                </c:pt>
                <c:pt idx="33">
                  <c:v>101494.8</c:v>
                </c:pt>
                <c:pt idx="34">
                  <c:v>107840.7</c:v>
                </c:pt>
                <c:pt idx="35">
                  <c:v>116519.6</c:v>
                </c:pt>
                <c:pt idx="36">
                  <c:v>123533.8</c:v>
                </c:pt>
                <c:pt idx="37">
                  <c:v>129945.5</c:v>
                </c:pt>
                <c:pt idx="38">
                  <c:v>132610.5</c:v>
                </c:pt>
                <c:pt idx="39">
                  <c:v>131080.1</c:v>
                </c:pt>
                <c:pt idx="40">
                  <c:v>136127.70000000001</c:v>
                </c:pt>
                <c:pt idx="41">
                  <c:v>134057.79999999999</c:v>
                </c:pt>
                <c:pt idx="42">
                  <c:v>130416.4</c:v>
                </c:pt>
                <c:pt idx="43">
                  <c:v>126374.6</c:v>
                </c:pt>
                <c:pt idx="44">
                  <c:v>119859.3</c:v>
                </c:pt>
                <c:pt idx="45">
                  <c:v>112873.4</c:v>
                </c:pt>
                <c:pt idx="46">
                  <c:v>109283.2</c:v>
                </c:pt>
                <c:pt idx="47">
                  <c:v>99939.3</c:v>
                </c:pt>
                <c:pt idx="48">
                  <c:v>93807.5</c:v>
                </c:pt>
                <c:pt idx="49">
                  <c:v>85939.3</c:v>
                </c:pt>
                <c:pt idx="50">
                  <c:v>80453.600000000006</c:v>
                </c:pt>
                <c:pt idx="51">
                  <c:v>78658.899999999994</c:v>
                </c:pt>
                <c:pt idx="52">
                  <c:v>74251.8</c:v>
                </c:pt>
                <c:pt idx="53">
                  <c:v>67108.2</c:v>
                </c:pt>
                <c:pt idx="54">
                  <c:v>60886.8</c:v>
                </c:pt>
                <c:pt idx="55">
                  <c:v>56493.1</c:v>
                </c:pt>
                <c:pt idx="56">
                  <c:v>56274.3</c:v>
                </c:pt>
                <c:pt idx="57">
                  <c:v>52546.5</c:v>
                </c:pt>
                <c:pt idx="58">
                  <c:v>50198.2</c:v>
                </c:pt>
                <c:pt idx="59">
                  <c:v>47564</c:v>
                </c:pt>
                <c:pt idx="60">
                  <c:v>45064.5</c:v>
                </c:pt>
                <c:pt idx="61">
                  <c:v>41905</c:v>
                </c:pt>
                <c:pt idx="62">
                  <c:v>42940.4</c:v>
                </c:pt>
                <c:pt idx="63">
                  <c:v>40221.199999999997</c:v>
                </c:pt>
                <c:pt idx="64">
                  <c:v>38138.1</c:v>
                </c:pt>
                <c:pt idx="65">
                  <c:v>37872.300000000003</c:v>
                </c:pt>
                <c:pt idx="66">
                  <c:v>36065.9</c:v>
                </c:pt>
                <c:pt idx="67">
                  <c:v>34079.5</c:v>
                </c:pt>
                <c:pt idx="68">
                  <c:v>33512.6</c:v>
                </c:pt>
                <c:pt idx="69">
                  <c:v>29605.7</c:v>
                </c:pt>
                <c:pt idx="70">
                  <c:v>27049.8</c:v>
                </c:pt>
                <c:pt idx="71">
                  <c:v>26365.1</c:v>
                </c:pt>
                <c:pt idx="72">
                  <c:v>19666.7</c:v>
                </c:pt>
                <c:pt idx="73">
                  <c:v>14503.2</c:v>
                </c:pt>
                <c:pt idx="74">
                  <c:v>11331.7</c:v>
                </c:pt>
                <c:pt idx="75">
                  <c:v>10427</c:v>
                </c:pt>
                <c:pt idx="76">
                  <c:v>8991.9</c:v>
                </c:pt>
                <c:pt idx="77">
                  <c:v>8536.4</c:v>
                </c:pt>
                <c:pt idx="78">
                  <c:v>7702.9</c:v>
                </c:pt>
                <c:pt idx="79">
                  <c:v>8357.4</c:v>
                </c:pt>
                <c:pt idx="80">
                  <c:v>8212.7000000000007</c:v>
                </c:pt>
                <c:pt idx="81">
                  <c:v>7608.6</c:v>
                </c:pt>
                <c:pt idx="82">
                  <c:v>6639</c:v>
                </c:pt>
                <c:pt idx="83">
                  <c:v>6187.7</c:v>
                </c:pt>
                <c:pt idx="84">
                  <c:v>6450.9</c:v>
                </c:pt>
                <c:pt idx="85">
                  <c:v>6580.8</c:v>
                </c:pt>
                <c:pt idx="86">
                  <c:v>6113.5</c:v>
                </c:pt>
                <c:pt idx="87">
                  <c:v>5954.3</c:v>
                </c:pt>
                <c:pt idx="88">
                  <c:v>5932.6</c:v>
                </c:pt>
                <c:pt idx="89">
                  <c:v>4940.2</c:v>
                </c:pt>
              </c:numCache>
            </c:numRef>
          </c:val>
        </c:ser>
        <c:ser>
          <c:idx val="66"/>
          <c:order val="66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Data!$BP$11:$BP$100</c:f>
              <c:numCache>
                <c:formatCode>#,##0.00</c:formatCode>
                <c:ptCount val="90"/>
                <c:pt idx="0" formatCode="General">
                  <c:v>67</c:v>
                </c:pt>
                <c:pt idx="1">
                  <c:v>7043.4</c:v>
                </c:pt>
                <c:pt idx="2">
                  <c:v>7267.1</c:v>
                </c:pt>
                <c:pt idx="3">
                  <c:v>7760.2</c:v>
                </c:pt>
                <c:pt idx="4">
                  <c:v>8302.7999999999975</c:v>
                </c:pt>
                <c:pt idx="5">
                  <c:v>9252.7000000000007</c:v>
                </c:pt>
                <c:pt idx="6">
                  <c:v>9214.7999999999975</c:v>
                </c:pt>
                <c:pt idx="7">
                  <c:v>10274.1</c:v>
                </c:pt>
                <c:pt idx="8">
                  <c:v>9591.2999999999975</c:v>
                </c:pt>
                <c:pt idx="9">
                  <c:v>10099.4</c:v>
                </c:pt>
                <c:pt idx="10">
                  <c:v>11157.9</c:v>
                </c:pt>
                <c:pt idx="11">
                  <c:v>11412</c:v>
                </c:pt>
                <c:pt idx="12">
                  <c:v>12754.4</c:v>
                </c:pt>
                <c:pt idx="13">
                  <c:v>12296.4</c:v>
                </c:pt>
                <c:pt idx="14">
                  <c:v>12263.3</c:v>
                </c:pt>
                <c:pt idx="15">
                  <c:v>14045</c:v>
                </c:pt>
                <c:pt idx="16">
                  <c:v>14048</c:v>
                </c:pt>
                <c:pt idx="17">
                  <c:v>15057</c:v>
                </c:pt>
                <c:pt idx="18">
                  <c:v>16569.8</c:v>
                </c:pt>
                <c:pt idx="19">
                  <c:v>17244.7</c:v>
                </c:pt>
                <c:pt idx="20">
                  <c:v>20847.2</c:v>
                </c:pt>
                <c:pt idx="21">
                  <c:v>22044</c:v>
                </c:pt>
                <c:pt idx="22">
                  <c:v>23222.1</c:v>
                </c:pt>
                <c:pt idx="23">
                  <c:v>26450</c:v>
                </c:pt>
                <c:pt idx="24">
                  <c:v>29146.7</c:v>
                </c:pt>
                <c:pt idx="25">
                  <c:v>33613.300000000003</c:v>
                </c:pt>
                <c:pt idx="26">
                  <c:v>37202.199999999997</c:v>
                </c:pt>
                <c:pt idx="27">
                  <c:v>42733.2</c:v>
                </c:pt>
                <c:pt idx="28">
                  <c:v>48672.5</c:v>
                </c:pt>
                <c:pt idx="29">
                  <c:v>55482.8</c:v>
                </c:pt>
                <c:pt idx="30">
                  <c:v>61802.6</c:v>
                </c:pt>
                <c:pt idx="31">
                  <c:v>71017.600000000006</c:v>
                </c:pt>
                <c:pt idx="32">
                  <c:v>77989.5</c:v>
                </c:pt>
                <c:pt idx="33">
                  <c:v>85125</c:v>
                </c:pt>
                <c:pt idx="34">
                  <c:v>91815.3</c:v>
                </c:pt>
                <c:pt idx="35">
                  <c:v>99547.5</c:v>
                </c:pt>
                <c:pt idx="36">
                  <c:v>106079.2</c:v>
                </c:pt>
                <c:pt idx="37">
                  <c:v>113544.2</c:v>
                </c:pt>
                <c:pt idx="38">
                  <c:v>116276.7</c:v>
                </c:pt>
                <c:pt idx="39">
                  <c:v>119439.3</c:v>
                </c:pt>
                <c:pt idx="40">
                  <c:v>118172.1</c:v>
                </c:pt>
                <c:pt idx="41">
                  <c:v>116126</c:v>
                </c:pt>
                <c:pt idx="42">
                  <c:v>114215.5</c:v>
                </c:pt>
                <c:pt idx="43">
                  <c:v>111867.4</c:v>
                </c:pt>
                <c:pt idx="44">
                  <c:v>104721.3</c:v>
                </c:pt>
                <c:pt idx="45">
                  <c:v>101515.7</c:v>
                </c:pt>
                <c:pt idx="46">
                  <c:v>94615.4</c:v>
                </c:pt>
                <c:pt idx="47">
                  <c:v>88481.7</c:v>
                </c:pt>
                <c:pt idx="48">
                  <c:v>82707.399999999994</c:v>
                </c:pt>
                <c:pt idx="49">
                  <c:v>76645.100000000006</c:v>
                </c:pt>
                <c:pt idx="50">
                  <c:v>71108</c:v>
                </c:pt>
                <c:pt idx="51">
                  <c:v>68749.100000000006</c:v>
                </c:pt>
                <c:pt idx="52">
                  <c:v>65248</c:v>
                </c:pt>
                <c:pt idx="53">
                  <c:v>60649.7</c:v>
                </c:pt>
                <c:pt idx="54">
                  <c:v>56041.7</c:v>
                </c:pt>
                <c:pt idx="55">
                  <c:v>51863.8</c:v>
                </c:pt>
                <c:pt idx="56">
                  <c:v>50533.3</c:v>
                </c:pt>
                <c:pt idx="57">
                  <c:v>45626</c:v>
                </c:pt>
                <c:pt idx="58">
                  <c:v>45300.1</c:v>
                </c:pt>
                <c:pt idx="59">
                  <c:v>44064.800000000003</c:v>
                </c:pt>
                <c:pt idx="60">
                  <c:v>39261.9</c:v>
                </c:pt>
                <c:pt idx="61">
                  <c:v>38871.699999999997</c:v>
                </c:pt>
                <c:pt idx="62">
                  <c:v>36666.6</c:v>
                </c:pt>
                <c:pt idx="63">
                  <c:v>34980.300000000003</c:v>
                </c:pt>
                <c:pt idx="64">
                  <c:v>34546.1</c:v>
                </c:pt>
                <c:pt idx="65">
                  <c:v>32907.199999999997</c:v>
                </c:pt>
                <c:pt idx="66">
                  <c:v>30735.9</c:v>
                </c:pt>
                <c:pt idx="67">
                  <c:v>29903.5</c:v>
                </c:pt>
                <c:pt idx="68">
                  <c:v>28456.6</c:v>
                </c:pt>
                <c:pt idx="69">
                  <c:v>25442</c:v>
                </c:pt>
                <c:pt idx="70">
                  <c:v>24236.3</c:v>
                </c:pt>
                <c:pt idx="71">
                  <c:v>20264.7</c:v>
                </c:pt>
                <c:pt idx="72">
                  <c:v>13792.4</c:v>
                </c:pt>
                <c:pt idx="73">
                  <c:v>11224.2</c:v>
                </c:pt>
                <c:pt idx="74">
                  <c:v>10263.299999999997</c:v>
                </c:pt>
                <c:pt idx="75">
                  <c:v>10516.7</c:v>
                </c:pt>
                <c:pt idx="76">
                  <c:v>9062.7000000000007</c:v>
                </c:pt>
                <c:pt idx="77">
                  <c:v>7582.8</c:v>
                </c:pt>
                <c:pt idx="78">
                  <c:v>7732.2</c:v>
                </c:pt>
                <c:pt idx="79">
                  <c:v>7809.4</c:v>
                </c:pt>
                <c:pt idx="80">
                  <c:v>8977.7000000000007</c:v>
                </c:pt>
                <c:pt idx="81">
                  <c:v>8627.2999999999975</c:v>
                </c:pt>
                <c:pt idx="82">
                  <c:v>6717.9</c:v>
                </c:pt>
                <c:pt idx="83">
                  <c:v>6376.7</c:v>
                </c:pt>
                <c:pt idx="84">
                  <c:v>6269.4</c:v>
                </c:pt>
                <c:pt idx="85">
                  <c:v>6259.2</c:v>
                </c:pt>
                <c:pt idx="86">
                  <c:v>6556.7</c:v>
                </c:pt>
                <c:pt idx="87">
                  <c:v>9282.1</c:v>
                </c:pt>
                <c:pt idx="88">
                  <c:v>6444.8</c:v>
                </c:pt>
                <c:pt idx="89">
                  <c:v>5432.2</c:v>
                </c:pt>
              </c:numCache>
            </c:numRef>
          </c:val>
        </c:ser>
        <c:ser>
          <c:idx val="67"/>
          <c:order val="67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Data!$BQ$11:$BQ$100</c:f>
              <c:numCache>
                <c:formatCode>#,##0.00</c:formatCode>
                <c:ptCount val="90"/>
                <c:pt idx="0" formatCode="General">
                  <c:v>68</c:v>
                </c:pt>
                <c:pt idx="1">
                  <c:v>7188.9</c:v>
                </c:pt>
                <c:pt idx="2">
                  <c:v>7399.8</c:v>
                </c:pt>
                <c:pt idx="3">
                  <c:v>7485.1</c:v>
                </c:pt>
                <c:pt idx="4">
                  <c:v>8337.7999999999975</c:v>
                </c:pt>
                <c:pt idx="5">
                  <c:v>8972.2000000000007</c:v>
                </c:pt>
                <c:pt idx="6">
                  <c:v>8669.6</c:v>
                </c:pt>
                <c:pt idx="7">
                  <c:v>9386.5</c:v>
                </c:pt>
                <c:pt idx="8">
                  <c:v>10479.1</c:v>
                </c:pt>
                <c:pt idx="9">
                  <c:v>10743.9</c:v>
                </c:pt>
                <c:pt idx="10">
                  <c:v>10583.4</c:v>
                </c:pt>
                <c:pt idx="11">
                  <c:v>10319</c:v>
                </c:pt>
                <c:pt idx="12">
                  <c:v>10948.8</c:v>
                </c:pt>
                <c:pt idx="13">
                  <c:v>10770.4</c:v>
                </c:pt>
                <c:pt idx="14">
                  <c:v>12314.1</c:v>
                </c:pt>
                <c:pt idx="15">
                  <c:v>12682.3</c:v>
                </c:pt>
                <c:pt idx="16">
                  <c:v>14207.1</c:v>
                </c:pt>
                <c:pt idx="17">
                  <c:v>14842.3</c:v>
                </c:pt>
                <c:pt idx="18">
                  <c:v>15783.3</c:v>
                </c:pt>
                <c:pt idx="19">
                  <c:v>16638.099999999995</c:v>
                </c:pt>
                <c:pt idx="20">
                  <c:v>19456.599999999995</c:v>
                </c:pt>
                <c:pt idx="21">
                  <c:v>19615.3</c:v>
                </c:pt>
                <c:pt idx="22">
                  <c:v>22114.1</c:v>
                </c:pt>
                <c:pt idx="23">
                  <c:v>23099</c:v>
                </c:pt>
                <c:pt idx="24">
                  <c:v>25236.6</c:v>
                </c:pt>
                <c:pt idx="25">
                  <c:v>28108</c:v>
                </c:pt>
                <c:pt idx="26">
                  <c:v>34163.9</c:v>
                </c:pt>
                <c:pt idx="27">
                  <c:v>38527.300000000003</c:v>
                </c:pt>
                <c:pt idx="28">
                  <c:v>42125.5</c:v>
                </c:pt>
                <c:pt idx="29">
                  <c:v>48903.6</c:v>
                </c:pt>
                <c:pt idx="30">
                  <c:v>51459.6</c:v>
                </c:pt>
                <c:pt idx="31">
                  <c:v>58338.3</c:v>
                </c:pt>
                <c:pt idx="32">
                  <c:v>67490.5</c:v>
                </c:pt>
                <c:pt idx="33">
                  <c:v>75442.7</c:v>
                </c:pt>
                <c:pt idx="34">
                  <c:v>80003.100000000006</c:v>
                </c:pt>
                <c:pt idx="35">
                  <c:v>87515.6</c:v>
                </c:pt>
                <c:pt idx="36">
                  <c:v>95035.7</c:v>
                </c:pt>
                <c:pt idx="37">
                  <c:v>97747.4</c:v>
                </c:pt>
                <c:pt idx="38">
                  <c:v>99421.9</c:v>
                </c:pt>
                <c:pt idx="39">
                  <c:v>103263.2</c:v>
                </c:pt>
                <c:pt idx="40">
                  <c:v>103466.4</c:v>
                </c:pt>
                <c:pt idx="41">
                  <c:v>102190.6</c:v>
                </c:pt>
                <c:pt idx="42">
                  <c:v>101654.9</c:v>
                </c:pt>
                <c:pt idx="43">
                  <c:v>97973.1</c:v>
                </c:pt>
                <c:pt idx="44">
                  <c:v>93828.9</c:v>
                </c:pt>
                <c:pt idx="45">
                  <c:v>88952.3</c:v>
                </c:pt>
                <c:pt idx="46">
                  <c:v>85317</c:v>
                </c:pt>
                <c:pt idx="47">
                  <c:v>79824.7</c:v>
                </c:pt>
                <c:pt idx="48">
                  <c:v>73500.5</c:v>
                </c:pt>
                <c:pt idx="49">
                  <c:v>67350.5</c:v>
                </c:pt>
                <c:pt idx="50">
                  <c:v>63809.1</c:v>
                </c:pt>
                <c:pt idx="51">
                  <c:v>62561.5</c:v>
                </c:pt>
                <c:pt idx="52">
                  <c:v>56396.7</c:v>
                </c:pt>
                <c:pt idx="53">
                  <c:v>51651.7</c:v>
                </c:pt>
                <c:pt idx="54">
                  <c:v>47496.1</c:v>
                </c:pt>
                <c:pt idx="55">
                  <c:v>45636.5</c:v>
                </c:pt>
                <c:pt idx="56">
                  <c:v>43579.6</c:v>
                </c:pt>
                <c:pt idx="57">
                  <c:v>42492.800000000003</c:v>
                </c:pt>
                <c:pt idx="58">
                  <c:v>39925.699999999997</c:v>
                </c:pt>
                <c:pt idx="59">
                  <c:v>38047.5</c:v>
                </c:pt>
                <c:pt idx="60">
                  <c:v>34916</c:v>
                </c:pt>
                <c:pt idx="61">
                  <c:v>33259.9</c:v>
                </c:pt>
                <c:pt idx="62">
                  <c:v>31949.4</c:v>
                </c:pt>
                <c:pt idx="63">
                  <c:v>31718.2</c:v>
                </c:pt>
                <c:pt idx="64">
                  <c:v>30022.7</c:v>
                </c:pt>
                <c:pt idx="65">
                  <c:v>28184.2</c:v>
                </c:pt>
                <c:pt idx="66">
                  <c:v>28253.8</c:v>
                </c:pt>
                <c:pt idx="67">
                  <c:v>26389.599999999995</c:v>
                </c:pt>
                <c:pt idx="68">
                  <c:v>24388.5</c:v>
                </c:pt>
                <c:pt idx="69">
                  <c:v>22625.200000000001</c:v>
                </c:pt>
                <c:pt idx="70">
                  <c:v>19536.400000000001</c:v>
                </c:pt>
                <c:pt idx="71">
                  <c:v>14827.3</c:v>
                </c:pt>
                <c:pt idx="72">
                  <c:v>10498.8</c:v>
                </c:pt>
                <c:pt idx="73">
                  <c:v>8698.5</c:v>
                </c:pt>
                <c:pt idx="74">
                  <c:v>9049.7999999999975</c:v>
                </c:pt>
                <c:pt idx="75">
                  <c:v>9203.6</c:v>
                </c:pt>
                <c:pt idx="76">
                  <c:v>9045.7999999999975</c:v>
                </c:pt>
                <c:pt idx="77">
                  <c:v>7896.2</c:v>
                </c:pt>
                <c:pt idx="78">
                  <c:v>7540.4</c:v>
                </c:pt>
                <c:pt idx="79">
                  <c:v>7417</c:v>
                </c:pt>
                <c:pt idx="80">
                  <c:v>7600.3</c:v>
                </c:pt>
                <c:pt idx="81">
                  <c:v>7151.4</c:v>
                </c:pt>
                <c:pt idx="82">
                  <c:v>6919.6</c:v>
                </c:pt>
                <c:pt idx="83">
                  <c:v>6566.6</c:v>
                </c:pt>
                <c:pt idx="84">
                  <c:v>6170.6</c:v>
                </c:pt>
                <c:pt idx="85">
                  <c:v>6442.8</c:v>
                </c:pt>
                <c:pt idx="86">
                  <c:v>6033.8</c:v>
                </c:pt>
                <c:pt idx="87">
                  <c:v>7999.5</c:v>
                </c:pt>
                <c:pt idx="88">
                  <c:v>6164.9</c:v>
                </c:pt>
                <c:pt idx="89">
                  <c:v>5372.8</c:v>
                </c:pt>
              </c:numCache>
            </c:numRef>
          </c:val>
        </c:ser>
        <c:ser>
          <c:idx val="68"/>
          <c:order val="68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Data!$BR$11:$BR$100</c:f>
              <c:numCache>
                <c:formatCode>#,##0.00</c:formatCode>
                <c:ptCount val="90"/>
                <c:pt idx="0" formatCode="General">
                  <c:v>69</c:v>
                </c:pt>
                <c:pt idx="1">
                  <c:v>7010.2</c:v>
                </c:pt>
                <c:pt idx="2">
                  <c:v>6447.9</c:v>
                </c:pt>
                <c:pt idx="3">
                  <c:v>7755.6</c:v>
                </c:pt>
                <c:pt idx="4">
                  <c:v>7451.8</c:v>
                </c:pt>
                <c:pt idx="5">
                  <c:v>7978.4</c:v>
                </c:pt>
                <c:pt idx="6">
                  <c:v>8573.2000000000007</c:v>
                </c:pt>
                <c:pt idx="7">
                  <c:v>10122.200000000003</c:v>
                </c:pt>
                <c:pt idx="8">
                  <c:v>13318.3</c:v>
                </c:pt>
                <c:pt idx="9">
                  <c:v>11065.9</c:v>
                </c:pt>
                <c:pt idx="10">
                  <c:v>10789.9</c:v>
                </c:pt>
                <c:pt idx="11">
                  <c:v>10050.4</c:v>
                </c:pt>
                <c:pt idx="12">
                  <c:v>10901.5</c:v>
                </c:pt>
                <c:pt idx="13">
                  <c:v>11471.8</c:v>
                </c:pt>
                <c:pt idx="14">
                  <c:v>12169.9</c:v>
                </c:pt>
                <c:pt idx="15">
                  <c:v>12412.6</c:v>
                </c:pt>
                <c:pt idx="16">
                  <c:v>13360.9</c:v>
                </c:pt>
                <c:pt idx="17">
                  <c:v>15599.5</c:v>
                </c:pt>
                <c:pt idx="18">
                  <c:v>14790.2</c:v>
                </c:pt>
                <c:pt idx="19">
                  <c:v>17039.7</c:v>
                </c:pt>
                <c:pt idx="20">
                  <c:v>18765.599999999995</c:v>
                </c:pt>
                <c:pt idx="21">
                  <c:v>19134.7</c:v>
                </c:pt>
                <c:pt idx="22">
                  <c:v>21393.4</c:v>
                </c:pt>
                <c:pt idx="23">
                  <c:v>22678.400000000001</c:v>
                </c:pt>
                <c:pt idx="24">
                  <c:v>23678.7</c:v>
                </c:pt>
                <c:pt idx="25">
                  <c:v>26630.1</c:v>
                </c:pt>
                <c:pt idx="26">
                  <c:v>29550.400000000001</c:v>
                </c:pt>
                <c:pt idx="27">
                  <c:v>32555.3</c:v>
                </c:pt>
                <c:pt idx="28">
                  <c:v>39743</c:v>
                </c:pt>
                <c:pt idx="29">
                  <c:v>42123.7</c:v>
                </c:pt>
                <c:pt idx="30">
                  <c:v>46426.6</c:v>
                </c:pt>
                <c:pt idx="31">
                  <c:v>50240.800000000003</c:v>
                </c:pt>
                <c:pt idx="32">
                  <c:v>59109.8</c:v>
                </c:pt>
                <c:pt idx="33">
                  <c:v>64512.1</c:v>
                </c:pt>
                <c:pt idx="34">
                  <c:v>71641.899999999994</c:v>
                </c:pt>
                <c:pt idx="35">
                  <c:v>75710.399999999994</c:v>
                </c:pt>
                <c:pt idx="36">
                  <c:v>79852.399999999994</c:v>
                </c:pt>
                <c:pt idx="37">
                  <c:v>84863.2</c:v>
                </c:pt>
                <c:pt idx="38">
                  <c:v>87505.9</c:v>
                </c:pt>
                <c:pt idx="39">
                  <c:v>91794.2</c:v>
                </c:pt>
                <c:pt idx="40">
                  <c:v>91053.4</c:v>
                </c:pt>
                <c:pt idx="41">
                  <c:v>90378.7</c:v>
                </c:pt>
                <c:pt idx="42">
                  <c:v>90085</c:v>
                </c:pt>
                <c:pt idx="43">
                  <c:v>89483.9</c:v>
                </c:pt>
                <c:pt idx="44">
                  <c:v>82719.100000000006</c:v>
                </c:pt>
                <c:pt idx="45">
                  <c:v>80209.600000000006</c:v>
                </c:pt>
                <c:pt idx="46">
                  <c:v>74882</c:v>
                </c:pt>
                <c:pt idx="47">
                  <c:v>70531.5</c:v>
                </c:pt>
                <c:pt idx="48">
                  <c:v>64107.4</c:v>
                </c:pt>
                <c:pt idx="49">
                  <c:v>58600.5</c:v>
                </c:pt>
                <c:pt idx="50">
                  <c:v>57517.3</c:v>
                </c:pt>
                <c:pt idx="51">
                  <c:v>52907</c:v>
                </c:pt>
                <c:pt idx="52">
                  <c:v>51666.2</c:v>
                </c:pt>
                <c:pt idx="53">
                  <c:v>45218.6</c:v>
                </c:pt>
                <c:pt idx="54">
                  <c:v>42486</c:v>
                </c:pt>
                <c:pt idx="55">
                  <c:v>41183.1</c:v>
                </c:pt>
                <c:pt idx="56">
                  <c:v>38755.4</c:v>
                </c:pt>
                <c:pt idx="57">
                  <c:v>38051.300000000003</c:v>
                </c:pt>
                <c:pt idx="58">
                  <c:v>34965.800000000003</c:v>
                </c:pt>
                <c:pt idx="59">
                  <c:v>33844</c:v>
                </c:pt>
                <c:pt idx="60">
                  <c:v>31797.4</c:v>
                </c:pt>
                <c:pt idx="61">
                  <c:v>30954.1</c:v>
                </c:pt>
                <c:pt idx="62">
                  <c:v>28631.200000000001</c:v>
                </c:pt>
                <c:pt idx="63">
                  <c:v>26708.2</c:v>
                </c:pt>
                <c:pt idx="64">
                  <c:v>25933.3</c:v>
                </c:pt>
                <c:pt idx="65">
                  <c:v>25943.599999999995</c:v>
                </c:pt>
                <c:pt idx="66">
                  <c:v>24285.9</c:v>
                </c:pt>
                <c:pt idx="67">
                  <c:v>22551.3</c:v>
                </c:pt>
                <c:pt idx="68">
                  <c:v>20707.099999999995</c:v>
                </c:pt>
                <c:pt idx="69">
                  <c:v>19375.7</c:v>
                </c:pt>
                <c:pt idx="70">
                  <c:v>15514.5</c:v>
                </c:pt>
                <c:pt idx="71">
                  <c:v>11425.6</c:v>
                </c:pt>
                <c:pt idx="72">
                  <c:v>8738.2999999999975</c:v>
                </c:pt>
                <c:pt idx="73">
                  <c:v>8597.6</c:v>
                </c:pt>
                <c:pt idx="74">
                  <c:v>8440.4</c:v>
                </c:pt>
                <c:pt idx="75">
                  <c:v>7948.2</c:v>
                </c:pt>
                <c:pt idx="76">
                  <c:v>7270.3</c:v>
                </c:pt>
                <c:pt idx="77">
                  <c:v>7174.5</c:v>
                </c:pt>
                <c:pt idx="78">
                  <c:v>6905.5</c:v>
                </c:pt>
                <c:pt idx="79">
                  <c:v>6960.9</c:v>
                </c:pt>
                <c:pt idx="80">
                  <c:v>6858.1</c:v>
                </c:pt>
                <c:pt idx="81">
                  <c:v>6634.1</c:v>
                </c:pt>
                <c:pt idx="82">
                  <c:v>5869</c:v>
                </c:pt>
                <c:pt idx="83">
                  <c:v>5979.8</c:v>
                </c:pt>
                <c:pt idx="84">
                  <c:v>5871.5</c:v>
                </c:pt>
                <c:pt idx="85">
                  <c:v>6036.9</c:v>
                </c:pt>
                <c:pt idx="86">
                  <c:v>5919.2</c:v>
                </c:pt>
                <c:pt idx="87">
                  <c:v>6280.2</c:v>
                </c:pt>
                <c:pt idx="88">
                  <c:v>5711.3</c:v>
                </c:pt>
                <c:pt idx="89">
                  <c:v>5417.1</c:v>
                </c:pt>
              </c:numCache>
            </c:numRef>
          </c:val>
        </c:ser>
        <c:ser>
          <c:idx val="69"/>
          <c:order val="69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Data!$BS$11:$BS$100</c:f>
              <c:numCache>
                <c:formatCode>#,##0.00</c:formatCode>
                <c:ptCount val="90"/>
                <c:pt idx="0" formatCode="General">
                  <c:v>70</c:v>
                </c:pt>
                <c:pt idx="1">
                  <c:v>7057.8</c:v>
                </c:pt>
                <c:pt idx="2">
                  <c:v>6953.1</c:v>
                </c:pt>
                <c:pt idx="3">
                  <c:v>7137.8</c:v>
                </c:pt>
                <c:pt idx="4">
                  <c:v>7107.1</c:v>
                </c:pt>
                <c:pt idx="5">
                  <c:v>8083.5</c:v>
                </c:pt>
                <c:pt idx="6">
                  <c:v>7765.6</c:v>
                </c:pt>
                <c:pt idx="7">
                  <c:v>9219.9</c:v>
                </c:pt>
                <c:pt idx="8">
                  <c:v>11431.2</c:v>
                </c:pt>
                <c:pt idx="9">
                  <c:v>10155.1</c:v>
                </c:pt>
                <c:pt idx="10">
                  <c:v>10110.700000000003</c:v>
                </c:pt>
                <c:pt idx="11">
                  <c:v>9837.6</c:v>
                </c:pt>
                <c:pt idx="12">
                  <c:v>10306.200000000003</c:v>
                </c:pt>
                <c:pt idx="13">
                  <c:v>11670.3</c:v>
                </c:pt>
                <c:pt idx="14">
                  <c:v>10635.5</c:v>
                </c:pt>
                <c:pt idx="15">
                  <c:v>11543.5</c:v>
                </c:pt>
                <c:pt idx="16">
                  <c:v>14335.7</c:v>
                </c:pt>
                <c:pt idx="17">
                  <c:v>13905.4</c:v>
                </c:pt>
                <c:pt idx="18">
                  <c:v>14961.8</c:v>
                </c:pt>
                <c:pt idx="19">
                  <c:v>15288.8</c:v>
                </c:pt>
                <c:pt idx="20">
                  <c:v>17536.5</c:v>
                </c:pt>
                <c:pt idx="21">
                  <c:v>20598.900000000001</c:v>
                </c:pt>
                <c:pt idx="22">
                  <c:v>22485.3</c:v>
                </c:pt>
                <c:pt idx="23">
                  <c:v>22162.400000000001</c:v>
                </c:pt>
                <c:pt idx="24">
                  <c:v>21628.400000000001</c:v>
                </c:pt>
                <c:pt idx="25">
                  <c:v>23063.7</c:v>
                </c:pt>
                <c:pt idx="26">
                  <c:v>27453.200000000001</c:v>
                </c:pt>
                <c:pt idx="27">
                  <c:v>28119</c:v>
                </c:pt>
                <c:pt idx="28">
                  <c:v>31413.7</c:v>
                </c:pt>
                <c:pt idx="29">
                  <c:v>36356.699999999997</c:v>
                </c:pt>
                <c:pt idx="30">
                  <c:v>41008.300000000003</c:v>
                </c:pt>
                <c:pt idx="31">
                  <c:v>45655.7</c:v>
                </c:pt>
                <c:pt idx="32">
                  <c:v>48563.4</c:v>
                </c:pt>
                <c:pt idx="33">
                  <c:v>53803.8</c:v>
                </c:pt>
                <c:pt idx="34">
                  <c:v>60195</c:v>
                </c:pt>
                <c:pt idx="35">
                  <c:v>65754.8</c:v>
                </c:pt>
                <c:pt idx="36">
                  <c:v>69281.2</c:v>
                </c:pt>
                <c:pt idx="37">
                  <c:v>73857.7</c:v>
                </c:pt>
                <c:pt idx="38">
                  <c:v>79036.100000000006</c:v>
                </c:pt>
                <c:pt idx="39">
                  <c:v>81057.600000000006</c:v>
                </c:pt>
                <c:pt idx="40">
                  <c:v>79335.5</c:v>
                </c:pt>
                <c:pt idx="41">
                  <c:v>81063.7</c:v>
                </c:pt>
                <c:pt idx="42">
                  <c:v>76930.600000000006</c:v>
                </c:pt>
                <c:pt idx="43">
                  <c:v>75328.600000000006</c:v>
                </c:pt>
                <c:pt idx="44">
                  <c:v>72404</c:v>
                </c:pt>
                <c:pt idx="45">
                  <c:v>71534.5</c:v>
                </c:pt>
                <c:pt idx="46">
                  <c:v>67377.399999999994</c:v>
                </c:pt>
                <c:pt idx="47">
                  <c:v>61378.400000000001</c:v>
                </c:pt>
                <c:pt idx="48">
                  <c:v>57596.9</c:v>
                </c:pt>
                <c:pt idx="49">
                  <c:v>53661.9</c:v>
                </c:pt>
                <c:pt idx="50">
                  <c:v>48484.4</c:v>
                </c:pt>
                <c:pt idx="51">
                  <c:v>49591.1</c:v>
                </c:pt>
                <c:pt idx="52">
                  <c:v>45082.6</c:v>
                </c:pt>
                <c:pt idx="53">
                  <c:v>41227.300000000003</c:v>
                </c:pt>
                <c:pt idx="54">
                  <c:v>37357.4</c:v>
                </c:pt>
                <c:pt idx="55">
                  <c:v>37075</c:v>
                </c:pt>
                <c:pt idx="56">
                  <c:v>34574</c:v>
                </c:pt>
                <c:pt idx="57">
                  <c:v>33396.400000000001</c:v>
                </c:pt>
                <c:pt idx="58">
                  <c:v>31511.9</c:v>
                </c:pt>
                <c:pt idx="59">
                  <c:v>30541.9</c:v>
                </c:pt>
                <c:pt idx="60">
                  <c:v>28268.9</c:v>
                </c:pt>
                <c:pt idx="61">
                  <c:v>28250.6</c:v>
                </c:pt>
                <c:pt idx="62">
                  <c:v>25655</c:v>
                </c:pt>
                <c:pt idx="63">
                  <c:v>25146.7</c:v>
                </c:pt>
                <c:pt idx="64">
                  <c:v>24032.7</c:v>
                </c:pt>
                <c:pt idx="65">
                  <c:v>22582.400000000001</c:v>
                </c:pt>
                <c:pt idx="66">
                  <c:v>21609.9</c:v>
                </c:pt>
                <c:pt idx="67">
                  <c:v>19908.2</c:v>
                </c:pt>
                <c:pt idx="68">
                  <c:v>18575</c:v>
                </c:pt>
                <c:pt idx="69">
                  <c:v>15572.7</c:v>
                </c:pt>
                <c:pt idx="70">
                  <c:v>12192.8</c:v>
                </c:pt>
                <c:pt idx="71">
                  <c:v>10326.700000000003</c:v>
                </c:pt>
                <c:pt idx="72">
                  <c:v>8719.7999999999975</c:v>
                </c:pt>
                <c:pt idx="73">
                  <c:v>8389.2000000000007</c:v>
                </c:pt>
                <c:pt idx="74">
                  <c:v>8023.1</c:v>
                </c:pt>
                <c:pt idx="75">
                  <c:v>7056.5</c:v>
                </c:pt>
                <c:pt idx="76">
                  <c:v>7682.8</c:v>
                </c:pt>
                <c:pt idx="77">
                  <c:v>7442.7</c:v>
                </c:pt>
                <c:pt idx="78">
                  <c:v>6549.3</c:v>
                </c:pt>
                <c:pt idx="79">
                  <c:v>6155.6</c:v>
                </c:pt>
                <c:pt idx="80">
                  <c:v>6235.8</c:v>
                </c:pt>
                <c:pt idx="81">
                  <c:v>6393.2</c:v>
                </c:pt>
                <c:pt idx="82">
                  <c:v>5506.3</c:v>
                </c:pt>
                <c:pt idx="83">
                  <c:v>5365.8</c:v>
                </c:pt>
                <c:pt idx="84">
                  <c:v>6295.5</c:v>
                </c:pt>
                <c:pt idx="85">
                  <c:v>5895.6</c:v>
                </c:pt>
                <c:pt idx="86">
                  <c:v>5445.8</c:v>
                </c:pt>
                <c:pt idx="87">
                  <c:v>5940.2</c:v>
                </c:pt>
                <c:pt idx="88">
                  <c:v>5644.5</c:v>
                </c:pt>
                <c:pt idx="89">
                  <c:v>5218.9000000000005</c:v>
                </c:pt>
              </c:numCache>
            </c:numRef>
          </c:val>
        </c:ser>
        <c:ser>
          <c:idx val="70"/>
          <c:order val="70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Data!$BT$11:$BT$100</c:f>
              <c:numCache>
                <c:formatCode>#,##0.00</c:formatCode>
                <c:ptCount val="90"/>
                <c:pt idx="0" formatCode="General">
                  <c:v>71</c:v>
                </c:pt>
                <c:pt idx="1">
                  <c:v>6992.3</c:v>
                </c:pt>
                <c:pt idx="2">
                  <c:v>7157.3</c:v>
                </c:pt>
                <c:pt idx="3">
                  <c:v>7091.7</c:v>
                </c:pt>
                <c:pt idx="4">
                  <c:v>7213.4</c:v>
                </c:pt>
                <c:pt idx="5">
                  <c:v>6743</c:v>
                </c:pt>
                <c:pt idx="6">
                  <c:v>7652.5</c:v>
                </c:pt>
                <c:pt idx="7">
                  <c:v>8322.4</c:v>
                </c:pt>
                <c:pt idx="8">
                  <c:v>8565.6</c:v>
                </c:pt>
                <c:pt idx="9">
                  <c:v>9270.6</c:v>
                </c:pt>
                <c:pt idx="10">
                  <c:v>8440</c:v>
                </c:pt>
                <c:pt idx="11">
                  <c:v>9381.1</c:v>
                </c:pt>
                <c:pt idx="12">
                  <c:v>9753.1</c:v>
                </c:pt>
                <c:pt idx="13">
                  <c:v>10660.3</c:v>
                </c:pt>
                <c:pt idx="14">
                  <c:v>10501.5</c:v>
                </c:pt>
                <c:pt idx="15">
                  <c:v>11312.2</c:v>
                </c:pt>
                <c:pt idx="16">
                  <c:v>12396.2</c:v>
                </c:pt>
                <c:pt idx="17">
                  <c:v>12596.5</c:v>
                </c:pt>
                <c:pt idx="18">
                  <c:v>15191.3</c:v>
                </c:pt>
                <c:pt idx="19">
                  <c:v>14535.4</c:v>
                </c:pt>
                <c:pt idx="20">
                  <c:v>15860.4</c:v>
                </c:pt>
                <c:pt idx="21">
                  <c:v>19349.3</c:v>
                </c:pt>
                <c:pt idx="22">
                  <c:v>20018.8</c:v>
                </c:pt>
                <c:pt idx="23">
                  <c:v>19731.8</c:v>
                </c:pt>
                <c:pt idx="24">
                  <c:v>19013.5</c:v>
                </c:pt>
                <c:pt idx="25">
                  <c:v>20666.2</c:v>
                </c:pt>
                <c:pt idx="26">
                  <c:v>23633.3</c:v>
                </c:pt>
                <c:pt idx="27">
                  <c:v>24598.9</c:v>
                </c:pt>
                <c:pt idx="28">
                  <c:v>27719.5</c:v>
                </c:pt>
                <c:pt idx="29">
                  <c:v>30282.9</c:v>
                </c:pt>
                <c:pt idx="30">
                  <c:v>36003.5</c:v>
                </c:pt>
                <c:pt idx="31">
                  <c:v>40460.5</c:v>
                </c:pt>
                <c:pt idx="32">
                  <c:v>41420.199999999997</c:v>
                </c:pt>
                <c:pt idx="33">
                  <c:v>49023.7</c:v>
                </c:pt>
                <c:pt idx="34">
                  <c:v>53549.3</c:v>
                </c:pt>
                <c:pt idx="35">
                  <c:v>59333.3</c:v>
                </c:pt>
                <c:pt idx="36">
                  <c:v>60881.599999999999</c:v>
                </c:pt>
                <c:pt idx="37">
                  <c:v>65028.1</c:v>
                </c:pt>
                <c:pt idx="38">
                  <c:v>67588.600000000006</c:v>
                </c:pt>
                <c:pt idx="39">
                  <c:v>68911.5</c:v>
                </c:pt>
                <c:pt idx="40">
                  <c:v>71031</c:v>
                </c:pt>
                <c:pt idx="41">
                  <c:v>72184.899999999994</c:v>
                </c:pt>
                <c:pt idx="42">
                  <c:v>67330.8</c:v>
                </c:pt>
                <c:pt idx="43">
                  <c:v>64751.1</c:v>
                </c:pt>
                <c:pt idx="44">
                  <c:v>63316.800000000003</c:v>
                </c:pt>
                <c:pt idx="45">
                  <c:v>60728.1</c:v>
                </c:pt>
                <c:pt idx="46">
                  <c:v>57220.7</c:v>
                </c:pt>
                <c:pt idx="47">
                  <c:v>54477.2</c:v>
                </c:pt>
                <c:pt idx="48">
                  <c:v>52528.9</c:v>
                </c:pt>
                <c:pt idx="49">
                  <c:v>49988.3</c:v>
                </c:pt>
                <c:pt idx="50">
                  <c:v>46190</c:v>
                </c:pt>
                <c:pt idx="51">
                  <c:v>43360.9</c:v>
                </c:pt>
                <c:pt idx="52">
                  <c:v>38411.1</c:v>
                </c:pt>
                <c:pt idx="53">
                  <c:v>35965.599999999999</c:v>
                </c:pt>
                <c:pt idx="54">
                  <c:v>34078.699999999997</c:v>
                </c:pt>
                <c:pt idx="55">
                  <c:v>32345.599999999995</c:v>
                </c:pt>
                <c:pt idx="56">
                  <c:v>31155.4</c:v>
                </c:pt>
                <c:pt idx="57">
                  <c:v>30418.7</c:v>
                </c:pt>
                <c:pt idx="58">
                  <c:v>27893.9</c:v>
                </c:pt>
                <c:pt idx="59">
                  <c:v>26472.9</c:v>
                </c:pt>
                <c:pt idx="60">
                  <c:v>26088</c:v>
                </c:pt>
                <c:pt idx="61">
                  <c:v>23733.7</c:v>
                </c:pt>
                <c:pt idx="62">
                  <c:v>22004.7</c:v>
                </c:pt>
                <c:pt idx="63">
                  <c:v>22098.799999999996</c:v>
                </c:pt>
                <c:pt idx="64">
                  <c:v>21443.1</c:v>
                </c:pt>
                <c:pt idx="65">
                  <c:v>18399.599999999995</c:v>
                </c:pt>
                <c:pt idx="66">
                  <c:v>17779.7</c:v>
                </c:pt>
                <c:pt idx="67">
                  <c:v>17523.7</c:v>
                </c:pt>
                <c:pt idx="68">
                  <c:v>14036.3</c:v>
                </c:pt>
                <c:pt idx="69">
                  <c:v>11613</c:v>
                </c:pt>
                <c:pt idx="70">
                  <c:v>9543.2000000000007</c:v>
                </c:pt>
                <c:pt idx="71">
                  <c:v>8768.4</c:v>
                </c:pt>
                <c:pt idx="72">
                  <c:v>7755.7</c:v>
                </c:pt>
                <c:pt idx="73">
                  <c:v>7795.1</c:v>
                </c:pt>
                <c:pt idx="74">
                  <c:v>7010.9</c:v>
                </c:pt>
                <c:pt idx="75">
                  <c:v>6799.2</c:v>
                </c:pt>
                <c:pt idx="76">
                  <c:v>7054.1</c:v>
                </c:pt>
                <c:pt idx="77">
                  <c:v>6626</c:v>
                </c:pt>
                <c:pt idx="78">
                  <c:v>6246.2</c:v>
                </c:pt>
                <c:pt idx="79">
                  <c:v>6213.4</c:v>
                </c:pt>
                <c:pt idx="80">
                  <c:v>5851.2</c:v>
                </c:pt>
                <c:pt idx="81">
                  <c:v>6078.5</c:v>
                </c:pt>
                <c:pt idx="82">
                  <c:v>5717.3</c:v>
                </c:pt>
                <c:pt idx="83">
                  <c:v>5806.2</c:v>
                </c:pt>
                <c:pt idx="84">
                  <c:v>6185.7</c:v>
                </c:pt>
                <c:pt idx="85">
                  <c:v>6104.4</c:v>
                </c:pt>
                <c:pt idx="86">
                  <c:v>5186.4000000000005</c:v>
                </c:pt>
                <c:pt idx="87">
                  <c:v>5232.4000000000005</c:v>
                </c:pt>
                <c:pt idx="88">
                  <c:v>5075.5</c:v>
                </c:pt>
                <c:pt idx="89">
                  <c:v>5024.8</c:v>
                </c:pt>
              </c:numCache>
            </c:numRef>
          </c:val>
        </c:ser>
        <c:ser>
          <c:idx val="71"/>
          <c:order val="71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Data!$BU$11:$BU$100</c:f>
              <c:numCache>
                <c:formatCode>#,##0.00</c:formatCode>
                <c:ptCount val="90"/>
                <c:pt idx="0" formatCode="General">
                  <c:v>72</c:v>
                </c:pt>
                <c:pt idx="1">
                  <c:v>6467.8</c:v>
                </c:pt>
                <c:pt idx="2">
                  <c:v>6172.8</c:v>
                </c:pt>
                <c:pt idx="3">
                  <c:v>6960.3</c:v>
                </c:pt>
                <c:pt idx="4">
                  <c:v>6287.7</c:v>
                </c:pt>
                <c:pt idx="5">
                  <c:v>6802.6</c:v>
                </c:pt>
                <c:pt idx="6">
                  <c:v>6577.1</c:v>
                </c:pt>
                <c:pt idx="7">
                  <c:v>7809.2</c:v>
                </c:pt>
                <c:pt idx="8">
                  <c:v>8497.6</c:v>
                </c:pt>
                <c:pt idx="9">
                  <c:v>8842.2000000000007</c:v>
                </c:pt>
                <c:pt idx="10">
                  <c:v>8631.7000000000007</c:v>
                </c:pt>
                <c:pt idx="11">
                  <c:v>8729.2999999999975</c:v>
                </c:pt>
                <c:pt idx="12">
                  <c:v>9603.7000000000007</c:v>
                </c:pt>
                <c:pt idx="13">
                  <c:v>10062.9</c:v>
                </c:pt>
                <c:pt idx="14">
                  <c:v>10235.4</c:v>
                </c:pt>
                <c:pt idx="15">
                  <c:v>10514.5</c:v>
                </c:pt>
                <c:pt idx="16">
                  <c:v>11139.2</c:v>
                </c:pt>
                <c:pt idx="17">
                  <c:v>11739.6</c:v>
                </c:pt>
                <c:pt idx="18">
                  <c:v>13125.4</c:v>
                </c:pt>
                <c:pt idx="19">
                  <c:v>13548.9</c:v>
                </c:pt>
                <c:pt idx="20">
                  <c:v>14870.5</c:v>
                </c:pt>
                <c:pt idx="21">
                  <c:v>16576.099999999995</c:v>
                </c:pt>
                <c:pt idx="22">
                  <c:v>17803.900000000001</c:v>
                </c:pt>
                <c:pt idx="23">
                  <c:v>17706.8</c:v>
                </c:pt>
                <c:pt idx="24">
                  <c:v>17944.599999999995</c:v>
                </c:pt>
                <c:pt idx="25">
                  <c:v>19558.900000000001</c:v>
                </c:pt>
                <c:pt idx="26">
                  <c:v>21183.5</c:v>
                </c:pt>
                <c:pt idx="27">
                  <c:v>22910.3</c:v>
                </c:pt>
                <c:pt idx="28">
                  <c:v>25393</c:v>
                </c:pt>
                <c:pt idx="29">
                  <c:v>28887.3</c:v>
                </c:pt>
                <c:pt idx="30">
                  <c:v>30713.7</c:v>
                </c:pt>
                <c:pt idx="31">
                  <c:v>36867.4</c:v>
                </c:pt>
                <c:pt idx="32">
                  <c:v>38875</c:v>
                </c:pt>
                <c:pt idx="33">
                  <c:v>42682</c:v>
                </c:pt>
                <c:pt idx="34">
                  <c:v>45917.4</c:v>
                </c:pt>
                <c:pt idx="35">
                  <c:v>48731.8</c:v>
                </c:pt>
                <c:pt idx="36">
                  <c:v>52336</c:v>
                </c:pt>
                <c:pt idx="37">
                  <c:v>56432.3</c:v>
                </c:pt>
                <c:pt idx="38">
                  <c:v>59025.599999999999</c:v>
                </c:pt>
                <c:pt idx="39">
                  <c:v>60750.6</c:v>
                </c:pt>
                <c:pt idx="40">
                  <c:v>62870.2</c:v>
                </c:pt>
                <c:pt idx="41">
                  <c:v>63026.6</c:v>
                </c:pt>
                <c:pt idx="42">
                  <c:v>61553.4</c:v>
                </c:pt>
                <c:pt idx="43">
                  <c:v>59359.4</c:v>
                </c:pt>
                <c:pt idx="44">
                  <c:v>54567</c:v>
                </c:pt>
                <c:pt idx="45">
                  <c:v>55998.8</c:v>
                </c:pt>
                <c:pt idx="46">
                  <c:v>52576.9</c:v>
                </c:pt>
                <c:pt idx="47">
                  <c:v>50896.7</c:v>
                </c:pt>
                <c:pt idx="48">
                  <c:v>50528</c:v>
                </c:pt>
                <c:pt idx="49">
                  <c:v>44530.1</c:v>
                </c:pt>
                <c:pt idx="50">
                  <c:v>39798.800000000003</c:v>
                </c:pt>
                <c:pt idx="51">
                  <c:v>38426.800000000003</c:v>
                </c:pt>
                <c:pt idx="52">
                  <c:v>34741</c:v>
                </c:pt>
                <c:pt idx="53">
                  <c:v>32854</c:v>
                </c:pt>
                <c:pt idx="54">
                  <c:v>30715.9</c:v>
                </c:pt>
                <c:pt idx="55">
                  <c:v>30840.5</c:v>
                </c:pt>
                <c:pt idx="56">
                  <c:v>26873.5</c:v>
                </c:pt>
                <c:pt idx="57">
                  <c:v>27800.799999999996</c:v>
                </c:pt>
                <c:pt idx="58">
                  <c:v>23684</c:v>
                </c:pt>
                <c:pt idx="59">
                  <c:v>23239.3</c:v>
                </c:pt>
                <c:pt idx="60">
                  <c:v>21565.1</c:v>
                </c:pt>
                <c:pt idx="61">
                  <c:v>20686.2</c:v>
                </c:pt>
                <c:pt idx="62">
                  <c:v>19066.400000000001</c:v>
                </c:pt>
                <c:pt idx="63">
                  <c:v>19746</c:v>
                </c:pt>
                <c:pt idx="64">
                  <c:v>18287.8</c:v>
                </c:pt>
                <c:pt idx="65">
                  <c:v>17580.7</c:v>
                </c:pt>
                <c:pt idx="66">
                  <c:v>14952.4</c:v>
                </c:pt>
                <c:pt idx="67">
                  <c:v>14058.9</c:v>
                </c:pt>
                <c:pt idx="68">
                  <c:v>11463</c:v>
                </c:pt>
                <c:pt idx="69">
                  <c:v>9274.7999999999975</c:v>
                </c:pt>
                <c:pt idx="70">
                  <c:v>8582.4</c:v>
                </c:pt>
                <c:pt idx="71">
                  <c:v>7680.9</c:v>
                </c:pt>
                <c:pt idx="72">
                  <c:v>7646.7</c:v>
                </c:pt>
                <c:pt idx="73">
                  <c:v>6887.5</c:v>
                </c:pt>
                <c:pt idx="74">
                  <c:v>7261.6</c:v>
                </c:pt>
                <c:pt idx="75">
                  <c:v>6286</c:v>
                </c:pt>
                <c:pt idx="76">
                  <c:v>6617.4</c:v>
                </c:pt>
                <c:pt idx="77">
                  <c:v>6263.2</c:v>
                </c:pt>
                <c:pt idx="78">
                  <c:v>6377</c:v>
                </c:pt>
                <c:pt idx="79">
                  <c:v>6169</c:v>
                </c:pt>
                <c:pt idx="80">
                  <c:v>5775.3</c:v>
                </c:pt>
                <c:pt idx="81">
                  <c:v>5988</c:v>
                </c:pt>
                <c:pt idx="82">
                  <c:v>5646</c:v>
                </c:pt>
                <c:pt idx="83">
                  <c:v>5540.1</c:v>
                </c:pt>
                <c:pt idx="84">
                  <c:v>5856</c:v>
                </c:pt>
                <c:pt idx="85">
                  <c:v>5707.6</c:v>
                </c:pt>
                <c:pt idx="86">
                  <c:v>5054.7</c:v>
                </c:pt>
                <c:pt idx="87">
                  <c:v>5334</c:v>
                </c:pt>
                <c:pt idx="88">
                  <c:v>5026.9000000000005</c:v>
                </c:pt>
                <c:pt idx="89">
                  <c:v>5512.6</c:v>
                </c:pt>
              </c:numCache>
            </c:numRef>
          </c:val>
        </c:ser>
        <c:ser>
          <c:idx val="72"/>
          <c:order val="72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Data!$BV$11:$BV$100</c:f>
              <c:numCache>
                <c:formatCode>#,##0.00</c:formatCode>
                <c:ptCount val="90"/>
                <c:pt idx="0" formatCode="General">
                  <c:v>73</c:v>
                </c:pt>
                <c:pt idx="1">
                  <c:v>6110.8</c:v>
                </c:pt>
                <c:pt idx="2">
                  <c:v>6200.1</c:v>
                </c:pt>
                <c:pt idx="3">
                  <c:v>6108</c:v>
                </c:pt>
                <c:pt idx="4">
                  <c:v>6022.3</c:v>
                </c:pt>
                <c:pt idx="5">
                  <c:v>6478.2</c:v>
                </c:pt>
                <c:pt idx="6">
                  <c:v>6843.4</c:v>
                </c:pt>
                <c:pt idx="7">
                  <c:v>6797</c:v>
                </c:pt>
                <c:pt idx="8">
                  <c:v>7413.3</c:v>
                </c:pt>
                <c:pt idx="9">
                  <c:v>8169.2</c:v>
                </c:pt>
                <c:pt idx="10">
                  <c:v>8971.4</c:v>
                </c:pt>
                <c:pt idx="11">
                  <c:v>7989.4</c:v>
                </c:pt>
                <c:pt idx="12">
                  <c:v>9343.4</c:v>
                </c:pt>
                <c:pt idx="13">
                  <c:v>9846.7999999999975</c:v>
                </c:pt>
                <c:pt idx="14">
                  <c:v>9276.9</c:v>
                </c:pt>
                <c:pt idx="15">
                  <c:v>10284.5</c:v>
                </c:pt>
                <c:pt idx="16">
                  <c:v>10218.700000000003</c:v>
                </c:pt>
                <c:pt idx="17">
                  <c:v>10997.8</c:v>
                </c:pt>
                <c:pt idx="18">
                  <c:v>11768.6</c:v>
                </c:pt>
                <c:pt idx="19">
                  <c:v>12538.6</c:v>
                </c:pt>
                <c:pt idx="20">
                  <c:v>13662.9</c:v>
                </c:pt>
                <c:pt idx="21">
                  <c:v>14031.8</c:v>
                </c:pt>
                <c:pt idx="22">
                  <c:v>16140.8</c:v>
                </c:pt>
                <c:pt idx="23">
                  <c:v>15644.9</c:v>
                </c:pt>
                <c:pt idx="24">
                  <c:v>16649.3</c:v>
                </c:pt>
                <c:pt idx="25">
                  <c:v>18887.3</c:v>
                </c:pt>
                <c:pt idx="26">
                  <c:v>19297.900000000001</c:v>
                </c:pt>
                <c:pt idx="27">
                  <c:v>21140</c:v>
                </c:pt>
                <c:pt idx="28">
                  <c:v>21224.7</c:v>
                </c:pt>
                <c:pt idx="29">
                  <c:v>25946.9</c:v>
                </c:pt>
                <c:pt idx="30">
                  <c:v>28731.1</c:v>
                </c:pt>
                <c:pt idx="31">
                  <c:v>30813.9</c:v>
                </c:pt>
                <c:pt idx="32">
                  <c:v>34282</c:v>
                </c:pt>
                <c:pt idx="33">
                  <c:v>37421.699999999997</c:v>
                </c:pt>
                <c:pt idx="34">
                  <c:v>41049.4</c:v>
                </c:pt>
                <c:pt idx="35">
                  <c:v>43810.5</c:v>
                </c:pt>
                <c:pt idx="36">
                  <c:v>46605.5</c:v>
                </c:pt>
                <c:pt idx="37">
                  <c:v>49718.3</c:v>
                </c:pt>
                <c:pt idx="38">
                  <c:v>52198.5</c:v>
                </c:pt>
                <c:pt idx="39">
                  <c:v>53791.1</c:v>
                </c:pt>
                <c:pt idx="40">
                  <c:v>54794.9</c:v>
                </c:pt>
                <c:pt idx="41">
                  <c:v>54663.3</c:v>
                </c:pt>
                <c:pt idx="42">
                  <c:v>52745.3</c:v>
                </c:pt>
                <c:pt idx="43">
                  <c:v>50955.6</c:v>
                </c:pt>
                <c:pt idx="44">
                  <c:v>48314.8</c:v>
                </c:pt>
                <c:pt idx="45">
                  <c:v>47490</c:v>
                </c:pt>
                <c:pt idx="46">
                  <c:v>44717.599999999999</c:v>
                </c:pt>
                <c:pt idx="47">
                  <c:v>43390.9</c:v>
                </c:pt>
                <c:pt idx="48">
                  <c:v>42972.2</c:v>
                </c:pt>
                <c:pt idx="49">
                  <c:v>39112.6</c:v>
                </c:pt>
                <c:pt idx="50">
                  <c:v>36360.6</c:v>
                </c:pt>
                <c:pt idx="51">
                  <c:v>32038</c:v>
                </c:pt>
                <c:pt idx="52">
                  <c:v>30207.3</c:v>
                </c:pt>
                <c:pt idx="53">
                  <c:v>29774.400000000001</c:v>
                </c:pt>
                <c:pt idx="54">
                  <c:v>27063.5</c:v>
                </c:pt>
                <c:pt idx="55">
                  <c:v>27586.400000000001</c:v>
                </c:pt>
                <c:pt idx="56">
                  <c:v>25402.400000000001</c:v>
                </c:pt>
                <c:pt idx="57">
                  <c:v>23429.1</c:v>
                </c:pt>
                <c:pt idx="58">
                  <c:v>22150.1</c:v>
                </c:pt>
                <c:pt idx="59">
                  <c:v>20656.2</c:v>
                </c:pt>
                <c:pt idx="60">
                  <c:v>19902.400000000001</c:v>
                </c:pt>
                <c:pt idx="61">
                  <c:v>18333.5</c:v>
                </c:pt>
                <c:pt idx="62">
                  <c:v>18070.099999999995</c:v>
                </c:pt>
                <c:pt idx="63">
                  <c:v>16944.2</c:v>
                </c:pt>
                <c:pt idx="64">
                  <c:v>16053.1</c:v>
                </c:pt>
                <c:pt idx="65">
                  <c:v>15356.5</c:v>
                </c:pt>
                <c:pt idx="66">
                  <c:v>13971</c:v>
                </c:pt>
                <c:pt idx="67">
                  <c:v>10769.8</c:v>
                </c:pt>
                <c:pt idx="68">
                  <c:v>8556.5</c:v>
                </c:pt>
                <c:pt idx="69">
                  <c:v>8711.2000000000007</c:v>
                </c:pt>
                <c:pt idx="70">
                  <c:v>7722.5</c:v>
                </c:pt>
                <c:pt idx="71">
                  <c:v>7761</c:v>
                </c:pt>
                <c:pt idx="72">
                  <c:v>7179.3</c:v>
                </c:pt>
                <c:pt idx="73">
                  <c:v>7040.1</c:v>
                </c:pt>
                <c:pt idx="74">
                  <c:v>6777.5</c:v>
                </c:pt>
                <c:pt idx="75">
                  <c:v>6040.7</c:v>
                </c:pt>
                <c:pt idx="76">
                  <c:v>6028.7</c:v>
                </c:pt>
                <c:pt idx="77">
                  <c:v>5999.6</c:v>
                </c:pt>
                <c:pt idx="78">
                  <c:v>5841.3</c:v>
                </c:pt>
                <c:pt idx="79">
                  <c:v>6128.8</c:v>
                </c:pt>
                <c:pt idx="80">
                  <c:v>6013</c:v>
                </c:pt>
                <c:pt idx="81">
                  <c:v>5408.6</c:v>
                </c:pt>
                <c:pt idx="82">
                  <c:v>5341.7</c:v>
                </c:pt>
                <c:pt idx="83">
                  <c:v>5372.7</c:v>
                </c:pt>
                <c:pt idx="84">
                  <c:v>5246.7</c:v>
                </c:pt>
                <c:pt idx="85">
                  <c:v>5224.3</c:v>
                </c:pt>
                <c:pt idx="86">
                  <c:v>5173.2</c:v>
                </c:pt>
                <c:pt idx="87">
                  <c:v>5442.6</c:v>
                </c:pt>
                <c:pt idx="88">
                  <c:v>5633.9</c:v>
                </c:pt>
                <c:pt idx="89">
                  <c:v>5471.4</c:v>
                </c:pt>
              </c:numCache>
            </c:numRef>
          </c:val>
        </c:ser>
        <c:ser>
          <c:idx val="73"/>
          <c:order val="73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Data!$BW$11:$BW$100</c:f>
              <c:numCache>
                <c:formatCode>#,##0.00</c:formatCode>
                <c:ptCount val="90"/>
                <c:pt idx="0" formatCode="General">
                  <c:v>74</c:v>
                </c:pt>
                <c:pt idx="1">
                  <c:v>5691.7</c:v>
                </c:pt>
                <c:pt idx="2">
                  <c:v>6388.8</c:v>
                </c:pt>
                <c:pt idx="3">
                  <c:v>6677.1</c:v>
                </c:pt>
                <c:pt idx="4">
                  <c:v>6146.4</c:v>
                </c:pt>
                <c:pt idx="5">
                  <c:v>6363.1</c:v>
                </c:pt>
                <c:pt idx="6">
                  <c:v>6307.7</c:v>
                </c:pt>
                <c:pt idx="7">
                  <c:v>6527.7</c:v>
                </c:pt>
                <c:pt idx="8">
                  <c:v>7008.3</c:v>
                </c:pt>
                <c:pt idx="9">
                  <c:v>7694.5</c:v>
                </c:pt>
                <c:pt idx="10">
                  <c:v>8558.9</c:v>
                </c:pt>
                <c:pt idx="11">
                  <c:v>8856.6</c:v>
                </c:pt>
                <c:pt idx="12">
                  <c:v>8966.4</c:v>
                </c:pt>
                <c:pt idx="13">
                  <c:v>9521.1</c:v>
                </c:pt>
                <c:pt idx="14">
                  <c:v>8293.7999999999975</c:v>
                </c:pt>
                <c:pt idx="15">
                  <c:v>8909.2000000000007</c:v>
                </c:pt>
                <c:pt idx="16">
                  <c:v>9828.7999999999975</c:v>
                </c:pt>
                <c:pt idx="17">
                  <c:v>10990.8</c:v>
                </c:pt>
                <c:pt idx="18">
                  <c:v>11050.7</c:v>
                </c:pt>
                <c:pt idx="19">
                  <c:v>11175.5</c:v>
                </c:pt>
                <c:pt idx="20">
                  <c:v>11580.6</c:v>
                </c:pt>
                <c:pt idx="21">
                  <c:v>12746.9</c:v>
                </c:pt>
                <c:pt idx="22">
                  <c:v>14159.4</c:v>
                </c:pt>
                <c:pt idx="23">
                  <c:v>16069</c:v>
                </c:pt>
                <c:pt idx="24">
                  <c:v>18426.8</c:v>
                </c:pt>
                <c:pt idx="25">
                  <c:v>19507.5</c:v>
                </c:pt>
                <c:pt idx="26">
                  <c:v>19421</c:v>
                </c:pt>
                <c:pt idx="27">
                  <c:v>18941.8</c:v>
                </c:pt>
                <c:pt idx="28">
                  <c:v>20905.7</c:v>
                </c:pt>
                <c:pt idx="29">
                  <c:v>22561.599999999995</c:v>
                </c:pt>
                <c:pt idx="30">
                  <c:v>23115.8</c:v>
                </c:pt>
                <c:pt idx="31">
                  <c:v>28138.9</c:v>
                </c:pt>
                <c:pt idx="32">
                  <c:v>29924.6</c:v>
                </c:pt>
                <c:pt idx="33">
                  <c:v>33385.699999999997</c:v>
                </c:pt>
                <c:pt idx="34">
                  <c:v>34135.699999999997</c:v>
                </c:pt>
                <c:pt idx="35">
                  <c:v>38944.699999999997</c:v>
                </c:pt>
                <c:pt idx="36">
                  <c:v>41823.5</c:v>
                </c:pt>
                <c:pt idx="37">
                  <c:v>42753.5</c:v>
                </c:pt>
                <c:pt idx="38">
                  <c:v>46410.7</c:v>
                </c:pt>
                <c:pt idx="39">
                  <c:v>47397.8</c:v>
                </c:pt>
                <c:pt idx="40">
                  <c:v>47951.4</c:v>
                </c:pt>
                <c:pt idx="41">
                  <c:v>48897.8</c:v>
                </c:pt>
                <c:pt idx="42">
                  <c:v>48058.7</c:v>
                </c:pt>
                <c:pt idx="43">
                  <c:v>46733.599999999999</c:v>
                </c:pt>
                <c:pt idx="44">
                  <c:v>44362.8</c:v>
                </c:pt>
                <c:pt idx="45">
                  <c:v>42877</c:v>
                </c:pt>
                <c:pt idx="46">
                  <c:v>41046.9</c:v>
                </c:pt>
                <c:pt idx="47">
                  <c:v>38009.9</c:v>
                </c:pt>
                <c:pt idx="48">
                  <c:v>36418.800000000003</c:v>
                </c:pt>
                <c:pt idx="49">
                  <c:v>34487.300000000003</c:v>
                </c:pt>
                <c:pt idx="50">
                  <c:v>29268.7</c:v>
                </c:pt>
                <c:pt idx="51">
                  <c:v>27831.7</c:v>
                </c:pt>
                <c:pt idx="52">
                  <c:v>26342.7</c:v>
                </c:pt>
                <c:pt idx="53">
                  <c:v>26461.4</c:v>
                </c:pt>
                <c:pt idx="54">
                  <c:v>24122.9</c:v>
                </c:pt>
                <c:pt idx="55">
                  <c:v>22895.3</c:v>
                </c:pt>
                <c:pt idx="56">
                  <c:v>21312.2</c:v>
                </c:pt>
                <c:pt idx="57">
                  <c:v>20309.8</c:v>
                </c:pt>
                <c:pt idx="58">
                  <c:v>19089.599999999995</c:v>
                </c:pt>
                <c:pt idx="59">
                  <c:v>19068.900000000001</c:v>
                </c:pt>
                <c:pt idx="60">
                  <c:v>17779.2</c:v>
                </c:pt>
                <c:pt idx="61">
                  <c:v>16990.599999999995</c:v>
                </c:pt>
                <c:pt idx="62">
                  <c:v>16030.6</c:v>
                </c:pt>
                <c:pt idx="63">
                  <c:v>15197.8</c:v>
                </c:pt>
                <c:pt idx="64">
                  <c:v>14505.2</c:v>
                </c:pt>
                <c:pt idx="65">
                  <c:v>12167.5</c:v>
                </c:pt>
                <c:pt idx="66">
                  <c:v>10696.1</c:v>
                </c:pt>
                <c:pt idx="67">
                  <c:v>9357.5</c:v>
                </c:pt>
                <c:pt idx="68">
                  <c:v>8482.7999999999975</c:v>
                </c:pt>
                <c:pt idx="69">
                  <c:v>7670.5</c:v>
                </c:pt>
                <c:pt idx="70">
                  <c:v>7528.3</c:v>
                </c:pt>
                <c:pt idx="71">
                  <c:v>7323.8</c:v>
                </c:pt>
                <c:pt idx="72">
                  <c:v>6294.3</c:v>
                </c:pt>
                <c:pt idx="73">
                  <c:v>6538.2</c:v>
                </c:pt>
                <c:pt idx="74">
                  <c:v>6000</c:v>
                </c:pt>
                <c:pt idx="75">
                  <c:v>5388.6</c:v>
                </c:pt>
                <c:pt idx="76">
                  <c:v>5742.3</c:v>
                </c:pt>
                <c:pt idx="77">
                  <c:v>6028.1</c:v>
                </c:pt>
                <c:pt idx="78">
                  <c:v>6474.2</c:v>
                </c:pt>
                <c:pt idx="79">
                  <c:v>5427.9</c:v>
                </c:pt>
                <c:pt idx="80">
                  <c:v>6243.7</c:v>
                </c:pt>
                <c:pt idx="81">
                  <c:v>5339.2</c:v>
                </c:pt>
                <c:pt idx="82">
                  <c:v>5832</c:v>
                </c:pt>
                <c:pt idx="83">
                  <c:v>5480.9</c:v>
                </c:pt>
                <c:pt idx="84">
                  <c:v>5147.8</c:v>
                </c:pt>
                <c:pt idx="85">
                  <c:v>5465.1</c:v>
                </c:pt>
                <c:pt idx="86">
                  <c:v>5099.2</c:v>
                </c:pt>
                <c:pt idx="87">
                  <c:v>4848.8</c:v>
                </c:pt>
                <c:pt idx="88">
                  <c:v>4936.1000000000004</c:v>
                </c:pt>
                <c:pt idx="89">
                  <c:v>5817.8</c:v>
                </c:pt>
              </c:numCache>
            </c:numRef>
          </c:val>
        </c:ser>
        <c:ser>
          <c:idx val="74"/>
          <c:order val="74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Data!$BX$11:$BX$100</c:f>
              <c:numCache>
                <c:formatCode>#,##0.00</c:formatCode>
                <c:ptCount val="90"/>
                <c:pt idx="0" formatCode="General">
                  <c:v>75</c:v>
                </c:pt>
                <c:pt idx="1">
                  <c:v>5553</c:v>
                </c:pt>
                <c:pt idx="2">
                  <c:v>6261.7</c:v>
                </c:pt>
                <c:pt idx="3">
                  <c:v>6563.1</c:v>
                </c:pt>
                <c:pt idx="4">
                  <c:v>6227.6</c:v>
                </c:pt>
                <c:pt idx="5">
                  <c:v>5918.6</c:v>
                </c:pt>
                <c:pt idx="6">
                  <c:v>6652.4</c:v>
                </c:pt>
                <c:pt idx="7">
                  <c:v>6450</c:v>
                </c:pt>
                <c:pt idx="8">
                  <c:v>6630.1</c:v>
                </c:pt>
                <c:pt idx="9">
                  <c:v>7321.6</c:v>
                </c:pt>
                <c:pt idx="10">
                  <c:v>7473.5</c:v>
                </c:pt>
                <c:pt idx="11">
                  <c:v>7948.2</c:v>
                </c:pt>
                <c:pt idx="12">
                  <c:v>7962.3</c:v>
                </c:pt>
                <c:pt idx="13">
                  <c:v>7838.9</c:v>
                </c:pt>
                <c:pt idx="14">
                  <c:v>8208</c:v>
                </c:pt>
                <c:pt idx="15">
                  <c:v>8497.4</c:v>
                </c:pt>
                <c:pt idx="16">
                  <c:v>9324.4</c:v>
                </c:pt>
                <c:pt idx="17">
                  <c:v>10814.8</c:v>
                </c:pt>
                <c:pt idx="18">
                  <c:v>10392</c:v>
                </c:pt>
                <c:pt idx="19">
                  <c:v>11681</c:v>
                </c:pt>
                <c:pt idx="20">
                  <c:v>11968.7</c:v>
                </c:pt>
                <c:pt idx="21">
                  <c:v>12094.8</c:v>
                </c:pt>
                <c:pt idx="22">
                  <c:v>12692.3</c:v>
                </c:pt>
                <c:pt idx="23">
                  <c:v>15131.7</c:v>
                </c:pt>
                <c:pt idx="24">
                  <c:v>18756.5</c:v>
                </c:pt>
                <c:pt idx="25">
                  <c:v>19860.599999999995</c:v>
                </c:pt>
                <c:pt idx="26">
                  <c:v>18540.2</c:v>
                </c:pt>
                <c:pt idx="27">
                  <c:v>18259.599999999995</c:v>
                </c:pt>
                <c:pt idx="28">
                  <c:v>18793.3</c:v>
                </c:pt>
                <c:pt idx="29">
                  <c:v>20077.900000000001</c:v>
                </c:pt>
                <c:pt idx="30">
                  <c:v>19964.599999999995</c:v>
                </c:pt>
                <c:pt idx="31">
                  <c:v>25269.9</c:v>
                </c:pt>
                <c:pt idx="32">
                  <c:v>26269.200000000001</c:v>
                </c:pt>
                <c:pt idx="33">
                  <c:v>29016.400000000001</c:v>
                </c:pt>
                <c:pt idx="34">
                  <c:v>32007</c:v>
                </c:pt>
                <c:pt idx="35">
                  <c:v>33227.599999999999</c:v>
                </c:pt>
                <c:pt idx="36">
                  <c:v>35396.400000000001</c:v>
                </c:pt>
                <c:pt idx="37">
                  <c:v>39170.5</c:v>
                </c:pt>
                <c:pt idx="38">
                  <c:v>40542.1</c:v>
                </c:pt>
                <c:pt idx="39">
                  <c:v>40518</c:v>
                </c:pt>
                <c:pt idx="40">
                  <c:v>43468.7</c:v>
                </c:pt>
                <c:pt idx="41">
                  <c:v>41828.800000000003</c:v>
                </c:pt>
                <c:pt idx="42">
                  <c:v>41690.199999999997</c:v>
                </c:pt>
                <c:pt idx="43">
                  <c:v>41563.9</c:v>
                </c:pt>
                <c:pt idx="44">
                  <c:v>38874.199999999997</c:v>
                </c:pt>
                <c:pt idx="45">
                  <c:v>36159.5</c:v>
                </c:pt>
                <c:pt idx="46">
                  <c:v>34811</c:v>
                </c:pt>
                <c:pt idx="47">
                  <c:v>32974.699999999997</c:v>
                </c:pt>
                <c:pt idx="48">
                  <c:v>31550.7</c:v>
                </c:pt>
                <c:pt idx="49">
                  <c:v>29614.2</c:v>
                </c:pt>
                <c:pt idx="50">
                  <c:v>27308.2</c:v>
                </c:pt>
                <c:pt idx="51">
                  <c:v>24892.6</c:v>
                </c:pt>
                <c:pt idx="52">
                  <c:v>23536.1</c:v>
                </c:pt>
                <c:pt idx="53">
                  <c:v>23067.4</c:v>
                </c:pt>
                <c:pt idx="54">
                  <c:v>21571.200000000001</c:v>
                </c:pt>
                <c:pt idx="55">
                  <c:v>20411.400000000001</c:v>
                </c:pt>
                <c:pt idx="56">
                  <c:v>19537.099999999995</c:v>
                </c:pt>
                <c:pt idx="57">
                  <c:v>19423.900000000001</c:v>
                </c:pt>
                <c:pt idx="58">
                  <c:v>18108.900000000001</c:v>
                </c:pt>
                <c:pt idx="59">
                  <c:v>16717.2</c:v>
                </c:pt>
                <c:pt idx="60">
                  <c:v>14724.6</c:v>
                </c:pt>
                <c:pt idx="61">
                  <c:v>14985.9</c:v>
                </c:pt>
                <c:pt idx="62">
                  <c:v>14211.7</c:v>
                </c:pt>
                <c:pt idx="63">
                  <c:v>13418.6</c:v>
                </c:pt>
                <c:pt idx="64">
                  <c:v>11634.3</c:v>
                </c:pt>
                <c:pt idx="65">
                  <c:v>10081.700000000003</c:v>
                </c:pt>
                <c:pt idx="66">
                  <c:v>9165.2999999999975</c:v>
                </c:pt>
                <c:pt idx="67">
                  <c:v>8815.2000000000007</c:v>
                </c:pt>
                <c:pt idx="68">
                  <c:v>8055.7</c:v>
                </c:pt>
                <c:pt idx="69">
                  <c:v>8498.7999999999975</c:v>
                </c:pt>
                <c:pt idx="70">
                  <c:v>8168.6</c:v>
                </c:pt>
                <c:pt idx="71">
                  <c:v>6654.4</c:v>
                </c:pt>
                <c:pt idx="72">
                  <c:v>6671.4</c:v>
                </c:pt>
                <c:pt idx="73">
                  <c:v>6833.8</c:v>
                </c:pt>
                <c:pt idx="74">
                  <c:v>6455.8</c:v>
                </c:pt>
                <c:pt idx="75">
                  <c:v>5948.5</c:v>
                </c:pt>
                <c:pt idx="76">
                  <c:v>6417.1</c:v>
                </c:pt>
                <c:pt idx="77">
                  <c:v>5916.2</c:v>
                </c:pt>
                <c:pt idx="78">
                  <c:v>5782.8</c:v>
                </c:pt>
                <c:pt idx="79">
                  <c:v>4985.7</c:v>
                </c:pt>
                <c:pt idx="80">
                  <c:v>6116.6</c:v>
                </c:pt>
                <c:pt idx="81">
                  <c:v>5500.4</c:v>
                </c:pt>
                <c:pt idx="82">
                  <c:v>5490.5</c:v>
                </c:pt>
                <c:pt idx="83">
                  <c:v>6037.2</c:v>
                </c:pt>
                <c:pt idx="84">
                  <c:v>5330.2</c:v>
                </c:pt>
                <c:pt idx="85">
                  <c:v>5267.8</c:v>
                </c:pt>
                <c:pt idx="86">
                  <c:v>5269.3</c:v>
                </c:pt>
                <c:pt idx="87">
                  <c:v>4713.1000000000004</c:v>
                </c:pt>
                <c:pt idx="88">
                  <c:v>5352.4</c:v>
                </c:pt>
                <c:pt idx="89">
                  <c:v>5226.5</c:v>
                </c:pt>
              </c:numCache>
            </c:numRef>
          </c:val>
        </c:ser>
        <c:ser>
          <c:idx val="75"/>
          <c:order val="75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Data!$BY$11:$BY$100</c:f>
              <c:numCache>
                <c:formatCode>#,##0.00</c:formatCode>
                <c:ptCount val="90"/>
                <c:pt idx="0" formatCode="General">
                  <c:v>76</c:v>
                </c:pt>
                <c:pt idx="1">
                  <c:v>5399.5</c:v>
                </c:pt>
                <c:pt idx="2">
                  <c:v>6011</c:v>
                </c:pt>
                <c:pt idx="3">
                  <c:v>6558.1</c:v>
                </c:pt>
                <c:pt idx="4">
                  <c:v>6362.4</c:v>
                </c:pt>
                <c:pt idx="5">
                  <c:v>6172.5</c:v>
                </c:pt>
                <c:pt idx="6">
                  <c:v>6225.2</c:v>
                </c:pt>
                <c:pt idx="7">
                  <c:v>6278.4</c:v>
                </c:pt>
                <c:pt idx="8">
                  <c:v>6033.4</c:v>
                </c:pt>
                <c:pt idx="9">
                  <c:v>6601.8</c:v>
                </c:pt>
                <c:pt idx="10">
                  <c:v>6793.1</c:v>
                </c:pt>
                <c:pt idx="11">
                  <c:v>7154.5</c:v>
                </c:pt>
                <c:pt idx="12">
                  <c:v>7677.4</c:v>
                </c:pt>
                <c:pt idx="13">
                  <c:v>8334.2999999999975</c:v>
                </c:pt>
                <c:pt idx="14">
                  <c:v>8129.2</c:v>
                </c:pt>
                <c:pt idx="15">
                  <c:v>8401.7999999999975</c:v>
                </c:pt>
                <c:pt idx="16">
                  <c:v>9094.4</c:v>
                </c:pt>
                <c:pt idx="17">
                  <c:v>10044.200000000003</c:v>
                </c:pt>
                <c:pt idx="18">
                  <c:v>10759.3</c:v>
                </c:pt>
                <c:pt idx="19">
                  <c:v>11246.3</c:v>
                </c:pt>
                <c:pt idx="20">
                  <c:v>11306.9</c:v>
                </c:pt>
                <c:pt idx="21">
                  <c:v>11449.8</c:v>
                </c:pt>
                <c:pt idx="22">
                  <c:v>12753.2</c:v>
                </c:pt>
                <c:pt idx="23">
                  <c:v>13841.8</c:v>
                </c:pt>
                <c:pt idx="24">
                  <c:v>15981.5</c:v>
                </c:pt>
                <c:pt idx="25">
                  <c:v>18757.8</c:v>
                </c:pt>
                <c:pt idx="26">
                  <c:v>18979.7</c:v>
                </c:pt>
                <c:pt idx="27">
                  <c:v>17794.400000000001</c:v>
                </c:pt>
                <c:pt idx="28">
                  <c:v>17566.900000000001</c:v>
                </c:pt>
                <c:pt idx="29">
                  <c:v>17715.8</c:v>
                </c:pt>
                <c:pt idx="30">
                  <c:v>19502.900000000001</c:v>
                </c:pt>
                <c:pt idx="31">
                  <c:v>22438.7</c:v>
                </c:pt>
                <c:pt idx="32">
                  <c:v>23679.8</c:v>
                </c:pt>
                <c:pt idx="33">
                  <c:v>26025.4</c:v>
                </c:pt>
                <c:pt idx="34">
                  <c:v>28908</c:v>
                </c:pt>
                <c:pt idx="35">
                  <c:v>31013.5</c:v>
                </c:pt>
                <c:pt idx="36">
                  <c:v>32416.6</c:v>
                </c:pt>
                <c:pt idx="37">
                  <c:v>35835</c:v>
                </c:pt>
                <c:pt idx="38">
                  <c:v>37356.400000000001</c:v>
                </c:pt>
                <c:pt idx="39">
                  <c:v>37254.1</c:v>
                </c:pt>
                <c:pt idx="40">
                  <c:v>37846.699999999997</c:v>
                </c:pt>
                <c:pt idx="41">
                  <c:v>38552.699999999997</c:v>
                </c:pt>
                <c:pt idx="42">
                  <c:v>38386.300000000003</c:v>
                </c:pt>
                <c:pt idx="43">
                  <c:v>35430.699999999997</c:v>
                </c:pt>
                <c:pt idx="44">
                  <c:v>35516.400000000001</c:v>
                </c:pt>
                <c:pt idx="45">
                  <c:v>32611.5</c:v>
                </c:pt>
                <c:pt idx="46">
                  <c:v>30888.5</c:v>
                </c:pt>
                <c:pt idx="47">
                  <c:v>28953</c:v>
                </c:pt>
                <c:pt idx="48">
                  <c:v>27846.9</c:v>
                </c:pt>
                <c:pt idx="49">
                  <c:v>26181.8</c:v>
                </c:pt>
                <c:pt idx="50">
                  <c:v>24245.599999999995</c:v>
                </c:pt>
                <c:pt idx="51">
                  <c:v>22746.7</c:v>
                </c:pt>
                <c:pt idx="52">
                  <c:v>21129.7</c:v>
                </c:pt>
                <c:pt idx="53">
                  <c:v>20209.5</c:v>
                </c:pt>
                <c:pt idx="54">
                  <c:v>18222</c:v>
                </c:pt>
                <c:pt idx="55">
                  <c:v>18669.099999999995</c:v>
                </c:pt>
                <c:pt idx="56">
                  <c:v>18538.900000000001</c:v>
                </c:pt>
                <c:pt idx="57">
                  <c:v>16869.8</c:v>
                </c:pt>
                <c:pt idx="58">
                  <c:v>15658.4</c:v>
                </c:pt>
                <c:pt idx="59">
                  <c:v>14619</c:v>
                </c:pt>
                <c:pt idx="60">
                  <c:v>13711</c:v>
                </c:pt>
                <c:pt idx="61">
                  <c:v>13677.8</c:v>
                </c:pt>
                <c:pt idx="62">
                  <c:v>12327.7</c:v>
                </c:pt>
                <c:pt idx="63">
                  <c:v>10823.8</c:v>
                </c:pt>
                <c:pt idx="64">
                  <c:v>9634.4</c:v>
                </c:pt>
                <c:pt idx="65">
                  <c:v>8164</c:v>
                </c:pt>
                <c:pt idx="66">
                  <c:v>8718.9</c:v>
                </c:pt>
                <c:pt idx="67">
                  <c:v>8383.6</c:v>
                </c:pt>
                <c:pt idx="68">
                  <c:v>10031.299999999997</c:v>
                </c:pt>
                <c:pt idx="69">
                  <c:v>12346.3</c:v>
                </c:pt>
                <c:pt idx="70">
                  <c:v>9969.6</c:v>
                </c:pt>
                <c:pt idx="71">
                  <c:v>7005.2</c:v>
                </c:pt>
                <c:pt idx="72">
                  <c:v>6794.2</c:v>
                </c:pt>
                <c:pt idx="73">
                  <c:v>6737.7</c:v>
                </c:pt>
                <c:pt idx="74">
                  <c:v>6027.9</c:v>
                </c:pt>
                <c:pt idx="75">
                  <c:v>5880.3</c:v>
                </c:pt>
                <c:pt idx="76">
                  <c:v>6362.7</c:v>
                </c:pt>
                <c:pt idx="77">
                  <c:v>5618</c:v>
                </c:pt>
                <c:pt idx="78">
                  <c:v>5525.8</c:v>
                </c:pt>
                <c:pt idx="79">
                  <c:v>5183</c:v>
                </c:pt>
                <c:pt idx="80">
                  <c:v>5296.9</c:v>
                </c:pt>
                <c:pt idx="81">
                  <c:v>5100.7</c:v>
                </c:pt>
                <c:pt idx="82">
                  <c:v>5204.5</c:v>
                </c:pt>
                <c:pt idx="83">
                  <c:v>5533.2</c:v>
                </c:pt>
                <c:pt idx="84">
                  <c:v>5358.9</c:v>
                </c:pt>
                <c:pt idx="85">
                  <c:v>5743.7</c:v>
                </c:pt>
                <c:pt idx="86">
                  <c:v>6108.1</c:v>
                </c:pt>
                <c:pt idx="87">
                  <c:v>5405.5</c:v>
                </c:pt>
                <c:pt idx="88">
                  <c:v>4902.2</c:v>
                </c:pt>
                <c:pt idx="89">
                  <c:v>5017.1000000000004</c:v>
                </c:pt>
              </c:numCache>
            </c:numRef>
          </c:val>
        </c:ser>
        <c:ser>
          <c:idx val="76"/>
          <c:order val="76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Data!$BZ$11:$BZ$100</c:f>
              <c:numCache>
                <c:formatCode>#,##0.00</c:formatCode>
                <c:ptCount val="90"/>
                <c:pt idx="0" formatCode="General">
                  <c:v>77</c:v>
                </c:pt>
                <c:pt idx="1">
                  <c:v>5151.5</c:v>
                </c:pt>
                <c:pt idx="2">
                  <c:v>5696.7</c:v>
                </c:pt>
                <c:pt idx="3">
                  <c:v>6471.5</c:v>
                </c:pt>
                <c:pt idx="4">
                  <c:v>6462.9</c:v>
                </c:pt>
                <c:pt idx="5">
                  <c:v>6119</c:v>
                </c:pt>
                <c:pt idx="6">
                  <c:v>6076.3</c:v>
                </c:pt>
                <c:pt idx="7">
                  <c:v>6227.9</c:v>
                </c:pt>
                <c:pt idx="8">
                  <c:v>5760</c:v>
                </c:pt>
                <c:pt idx="9">
                  <c:v>6293.2</c:v>
                </c:pt>
                <c:pt idx="10">
                  <c:v>6812.5</c:v>
                </c:pt>
                <c:pt idx="11">
                  <c:v>7027.4</c:v>
                </c:pt>
                <c:pt idx="12">
                  <c:v>7349.4</c:v>
                </c:pt>
                <c:pt idx="13">
                  <c:v>6849.7</c:v>
                </c:pt>
                <c:pt idx="14">
                  <c:v>7349.6</c:v>
                </c:pt>
                <c:pt idx="15">
                  <c:v>8051.1</c:v>
                </c:pt>
                <c:pt idx="16">
                  <c:v>8182.9</c:v>
                </c:pt>
                <c:pt idx="17">
                  <c:v>8974.2999999999975</c:v>
                </c:pt>
                <c:pt idx="18">
                  <c:v>9447.4</c:v>
                </c:pt>
                <c:pt idx="19">
                  <c:v>10536.7</c:v>
                </c:pt>
                <c:pt idx="20">
                  <c:v>10360.1</c:v>
                </c:pt>
                <c:pt idx="21">
                  <c:v>11226</c:v>
                </c:pt>
                <c:pt idx="22">
                  <c:v>11839</c:v>
                </c:pt>
                <c:pt idx="23">
                  <c:v>11874.4</c:v>
                </c:pt>
                <c:pt idx="24">
                  <c:v>14220.9</c:v>
                </c:pt>
                <c:pt idx="25">
                  <c:v>16548</c:v>
                </c:pt>
                <c:pt idx="26">
                  <c:v>16559.900000000001</c:v>
                </c:pt>
                <c:pt idx="27">
                  <c:v>16179.4</c:v>
                </c:pt>
                <c:pt idx="28">
                  <c:v>16533</c:v>
                </c:pt>
                <c:pt idx="29">
                  <c:v>17220.7</c:v>
                </c:pt>
                <c:pt idx="30">
                  <c:v>18750.3</c:v>
                </c:pt>
                <c:pt idx="31">
                  <c:v>20645</c:v>
                </c:pt>
                <c:pt idx="32">
                  <c:v>22136.7</c:v>
                </c:pt>
                <c:pt idx="33">
                  <c:v>24368.3</c:v>
                </c:pt>
                <c:pt idx="34">
                  <c:v>25755.5</c:v>
                </c:pt>
                <c:pt idx="35">
                  <c:v>27375.599999999995</c:v>
                </c:pt>
                <c:pt idx="36">
                  <c:v>29604.1</c:v>
                </c:pt>
                <c:pt idx="37">
                  <c:v>31214.5</c:v>
                </c:pt>
                <c:pt idx="38">
                  <c:v>33678.300000000003</c:v>
                </c:pt>
                <c:pt idx="39">
                  <c:v>32780.300000000003</c:v>
                </c:pt>
                <c:pt idx="40">
                  <c:v>34420.6</c:v>
                </c:pt>
                <c:pt idx="41">
                  <c:v>33345.1</c:v>
                </c:pt>
                <c:pt idx="42">
                  <c:v>33460.400000000001</c:v>
                </c:pt>
                <c:pt idx="43">
                  <c:v>32042.1</c:v>
                </c:pt>
                <c:pt idx="44">
                  <c:v>30896.2</c:v>
                </c:pt>
                <c:pt idx="45">
                  <c:v>28793.599999999995</c:v>
                </c:pt>
                <c:pt idx="46">
                  <c:v>27339.599999999995</c:v>
                </c:pt>
                <c:pt idx="47">
                  <c:v>26007.1</c:v>
                </c:pt>
                <c:pt idx="48">
                  <c:v>23983.5</c:v>
                </c:pt>
                <c:pt idx="49">
                  <c:v>24197.9</c:v>
                </c:pt>
                <c:pt idx="50">
                  <c:v>21969.5</c:v>
                </c:pt>
                <c:pt idx="51">
                  <c:v>20719.099999999995</c:v>
                </c:pt>
                <c:pt idx="52">
                  <c:v>19582.400000000001</c:v>
                </c:pt>
                <c:pt idx="53">
                  <c:v>19063.5</c:v>
                </c:pt>
                <c:pt idx="54">
                  <c:v>17341.7</c:v>
                </c:pt>
                <c:pt idx="55">
                  <c:v>16521.8</c:v>
                </c:pt>
                <c:pt idx="56">
                  <c:v>15806.6</c:v>
                </c:pt>
                <c:pt idx="57">
                  <c:v>15217.3</c:v>
                </c:pt>
                <c:pt idx="58">
                  <c:v>14939.2</c:v>
                </c:pt>
                <c:pt idx="59">
                  <c:v>13934.1</c:v>
                </c:pt>
                <c:pt idx="60">
                  <c:v>13330.2</c:v>
                </c:pt>
                <c:pt idx="61">
                  <c:v>11921.9</c:v>
                </c:pt>
                <c:pt idx="62">
                  <c:v>9915.1</c:v>
                </c:pt>
                <c:pt idx="63">
                  <c:v>9167.7999999999975</c:v>
                </c:pt>
                <c:pt idx="64">
                  <c:v>7961</c:v>
                </c:pt>
                <c:pt idx="65">
                  <c:v>8616.4</c:v>
                </c:pt>
                <c:pt idx="66">
                  <c:v>7309</c:v>
                </c:pt>
                <c:pt idx="67">
                  <c:v>8917.9</c:v>
                </c:pt>
                <c:pt idx="68">
                  <c:v>10331</c:v>
                </c:pt>
                <c:pt idx="69">
                  <c:v>13176.3</c:v>
                </c:pt>
                <c:pt idx="70">
                  <c:v>10267.6</c:v>
                </c:pt>
                <c:pt idx="71">
                  <c:v>7479.6</c:v>
                </c:pt>
                <c:pt idx="72">
                  <c:v>7160.3</c:v>
                </c:pt>
                <c:pt idx="73">
                  <c:v>6176</c:v>
                </c:pt>
                <c:pt idx="74">
                  <c:v>6428</c:v>
                </c:pt>
                <c:pt idx="75">
                  <c:v>5929.2</c:v>
                </c:pt>
                <c:pt idx="76">
                  <c:v>5710.1</c:v>
                </c:pt>
                <c:pt idx="77">
                  <c:v>5608.6</c:v>
                </c:pt>
                <c:pt idx="78">
                  <c:v>5189.8</c:v>
                </c:pt>
                <c:pt idx="79">
                  <c:v>5208</c:v>
                </c:pt>
                <c:pt idx="80">
                  <c:v>5232.7</c:v>
                </c:pt>
                <c:pt idx="81">
                  <c:v>5649.9</c:v>
                </c:pt>
                <c:pt idx="82">
                  <c:v>6224.6</c:v>
                </c:pt>
                <c:pt idx="83">
                  <c:v>7371.2</c:v>
                </c:pt>
                <c:pt idx="84">
                  <c:v>7526.1</c:v>
                </c:pt>
                <c:pt idx="85">
                  <c:v>6848.2</c:v>
                </c:pt>
                <c:pt idx="86">
                  <c:v>5494.9</c:v>
                </c:pt>
                <c:pt idx="87">
                  <c:v>4840.9000000000005</c:v>
                </c:pt>
                <c:pt idx="88">
                  <c:v>4515.5</c:v>
                </c:pt>
                <c:pt idx="89">
                  <c:v>4908.5</c:v>
                </c:pt>
              </c:numCache>
            </c:numRef>
          </c:val>
        </c:ser>
        <c:ser>
          <c:idx val="77"/>
          <c:order val="77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Data!$CA$11:$CA$100</c:f>
              <c:numCache>
                <c:formatCode>#,##0.00</c:formatCode>
                <c:ptCount val="90"/>
                <c:pt idx="0" formatCode="General">
                  <c:v>78</c:v>
                </c:pt>
                <c:pt idx="1">
                  <c:v>4981.4000000000005</c:v>
                </c:pt>
                <c:pt idx="2">
                  <c:v>5258.2</c:v>
                </c:pt>
                <c:pt idx="3">
                  <c:v>6065.2</c:v>
                </c:pt>
                <c:pt idx="4">
                  <c:v>5697.2</c:v>
                </c:pt>
                <c:pt idx="5">
                  <c:v>5653.8</c:v>
                </c:pt>
                <c:pt idx="6">
                  <c:v>5645</c:v>
                </c:pt>
                <c:pt idx="7">
                  <c:v>6201.4</c:v>
                </c:pt>
                <c:pt idx="8">
                  <c:v>6004.3</c:v>
                </c:pt>
                <c:pt idx="9">
                  <c:v>6198.2</c:v>
                </c:pt>
                <c:pt idx="10">
                  <c:v>6937.3</c:v>
                </c:pt>
                <c:pt idx="11">
                  <c:v>6523.9</c:v>
                </c:pt>
                <c:pt idx="12">
                  <c:v>6279.9</c:v>
                </c:pt>
                <c:pt idx="13">
                  <c:v>6794.5</c:v>
                </c:pt>
                <c:pt idx="14">
                  <c:v>7968.1</c:v>
                </c:pt>
                <c:pt idx="15">
                  <c:v>7912.2</c:v>
                </c:pt>
                <c:pt idx="16">
                  <c:v>8124.7</c:v>
                </c:pt>
                <c:pt idx="17">
                  <c:v>8437.6</c:v>
                </c:pt>
                <c:pt idx="18">
                  <c:v>8950.7999999999975</c:v>
                </c:pt>
                <c:pt idx="19">
                  <c:v>9034.7999999999975</c:v>
                </c:pt>
                <c:pt idx="20">
                  <c:v>10720.2</c:v>
                </c:pt>
                <c:pt idx="21">
                  <c:v>10594.7</c:v>
                </c:pt>
                <c:pt idx="22">
                  <c:v>10070.700000000003</c:v>
                </c:pt>
                <c:pt idx="23">
                  <c:v>11245.2</c:v>
                </c:pt>
                <c:pt idx="24">
                  <c:v>11880.9</c:v>
                </c:pt>
                <c:pt idx="25">
                  <c:v>14117.1</c:v>
                </c:pt>
                <c:pt idx="26">
                  <c:v>14327.3</c:v>
                </c:pt>
                <c:pt idx="27">
                  <c:v>14366.6</c:v>
                </c:pt>
                <c:pt idx="28">
                  <c:v>14772.8</c:v>
                </c:pt>
                <c:pt idx="29">
                  <c:v>17020.5</c:v>
                </c:pt>
                <c:pt idx="30">
                  <c:v>17973.5</c:v>
                </c:pt>
                <c:pt idx="31">
                  <c:v>21326.400000000001</c:v>
                </c:pt>
                <c:pt idx="32">
                  <c:v>22495.5</c:v>
                </c:pt>
                <c:pt idx="33">
                  <c:v>23823.8</c:v>
                </c:pt>
                <c:pt idx="34">
                  <c:v>24206</c:v>
                </c:pt>
                <c:pt idx="35">
                  <c:v>24960.3</c:v>
                </c:pt>
                <c:pt idx="36">
                  <c:v>27769.4</c:v>
                </c:pt>
                <c:pt idx="37">
                  <c:v>29854</c:v>
                </c:pt>
                <c:pt idx="38">
                  <c:v>29579</c:v>
                </c:pt>
                <c:pt idx="39">
                  <c:v>29297.3</c:v>
                </c:pt>
                <c:pt idx="40">
                  <c:v>31468.400000000001</c:v>
                </c:pt>
                <c:pt idx="41">
                  <c:v>31318.9</c:v>
                </c:pt>
                <c:pt idx="42">
                  <c:v>29510.2</c:v>
                </c:pt>
                <c:pt idx="43">
                  <c:v>28680.5</c:v>
                </c:pt>
                <c:pt idx="44">
                  <c:v>27095.5</c:v>
                </c:pt>
                <c:pt idx="45">
                  <c:v>26247.3</c:v>
                </c:pt>
                <c:pt idx="46">
                  <c:v>25004.1</c:v>
                </c:pt>
                <c:pt idx="47">
                  <c:v>23699.4</c:v>
                </c:pt>
                <c:pt idx="48">
                  <c:v>22605.5</c:v>
                </c:pt>
                <c:pt idx="49">
                  <c:v>20929.2</c:v>
                </c:pt>
                <c:pt idx="50">
                  <c:v>19543.8</c:v>
                </c:pt>
                <c:pt idx="51">
                  <c:v>18393.5</c:v>
                </c:pt>
                <c:pt idx="52">
                  <c:v>17124.2</c:v>
                </c:pt>
                <c:pt idx="53">
                  <c:v>16999.2</c:v>
                </c:pt>
                <c:pt idx="54">
                  <c:v>15000.3</c:v>
                </c:pt>
                <c:pt idx="55">
                  <c:v>15229.5</c:v>
                </c:pt>
                <c:pt idx="56">
                  <c:v>14135.2</c:v>
                </c:pt>
                <c:pt idx="57">
                  <c:v>13508.5</c:v>
                </c:pt>
                <c:pt idx="58">
                  <c:v>12783.5</c:v>
                </c:pt>
                <c:pt idx="59">
                  <c:v>11907.8</c:v>
                </c:pt>
                <c:pt idx="60">
                  <c:v>10300.9</c:v>
                </c:pt>
                <c:pt idx="61">
                  <c:v>9420.6</c:v>
                </c:pt>
                <c:pt idx="62">
                  <c:v>8059.4</c:v>
                </c:pt>
                <c:pt idx="63">
                  <c:v>7538.6</c:v>
                </c:pt>
                <c:pt idx="64">
                  <c:v>7535.3</c:v>
                </c:pt>
                <c:pt idx="65">
                  <c:v>7152.3</c:v>
                </c:pt>
                <c:pt idx="66">
                  <c:v>7116.1</c:v>
                </c:pt>
                <c:pt idx="67">
                  <c:v>7316.9</c:v>
                </c:pt>
                <c:pt idx="68">
                  <c:v>8567.1</c:v>
                </c:pt>
                <c:pt idx="69">
                  <c:v>10092.799999999997</c:v>
                </c:pt>
                <c:pt idx="70">
                  <c:v>8705.7999999999975</c:v>
                </c:pt>
                <c:pt idx="71">
                  <c:v>7425</c:v>
                </c:pt>
                <c:pt idx="72">
                  <c:v>6518.7</c:v>
                </c:pt>
                <c:pt idx="73">
                  <c:v>7037.1</c:v>
                </c:pt>
                <c:pt idx="74">
                  <c:v>5906</c:v>
                </c:pt>
                <c:pt idx="75">
                  <c:v>6085.8</c:v>
                </c:pt>
                <c:pt idx="76">
                  <c:v>5717.7</c:v>
                </c:pt>
                <c:pt idx="77">
                  <c:v>5699.1</c:v>
                </c:pt>
                <c:pt idx="78">
                  <c:v>5528.6</c:v>
                </c:pt>
                <c:pt idx="79">
                  <c:v>4918.8</c:v>
                </c:pt>
                <c:pt idx="80">
                  <c:v>5210.3</c:v>
                </c:pt>
                <c:pt idx="81">
                  <c:v>5931.3</c:v>
                </c:pt>
                <c:pt idx="82">
                  <c:v>6804.9</c:v>
                </c:pt>
                <c:pt idx="83">
                  <c:v>9413.5</c:v>
                </c:pt>
                <c:pt idx="84">
                  <c:v>12405.8</c:v>
                </c:pt>
                <c:pt idx="85">
                  <c:v>10569.7</c:v>
                </c:pt>
                <c:pt idx="86">
                  <c:v>6117.6</c:v>
                </c:pt>
                <c:pt idx="87">
                  <c:v>5162.9000000000005</c:v>
                </c:pt>
                <c:pt idx="88">
                  <c:v>5023.4000000000005</c:v>
                </c:pt>
                <c:pt idx="89">
                  <c:v>5151</c:v>
                </c:pt>
              </c:numCache>
            </c:numRef>
          </c:val>
        </c:ser>
        <c:ser>
          <c:idx val="78"/>
          <c:order val="78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Data!$CB$11:$CB$100</c:f>
              <c:numCache>
                <c:formatCode>#,##0.00</c:formatCode>
                <c:ptCount val="90"/>
                <c:pt idx="0" formatCode="General">
                  <c:v>79</c:v>
                </c:pt>
                <c:pt idx="1">
                  <c:v>5191.1000000000004</c:v>
                </c:pt>
                <c:pt idx="2">
                  <c:v>5773.7</c:v>
                </c:pt>
                <c:pt idx="3">
                  <c:v>6039.2</c:v>
                </c:pt>
                <c:pt idx="4">
                  <c:v>6160.8</c:v>
                </c:pt>
                <c:pt idx="5">
                  <c:v>5348.4</c:v>
                </c:pt>
                <c:pt idx="6">
                  <c:v>5606.4</c:v>
                </c:pt>
                <c:pt idx="7">
                  <c:v>6217.6</c:v>
                </c:pt>
                <c:pt idx="8">
                  <c:v>5861.9</c:v>
                </c:pt>
                <c:pt idx="9">
                  <c:v>5866.3</c:v>
                </c:pt>
                <c:pt idx="10">
                  <c:v>6627.1</c:v>
                </c:pt>
                <c:pt idx="11">
                  <c:v>6462.3</c:v>
                </c:pt>
                <c:pt idx="12">
                  <c:v>6277.1</c:v>
                </c:pt>
                <c:pt idx="13">
                  <c:v>6136</c:v>
                </c:pt>
                <c:pt idx="14">
                  <c:v>6699.4</c:v>
                </c:pt>
                <c:pt idx="15">
                  <c:v>7439.2</c:v>
                </c:pt>
                <c:pt idx="16">
                  <c:v>7935.8</c:v>
                </c:pt>
                <c:pt idx="17">
                  <c:v>8479</c:v>
                </c:pt>
                <c:pt idx="18">
                  <c:v>9261.7999999999975</c:v>
                </c:pt>
                <c:pt idx="19">
                  <c:v>9752</c:v>
                </c:pt>
                <c:pt idx="20">
                  <c:v>9464.2999999999975</c:v>
                </c:pt>
                <c:pt idx="21">
                  <c:v>9222.4</c:v>
                </c:pt>
                <c:pt idx="22">
                  <c:v>10564.5</c:v>
                </c:pt>
                <c:pt idx="23">
                  <c:v>9599.7999999999975</c:v>
                </c:pt>
                <c:pt idx="24">
                  <c:v>10669.6</c:v>
                </c:pt>
                <c:pt idx="25">
                  <c:v>11046.8</c:v>
                </c:pt>
                <c:pt idx="26">
                  <c:v>12946.5</c:v>
                </c:pt>
                <c:pt idx="27">
                  <c:v>12718.9</c:v>
                </c:pt>
                <c:pt idx="28">
                  <c:v>15094.8</c:v>
                </c:pt>
                <c:pt idx="29">
                  <c:v>15495.5</c:v>
                </c:pt>
                <c:pt idx="30">
                  <c:v>17478.8</c:v>
                </c:pt>
                <c:pt idx="31">
                  <c:v>19395.400000000001</c:v>
                </c:pt>
                <c:pt idx="32">
                  <c:v>19177.900000000001</c:v>
                </c:pt>
                <c:pt idx="33">
                  <c:v>22701.200000000001</c:v>
                </c:pt>
                <c:pt idx="34">
                  <c:v>23804</c:v>
                </c:pt>
                <c:pt idx="35">
                  <c:v>26266.5</c:v>
                </c:pt>
                <c:pt idx="36">
                  <c:v>24941.599999999995</c:v>
                </c:pt>
                <c:pt idx="37">
                  <c:v>26773.9</c:v>
                </c:pt>
                <c:pt idx="38">
                  <c:v>26290.1</c:v>
                </c:pt>
                <c:pt idx="39">
                  <c:v>27076.6</c:v>
                </c:pt>
                <c:pt idx="40">
                  <c:v>27468.9</c:v>
                </c:pt>
                <c:pt idx="41">
                  <c:v>27429.9</c:v>
                </c:pt>
                <c:pt idx="42">
                  <c:v>26863.200000000001</c:v>
                </c:pt>
                <c:pt idx="43">
                  <c:v>27243.4</c:v>
                </c:pt>
                <c:pt idx="44">
                  <c:v>25485.599999999995</c:v>
                </c:pt>
                <c:pt idx="45">
                  <c:v>24534.2</c:v>
                </c:pt>
                <c:pt idx="46">
                  <c:v>22754.2</c:v>
                </c:pt>
                <c:pt idx="47">
                  <c:v>21292.799999999996</c:v>
                </c:pt>
                <c:pt idx="48">
                  <c:v>21727</c:v>
                </c:pt>
                <c:pt idx="49">
                  <c:v>18759.900000000001</c:v>
                </c:pt>
                <c:pt idx="50">
                  <c:v>17797.400000000001</c:v>
                </c:pt>
                <c:pt idx="51">
                  <c:v>17695.5</c:v>
                </c:pt>
                <c:pt idx="52">
                  <c:v>15751.2</c:v>
                </c:pt>
                <c:pt idx="53">
                  <c:v>14437.3</c:v>
                </c:pt>
                <c:pt idx="54">
                  <c:v>14702.9</c:v>
                </c:pt>
                <c:pt idx="55">
                  <c:v>13769.4</c:v>
                </c:pt>
                <c:pt idx="56">
                  <c:v>13249.7</c:v>
                </c:pt>
                <c:pt idx="57">
                  <c:v>12193.9</c:v>
                </c:pt>
                <c:pt idx="58">
                  <c:v>10625</c:v>
                </c:pt>
                <c:pt idx="59">
                  <c:v>9837.2999999999975</c:v>
                </c:pt>
                <c:pt idx="60">
                  <c:v>8308.2999999999975</c:v>
                </c:pt>
                <c:pt idx="61">
                  <c:v>8374.5</c:v>
                </c:pt>
                <c:pt idx="62">
                  <c:v>7708.3</c:v>
                </c:pt>
                <c:pt idx="63">
                  <c:v>7923.9</c:v>
                </c:pt>
                <c:pt idx="64">
                  <c:v>7647.4</c:v>
                </c:pt>
                <c:pt idx="65">
                  <c:v>6748.1</c:v>
                </c:pt>
                <c:pt idx="66">
                  <c:v>6977.8</c:v>
                </c:pt>
                <c:pt idx="67">
                  <c:v>6544.5</c:v>
                </c:pt>
                <c:pt idx="68">
                  <c:v>6967.2</c:v>
                </c:pt>
                <c:pt idx="69">
                  <c:v>6902.7</c:v>
                </c:pt>
                <c:pt idx="70">
                  <c:v>6433.6</c:v>
                </c:pt>
                <c:pt idx="71">
                  <c:v>6627.5</c:v>
                </c:pt>
                <c:pt idx="72">
                  <c:v>6412.5</c:v>
                </c:pt>
                <c:pt idx="73">
                  <c:v>6067.9</c:v>
                </c:pt>
                <c:pt idx="74">
                  <c:v>5474.8</c:v>
                </c:pt>
                <c:pt idx="75">
                  <c:v>5898</c:v>
                </c:pt>
                <c:pt idx="76">
                  <c:v>5697.7</c:v>
                </c:pt>
                <c:pt idx="77">
                  <c:v>6245.2</c:v>
                </c:pt>
                <c:pt idx="78">
                  <c:v>5671.7</c:v>
                </c:pt>
                <c:pt idx="79">
                  <c:v>5187.2</c:v>
                </c:pt>
                <c:pt idx="80">
                  <c:v>5071.4000000000005</c:v>
                </c:pt>
                <c:pt idx="81">
                  <c:v>5701.7</c:v>
                </c:pt>
                <c:pt idx="82">
                  <c:v>7338.3</c:v>
                </c:pt>
                <c:pt idx="83">
                  <c:v>8949.2999999999975</c:v>
                </c:pt>
                <c:pt idx="84">
                  <c:v>10041.1</c:v>
                </c:pt>
                <c:pt idx="85">
                  <c:v>10735.7</c:v>
                </c:pt>
                <c:pt idx="86">
                  <c:v>6818.4</c:v>
                </c:pt>
                <c:pt idx="87">
                  <c:v>5169.1000000000004</c:v>
                </c:pt>
                <c:pt idx="88">
                  <c:v>5180</c:v>
                </c:pt>
                <c:pt idx="89">
                  <c:v>5848.5</c:v>
                </c:pt>
              </c:numCache>
            </c:numRef>
          </c:val>
        </c:ser>
        <c:ser>
          <c:idx val="79"/>
          <c:order val="79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Data!$CC$11:$CC$100</c:f>
              <c:numCache>
                <c:formatCode>#,##0.00</c:formatCode>
                <c:ptCount val="90"/>
                <c:pt idx="0" formatCode="General">
                  <c:v>80</c:v>
                </c:pt>
                <c:pt idx="1">
                  <c:v>4961.3</c:v>
                </c:pt>
                <c:pt idx="2">
                  <c:v>5082.5</c:v>
                </c:pt>
                <c:pt idx="3">
                  <c:v>5535.3</c:v>
                </c:pt>
                <c:pt idx="4">
                  <c:v>6279</c:v>
                </c:pt>
                <c:pt idx="5">
                  <c:v>6024.8</c:v>
                </c:pt>
                <c:pt idx="6">
                  <c:v>5298.9</c:v>
                </c:pt>
                <c:pt idx="7">
                  <c:v>5774.6</c:v>
                </c:pt>
                <c:pt idx="8">
                  <c:v>6433</c:v>
                </c:pt>
                <c:pt idx="9">
                  <c:v>6266.2</c:v>
                </c:pt>
                <c:pt idx="10">
                  <c:v>5427.6</c:v>
                </c:pt>
                <c:pt idx="11">
                  <c:v>6292.4</c:v>
                </c:pt>
                <c:pt idx="12">
                  <c:v>6499.6</c:v>
                </c:pt>
                <c:pt idx="13">
                  <c:v>5625.6</c:v>
                </c:pt>
                <c:pt idx="14">
                  <c:v>6038.8</c:v>
                </c:pt>
                <c:pt idx="15">
                  <c:v>6446.4</c:v>
                </c:pt>
                <c:pt idx="16">
                  <c:v>6679.7</c:v>
                </c:pt>
                <c:pt idx="17">
                  <c:v>6929.3</c:v>
                </c:pt>
                <c:pt idx="18">
                  <c:v>7862.7</c:v>
                </c:pt>
                <c:pt idx="19">
                  <c:v>8387.7000000000007</c:v>
                </c:pt>
                <c:pt idx="20">
                  <c:v>9009.5</c:v>
                </c:pt>
                <c:pt idx="21">
                  <c:v>9291.4</c:v>
                </c:pt>
                <c:pt idx="22">
                  <c:v>9356.7000000000007</c:v>
                </c:pt>
                <c:pt idx="23">
                  <c:v>9205.9</c:v>
                </c:pt>
                <c:pt idx="24">
                  <c:v>9466.1</c:v>
                </c:pt>
                <c:pt idx="25">
                  <c:v>10636.8</c:v>
                </c:pt>
                <c:pt idx="26">
                  <c:v>10940.7</c:v>
                </c:pt>
                <c:pt idx="27">
                  <c:v>11790.9</c:v>
                </c:pt>
                <c:pt idx="28">
                  <c:v>13456</c:v>
                </c:pt>
                <c:pt idx="29">
                  <c:v>13710.8</c:v>
                </c:pt>
                <c:pt idx="30">
                  <c:v>14250.7</c:v>
                </c:pt>
                <c:pt idx="31">
                  <c:v>16275.8</c:v>
                </c:pt>
                <c:pt idx="32">
                  <c:v>17736.599999999995</c:v>
                </c:pt>
                <c:pt idx="33">
                  <c:v>20893</c:v>
                </c:pt>
                <c:pt idx="34">
                  <c:v>22859.3</c:v>
                </c:pt>
                <c:pt idx="35">
                  <c:v>23721.5</c:v>
                </c:pt>
                <c:pt idx="36">
                  <c:v>24777.200000000001</c:v>
                </c:pt>
                <c:pt idx="37">
                  <c:v>25023.8</c:v>
                </c:pt>
                <c:pt idx="38">
                  <c:v>25599.599999999995</c:v>
                </c:pt>
                <c:pt idx="39">
                  <c:v>24739.5</c:v>
                </c:pt>
                <c:pt idx="40">
                  <c:v>25743.1</c:v>
                </c:pt>
                <c:pt idx="41">
                  <c:v>24429.4</c:v>
                </c:pt>
                <c:pt idx="42">
                  <c:v>25899.599999999995</c:v>
                </c:pt>
                <c:pt idx="43">
                  <c:v>23718.7</c:v>
                </c:pt>
                <c:pt idx="44">
                  <c:v>21104.400000000001</c:v>
                </c:pt>
                <c:pt idx="45">
                  <c:v>21639.1</c:v>
                </c:pt>
                <c:pt idx="46">
                  <c:v>20858.8</c:v>
                </c:pt>
                <c:pt idx="47">
                  <c:v>20230.2</c:v>
                </c:pt>
                <c:pt idx="48">
                  <c:v>17692.8</c:v>
                </c:pt>
                <c:pt idx="49">
                  <c:v>17262.2</c:v>
                </c:pt>
                <c:pt idx="50">
                  <c:v>16140.9</c:v>
                </c:pt>
                <c:pt idx="51">
                  <c:v>14921.3</c:v>
                </c:pt>
                <c:pt idx="52">
                  <c:v>13821</c:v>
                </c:pt>
                <c:pt idx="53">
                  <c:v>13165.7</c:v>
                </c:pt>
                <c:pt idx="54">
                  <c:v>13152</c:v>
                </c:pt>
                <c:pt idx="55">
                  <c:v>13248.5</c:v>
                </c:pt>
                <c:pt idx="56">
                  <c:v>11720.4</c:v>
                </c:pt>
                <c:pt idx="57">
                  <c:v>9841.4</c:v>
                </c:pt>
                <c:pt idx="58">
                  <c:v>8839.7000000000007</c:v>
                </c:pt>
                <c:pt idx="59">
                  <c:v>8616.9</c:v>
                </c:pt>
                <c:pt idx="60">
                  <c:v>7385.1</c:v>
                </c:pt>
                <c:pt idx="61">
                  <c:v>7566.4</c:v>
                </c:pt>
                <c:pt idx="62">
                  <c:v>7432.8</c:v>
                </c:pt>
                <c:pt idx="63">
                  <c:v>7547.6</c:v>
                </c:pt>
                <c:pt idx="64">
                  <c:v>7684.2</c:v>
                </c:pt>
                <c:pt idx="65">
                  <c:v>7305.6</c:v>
                </c:pt>
                <c:pt idx="66">
                  <c:v>6879.3</c:v>
                </c:pt>
                <c:pt idx="67">
                  <c:v>6294.3</c:v>
                </c:pt>
                <c:pt idx="68">
                  <c:v>5828.1</c:v>
                </c:pt>
                <c:pt idx="69">
                  <c:v>6413.8</c:v>
                </c:pt>
                <c:pt idx="70">
                  <c:v>6418.4</c:v>
                </c:pt>
                <c:pt idx="71">
                  <c:v>6536.5</c:v>
                </c:pt>
                <c:pt idx="72">
                  <c:v>5866.6</c:v>
                </c:pt>
                <c:pt idx="73">
                  <c:v>5815.3</c:v>
                </c:pt>
                <c:pt idx="74">
                  <c:v>5280.4</c:v>
                </c:pt>
                <c:pt idx="75">
                  <c:v>5912.4</c:v>
                </c:pt>
                <c:pt idx="76">
                  <c:v>5262.3</c:v>
                </c:pt>
                <c:pt idx="77">
                  <c:v>5931.1</c:v>
                </c:pt>
                <c:pt idx="78">
                  <c:v>5288.4</c:v>
                </c:pt>
                <c:pt idx="79">
                  <c:v>5040.9000000000005</c:v>
                </c:pt>
                <c:pt idx="80">
                  <c:v>5257.1</c:v>
                </c:pt>
                <c:pt idx="81">
                  <c:v>5483.3</c:v>
                </c:pt>
                <c:pt idx="82">
                  <c:v>6950.2</c:v>
                </c:pt>
                <c:pt idx="83">
                  <c:v>8213.2999999999975</c:v>
                </c:pt>
                <c:pt idx="84">
                  <c:v>9895.2000000000007</c:v>
                </c:pt>
                <c:pt idx="85">
                  <c:v>10455.5</c:v>
                </c:pt>
                <c:pt idx="86">
                  <c:v>6875.7</c:v>
                </c:pt>
                <c:pt idx="87">
                  <c:v>4603.4000000000005</c:v>
                </c:pt>
                <c:pt idx="88">
                  <c:v>4846</c:v>
                </c:pt>
                <c:pt idx="89">
                  <c:v>6176.7</c:v>
                </c:pt>
              </c:numCache>
            </c:numRef>
          </c:val>
        </c:ser>
        <c:ser>
          <c:idx val="80"/>
          <c:order val="80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Data!$CD$11:$CD$100</c:f>
              <c:numCache>
                <c:formatCode>#,##0.00</c:formatCode>
                <c:ptCount val="90"/>
                <c:pt idx="0" formatCode="General">
                  <c:v>81</c:v>
                </c:pt>
                <c:pt idx="1">
                  <c:v>6367</c:v>
                </c:pt>
                <c:pt idx="2">
                  <c:v>5516.4</c:v>
                </c:pt>
                <c:pt idx="3">
                  <c:v>4965.5</c:v>
                </c:pt>
                <c:pt idx="4">
                  <c:v>6243.6</c:v>
                </c:pt>
                <c:pt idx="5">
                  <c:v>5894.2</c:v>
                </c:pt>
                <c:pt idx="6">
                  <c:v>5817.6</c:v>
                </c:pt>
                <c:pt idx="7">
                  <c:v>5590.1</c:v>
                </c:pt>
                <c:pt idx="8">
                  <c:v>6025.4</c:v>
                </c:pt>
                <c:pt idx="9">
                  <c:v>5447.5</c:v>
                </c:pt>
                <c:pt idx="10">
                  <c:v>5634</c:v>
                </c:pt>
                <c:pt idx="11">
                  <c:v>5584</c:v>
                </c:pt>
                <c:pt idx="12">
                  <c:v>6002.9</c:v>
                </c:pt>
                <c:pt idx="13">
                  <c:v>6456.3</c:v>
                </c:pt>
                <c:pt idx="14">
                  <c:v>5974</c:v>
                </c:pt>
                <c:pt idx="15">
                  <c:v>6346.2</c:v>
                </c:pt>
                <c:pt idx="16">
                  <c:v>6595.6</c:v>
                </c:pt>
                <c:pt idx="17">
                  <c:v>6447</c:v>
                </c:pt>
                <c:pt idx="18">
                  <c:v>7264.8</c:v>
                </c:pt>
                <c:pt idx="19">
                  <c:v>7804.4</c:v>
                </c:pt>
                <c:pt idx="20">
                  <c:v>7817.4</c:v>
                </c:pt>
                <c:pt idx="21">
                  <c:v>8073.5</c:v>
                </c:pt>
                <c:pt idx="22">
                  <c:v>8598.5</c:v>
                </c:pt>
                <c:pt idx="23">
                  <c:v>8947.5</c:v>
                </c:pt>
                <c:pt idx="24">
                  <c:v>9477.1</c:v>
                </c:pt>
                <c:pt idx="25">
                  <c:v>9675.4</c:v>
                </c:pt>
                <c:pt idx="26">
                  <c:v>9790.5</c:v>
                </c:pt>
                <c:pt idx="27">
                  <c:v>10816.6</c:v>
                </c:pt>
                <c:pt idx="28">
                  <c:v>11185.5</c:v>
                </c:pt>
                <c:pt idx="29">
                  <c:v>13786.4</c:v>
                </c:pt>
                <c:pt idx="30">
                  <c:v>13981.4</c:v>
                </c:pt>
                <c:pt idx="31">
                  <c:v>14329.9</c:v>
                </c:pt>
                <c:pt idx="32">
                  <c:v>15090.9</c:v>
                </c:pt>
                <c:pt idx="33">
                  <c:v>18291</c:v>
                </c:pt>
                <c:pt idx="34">
                  <c:v>17907.400000000001</c:v>
                </c:pt>
                <c:pt idx="35">
                  <c:v>18887.3</c:v>
                </c:pt>
                <c:pt idx="36">
                  <c:v>20815.900000000001</c:v>
                </c:pt>
                <c:pt idx="37">
                  <c:v>23482.799999999996</c:v>
                </c:pt>
                <c:pt idx="38">
                  <c:v>24165.3</c:v>
                </c:pt>
                <c:pt idx="39">
                  <c:v>23134.1</c:v>
                </c:pt>
                <c:pt idx="40">
                  <c:v>22558.7</c:v>
                </c:pt>
                <c:pt idx="41">
                  <c:v>22231.599999999995</c:v>
                </c:pt>
                <c:pt idx="42">
                  <c:v>25108.400000000001</c:v>
                </c:pt>
                <c:pt idx="43">
                  <c:v>21937.4</c:v>
                </c:pt>
                <c:pt idx="44">
                  <c:v>20425.7</c:v>
                </c:pt>
                <c:pt idx="45">
                  <c:v>18707.3</c:v>
                </c:pt>
                <c:pt idx="46">
                  <c:v>18378.7</c:v>
                </c:pt>
                <c:pt idx="47">
                  <c:v>16885.900000000001</c:v>
                </c:pt>
                <c:pt idx="48">
                  <c:v>16936.400000000001</c:v>
                </c:pt>
                <c:pt idx="49">
                  <c:v>14994.4</c:v>
                </c:pt>
                <c:pt idx="50">
                  <c:v>13860.5</c:v>
                </c:pt>
                <c:pt idx="51">
                  <c:v>13863.5</c:v>
                </c:pt>
                <c:pt idx="52">
                  <c:v>13009.5</c:v>
                </c:pt>
                <c:pt idx="53">
                  <c:v>12294.5</c:v>
                </c:pt>
                <c:pt idx="54">
                  <c:v>11199</c:v>
                </c:pt>
                <c:pt idx="55">
                  <c:v>10879.7</c:v>
                </c:pt>
                <c:pt idx="56">
                  <c:v>9399.4</c:v>
                </c:pt>
                <c:pt idx="57">
                  <c:v>9037.2999999999975</c:v>
                </c:pt>
                <c:pt idx="58">
                  <c:v>8437.7999999999975</c:v>
                </c:pt>
                <c:pt idx="59">
                  <c:v>7852.6</c:v>
                </c:pt>
                <c:pt idx="60">
                  <c:v>7304</c:v>
                </c:pt>
                <c:pt idx="61">
                  <c:v>6982.6</c:v>
                </c:pt>
                <c:pt idx="62">
                  <c:v>6692.7</c:v>
                </c:pt>
                <c:pt idx="63">
                  <c:v>6789.1</c:v>
                </c:pt>
                <c:pt idx="64">
                  <c:v>6994.1</c:v>
                </c:pt>
                <c:pt idx="65">
                  <c:v>7135.1</c:v>
                </c:pt>
                <c:pt idx="66">
                  <c:v>7405.6</c:v>
                </c:pt>
                <c:pt idx="67">
                  <c:v>6960.8</c:v>
                </c:pt>
                <c:pt idx="68">
                  <c:v>5692</c:v>
                </c:pt>
                <c:pt idx="69">
                  <c:v>5708.8</c:v>
                </c:pt>
                <c:pt idx="70">
                  <c:v>6587.3</c:v>
                </c:pt>
                <c:pt idx="71">
                  <c:v>5647.9</c:v>
                </c:pt>
                <c:pt idx="72">
                  <c:v>5088.4000000000005</c:v>
                </c:pt>
                <c:pt idx="73">
                  <c:v>5245.8</c:v>
                </c:pt>
                <c:pt idx="74">
                  <c:v>5206.3</c:v>
                </c:pt>
                <c:pt idx="75">
                  <c:v>5117.9000000000005</c:v>
                </c:pt>
                <c:pt idx="76">
                  <c:v>4836</c:v>
                </c:pt>
                <c:pt idx="77">
                  <c:v>5084.3</c:v>
                </c:pt>
                <c:pt idx="78">
                  <c:v>4821.1000000000004</c:v>
                </c:pt>
                <c:pt idx="79">
                  <c:v>5169</c:v>
                </c:pt>
                <c:pt idx="80">
                  <c:v>4880.3</c:v>
                </c:pt>
                <c:pt idx="81">
                  <c:v>4511</c:v>
                </c:pt>
                <c:pt idx="82">
                  <c:v>6032.9</c:v>
                </c:pt>
                <c:pt idx="83">
                  <c:v>7538</c:v>
                </c:pt>
                <c:pt idx="84">
                  <c:v>10186.299999999997</c:v>
                </c:pt>
                <c:pt idx="85">
                  <c:v>10019.9</c:v>
                </c:pt>
                <c:pt idx="86">
                  <c:v>6919.3</c:v>
                </c:pt>
                <c:pt idx="87">
                  <c:v>4855.5</c:v>
                </c:pt>
                <c:pt idx="88">
                  <c:v>5081.8</c:v>
                </c:pt>
                <c:pt idx="89">
                  <c:v>6320.2</c:v>
                </c:pt>
              </c:numCache>
            </c:numRef>
          </c:val>
        </c:ser>
        <c:ser>
          <c:idx val="81"/>
          <c:order val="81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Data!$CE$11:$CE$100</c:f>
              <c:numCache>
                <c:formatCode>#,##0.00</c:formatCode>
                <c:ptCount val="90"/>
                <c:pt idx="0" formatCode="General">
                  <c:v>82</c:v>
                </c:pt>
                <c:pt idx="1">
                  <c:v>8031.4</c:v>
                </c:pt>
                <c:pt idx="2">
                  <c:v>5617.7</c:v>
                </c:pt>
                <c:pt idx="3">
                  <c:v>4978.6000000000004</c:v>
                </c:pt>
                <c:pt idx="4">
                  <c:v>5816.1</c:v>
                </c:pt>
                <c:pt idx="5">
                  <c:v>5241.8</c:v>
                </c:pt>
                <c:pt idx="6">
                  <c:v>5248.4</c:v>
                </c:pt>
                <c:pt idx="7">
                  <c:v>5378.9</c:v>
                </c:pt>
                <c:pt idx="8">
                  <c:v>5356.6</c:v>
                </c:pt>
                <c:pt idx="9">
                  <c:v>4834.1000000000004</c:v>
                </c:pt>
                <c:pt idx="10">
                  <c:v>5524.5</c:v>
                </c:pt>
                <c:pt idx="11">
                  <c:v>5144.4000000000005</c:v>
                </c:pt>
                <c:pt idx="12">
                  <c:v>5540.4</c:v>
                </c:pt>
                <c:pt idx="13">
                  <c:v>5752.3</c:v>
                </c:pt>
                <c:pt idx="14">
                  <c:v>5696.1</c:v>
                </c:pt>
                <c:pt idx="15">
                  <c:v>6073.2</c:v>
                </c:pt>
                <c:pt idx="16">
                  <c:v>6679.9</c:v>
                </c:pt>
                <c:pt idx="17">
                  <c:v>6459.8</c:v>
                </c:pt>
                <c:pt idx="18">
                  <c:v>6579.9</c:v>
                </c:pt>
                <c:pt idx="19">
                  <c:v>7437.9</c:v>
                </c:pt>
                <c:pt idx="20">
                  <c:v>6915.7</c:v>
                </c:pt>
                <c:pt idx="21">
                  <c:v>7296.2</c:v>
                </c:pt>
                <c:pt idx="22">
                  <c:v>7994.4</c:v>
                </c:pt>
                <c:pt idx="23">
                  <c:v>7764.5</c:v>
                </c:pt>
                <c:pt idx="24">
                  <c:v>8544.6</c:v>
                </c:pt>
                <c:pt idx="25">
                  <c:v>8527.4</c:v>
                </c:pt>
                <c:pt idx="26">
                  <c:v>8872.2000000000007</c:v>
                </c:pt>
                <c:pt idx="27">
                  <c:v>9750.2000000000007</c:v>
                </c:pt>
                <c:pt idx="28">
                  <c:v>10537</c:v>
                </c:pt>
                <c:pt idx="29">
                  <c:v>11535.8</c:v>
                </c:pt>
                <c:pt idx="30">
                  <c:v>12354</c:v>
                </c:pt>
                <c:pt idx="31">
                  <c:v>13472</c:v>
                </c:pt>
                <c:pt idx="32">
                  <c:v>13619.7</c:v>
                </c:pt>
                <c:pt idx="33">
                  <c:v>14945</c:v>
                </c:pt>
                <c:pt idx="34">
                  <c:v>16455.3</c:v>
                </c:pt>
                <c:pt idx="35">
                  <c:v>17239.099999999995</c:v>
                </c:pt>
                <c:pt idx="36">
                  <c:v>17571.7</c:v>
                </c:pt>
                <c:pt idx="37">
                  <c:v>18993.8</c:v>
                </c:pt>
                <c:pt idx="38">
                  <c:v>19544.3</c:v>
                </c:pt>
                <c:pt idx="39">
                  <c:v>19889.599999999995</c:v>
                </c:pt>
                <c:pt idx="40">
                  <c:v>20331.8</c:v>
                </c:pt>
                <c:pt idx="41">
                  <c:v>21033.5</c:v>
                </c:pt>
                <c:pt idx="42">
                  <c:v>23077.200000000001</c:v>
                </c:pt>
                <c:pt idx="43">
                  <c:v>19873.900000000001</c:v>
                </c:pt>
                <c:pt idx="44">
                  <c:v>18131.5</c:v>
                </c:pt>
                <c:pt idx="45">
                  <c:v>17186.599999999995</c:v>
                </c:pt>
                <c:pt idx="46">
                  <c:v>15775.6</c:v>
                </c:pt>
                <c:pt idx="47">
                  <c:v>15183</c:v>
                </c:pt>
                <c:pt idx="48">
                  <c:v>14761.9</c:v>
                </c:pt>
                <c:pt idx="49">
                  <c:v>13796.8</c:v>
                </c:pt>
                <c:pt idx="50">
                  <c:v>12715.5</c:v>
                </c:pt>
                <c:pt idx="51">
                  <c:v>11879.7</c:v>
                </c:pt>
                <c:pt idx="52">
                  <c:v>10581.3</c:v>
                </c:pt>
                <c:pt idx="53">
                  <c:v>10494.2</c:v>
                </c:pt>
                <c:pt idx="54">
                  <c:v>8922.7999999999975</c:v>
                </c:pt>
                <c:pt idx="55">
                  <c:v>7957.4</c:v>
                </c:pt>
                <c:pt idx="56">
                  <c:v>7369.3</c:v>
                </c:pt>
                <c:pt idx="57">
                  <c:v>7938.5</c:v>
                </c:pt>
                <c:pt idx="58">
                  <c:v>7404.9</c:v>
                </c:pt>
                <c:pt idx="59">
                  <c:v>7870.8</c:v>
                </c:pt>
                <c:pt idx="60">
                  <c:v>6823.2</c:v>
                </c:pt>
                <c:pt idx="61">
                  <c:v>6497.5</c:v>
                </c:pt>
                <c:pt idx="62">
                  <c:v>6454.2</c:v>
                </c:pt>
                <c:pt idx="63">
                  <c:v>6972.2</c:v>
                </c:pt>
                <c:pt idx="64">
                  <c:v>6114.5</c:v>
                </c:pt>
                <c:pt idx="65">
                  <c:v>7726.2</c:v>
                </c:pt>
                <c:pt idx="66">
                  <c:v>8244.2999999999975</c:v>
                </c:pt>
                <c:pt idx="67">
                  <c:v>7347.6</c:v>
                </c:pt>
                <c:pt idx="68">
                  <c:v>5964.2</c:v>
                </c:pt>
                <c:pt idx="69">
                  <c:v>5595.3</c:v>
                </c:pt>
                <c:pt idx="70">
                  <c:v>5863.2</c:v>
                </c:pt>
                <c:pt idx="71">
                  <c:v>5573.2</c:v>
                </c:pt>
                <c:pt idx="72">
                  <c:v>5709.1</c:v>
                </c:pt>
                <c:pt idx="73">
                  <c:v>5483.6</c:v>
                </c:pt>
                <c:pt idx="74">
                  <c:v>5171.9000000000005</c:v>
                </c:pt>
                <c:pt idx="75">
                  <c:v>5340.9</c:v>
                </c:pt>
                <c:pt idx="76">
                  <c:v>5390</c:v>
                </c:pt>
                <c:pt idx="77">
                  <c:v>4748.2</c:v>
                </c:pt>
                <c:pt idx="78">
                  <c:v>4682.5</c:v>
                </c:pt>
                <c:pt idx="79">
                  <c:v>4668.1000000000004</c:v>
                </c:pt>
                <c:pt idx="80">
                  <c:v>4721.5</c:v>
                </c:pt>
                <c:pt idx="81">
                  <c:v>4833.3</c:v>
                </c:pt>
                <c:pt idx="82">
                  <c:v>5271.4</c:v>
                </c:pt>
                <c:pt idx="83">
                  <c:v>6874</c:v>
                </c:pt>
                <c:pt idx="84">
                  <c:v>7933.8</c:v>
                </c:pt>
                <c:pt idx="85">
                  <c:v>6955.4</c:v>
                </c:pt>
                <c:pt idx="86">
                  <c:v>5462.9</c:v>
                </c:pt>
                <c:pt idx="87">
                  <c:v>4981.4000000000005</c:v>
                </c:pt>
                <c:pt idx="88">
                  <c:v>4806.4000000000005</c:v>
                </c:pt>
                <c:pt idx="89">
                  <c:v>4999.1000000000004</c:v>
                </c:pt>
              </c:numCache>
            </c:numRef>
          </c:val>
        </c:ser>
        <c:ser>
          <c:idx val="82"/>
          <c:order val="82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Data!$CF$11:$CF$100</c:f>
              <c:numCache>
                <c:formatCode>#,##0.00</c:formatCode>
                <c:ptCount val="90"/>
                <c:pt idx="0" formatCode="General">
                  <c:v>83</c:v>
                </c:pt>
                <c:pt idx="1">
                  <c:v>4772.9000000000005</c:v>
                </c:pt>
                <c:pt idx="2">
                  <c:v>5037.4000000000005</c:v>
                </c:pt>
                <c:pt idx="3">
                  <c:v>4851.7</c:v>
                </c:pt>
                <c:pt idx="4">
                  <c:v>4952.1000000000004</c:v>
                </c:pt>
                <c:pt idx="5">
                  <c:v>4410.9000000000005</c:v>
                </c:pt>
                <c:pt idx="6">
                  <c:v>5558.8</c:v>
                </c:pt>
                <c:pt idx="7">
                  <c:v>5217.9000000000005</c:v>
                </c:pt>
                <c:pt idx="8">
                  <c:v>5081.5</c:v>
                </c:pt>
                <c:pt idx="9">
                  <c:v>5577</c:v>
                </c:pt>
                <c:pt idx="10">
                  <c:v>5307.6</c:v>
                </c:pt>
                <c:pt idx="11">
                  <c:v>5786.8</c:v>
                </c:pt>
                <c:pt idx="12">
                  <c:v>5091.5</c:v>
                </c:pt>
                <c:pt idx="13">
                  <c:v>5662.4</c:v>
                </c:pt>
                <c:pt idx="14">
                  <c:v>6537.2</c:v>
                </c:pt>
                <c:pt idx="15">
                  <c:v>6363.2</c:v>
                </c:pt>
                <c:pt idx="16">
                  <c:v>5810.6</c:v>
                </c:pt>
                <c:pt idx="17">
                  <c:v>5544.2</c:v>
                </c:pt>
                <c:pt idx="18">
                  <c:v>6210.6</c:v>
                </c:pt>
                <c:pt idx="19">
                  <c:v>6489.7</c:v>
                </c:pt>
                <c:pt idx="20">
                  <c:v>6069.4</c:v>
                </c:pt>
                <c:pt idx="21">
                  <c:v>6285</c:v>
                </c:pt>
                <c:pt idx="22">
                  <c:v>7489.4</c:v>
                </c:pt>
                <c:pt idx="23">
                  <c:v>7436</c:v>
                </c:pt>
                <c:pt idx="24">
                  <c:v>8088.4</c:v>
                </c:pt>
                <c:pt idx="25">
                  <c:v>7567.5</c:v>
                </c:pt>
                <c:pt idx="26">
                  <c:v>7751.8</c:v>
                </c:pt>
                <c:pt idx="27">
                  <c:v>8552.1</c:v>
                </c:pt>
                <c:pt idx="28">
                  <c:v>9194.2999999999975</c:v>
                </c:pt>
                <c:pt idx="29">
                  <c:v>10131.5</c:v>
                </c:pt>
                <c:pt idx="30">
                  <c:v>10411.6</c:v>
                </c:pt>
                <c:pt idx="31">
                  <c:v>11055.1</c:v>
                </c:pt>
                <c:pt idx="32">
                  <c:v>12566.1</c:v>
                </c:pt>
                <c:pt idx="33">
                  <c:v>13740.1</c:v>
                </c:pt>
                <c:pt idx="34">
                  <c:v>15799.8</c:v>
                </c:pt>
                <c:pt idx="35">
                  <c:v>15224.2</c:v>
                </c:pt>
                <c:pt idx="36">
                  <c:v>16892.2</c:v>
                </c:pt>
                <c:pt idx="37">
                  <c:v>16622.400000000001</c:v>
                </c:pt>
                <c:pt idx="38">
                  <c:v>17400.400000000001</c:v>
                </c:pt>
                <c:pt idx="39">
                  <c:v>18076.5</c:v>
                </c:pt>
                <c:pt idx="40">
                  <c:v>18863.099999999995</c:v>
                </c:pt>
                <c:pt idx="41">
                  <c:v>18174.599999999995</c:v>
                </c:pt>
                <c:pt idx="42">
                  <c:v>17517.400000000001</c:v>
                </c:pt>
                <c:pt idx="43">
                  <c:v>16877.3</c:v>
                </c:pt>
                <c:pt idx="44">
                  <c:v>15200.6</c:v>
                </c:pt>
                <c:pt idx="45">
                  <c:v>15294.4</c:v>
                </c:pt>
                <c:pt idx="46">
                  <c:v>12356</c:v>
                </c:pt>
                <c:pt idx="47">
                  <c:v>13119.6</c:v>
                </c:pt>
                <c:pt idx="48">
                  <c:v>12119.4</c:v>
                </c:pt>
                <c:pt idx="49">
                  <c:v>10802.1</c:v>
                </c:pt>
                <c:pt idx="50">
                  <c:v>10077.1</c:v>
                </c:pt>
                <c:pt idx="51">
                  <c:v>8543.6</c:v>
                </c:pt>
                <c:pt idx="52">
                  <c:v>8445</c:v>
                </c:pt>
                <c:pt idx="53">
                  <c:v>7894.5</c:v>
                </c:pt>
                <c:pt idx="54">
                  <c:v>7808.7</c:v>
                </c:pt>
                <c:pt idx="55">
                  <c:v>7681.9</c:v>
                </c:pt>
                <c:pt idx="56">
                  <c:v>7679.8</c:v>
                </c:pt>
                <c:pt idx="57">
                  <c:v>7178.8</c:v>
                </c:pt>
                <c:pt idx="58">
                  <c:v>6551.2</c:v>
                </c:pt>
                <c:pt idx="59">
                  <c:v>6519.9</c:v>
                </c:pt>
                <c:pt idx="60">
                  <c:v>5817</c:v>
                </c:pt>
                <c:pt idx="61">
                  <c:v>6662</c:v>
                </c:pt>
                <c:pt idx="62">
                  <c:v>5997.1</c:v>
                </c:pt>
                <c:pt idx="63">
                  <c:v>6058.1</c:v>
                </c:pt>
                <c:pt idx="64">
                  <c:v>5798.3</c:v>
                </c:pt>
                <c:pt idx="65">
                  <c:v>6033.9</c:v>
                </c:pt>
                <c:pt idx="66">
                  <c:v>6530.5</c:v>
                </c:pt>
                <c:pt idx="67">
                  <c:v>6552</c:v>
                </c:pt>
                <c:pt idx="68">
                  <c:v>6315.1</c:v>
                </c:pt>
                <c:pt idx="69">
                  <c:v>5499.9</c:v>
                </c:pt>
                <c:pt idx="70">
                  <c:v>5332.3</c:v>
                </c:pt>
                <c:pt idx="71">
                  <c:v>5482.1</c:v>
                </c:pt>
                <c:pt idx="72">
                  <c:v>5470.6</c:v>
                </c:pt>
                <c:pt idx="73">
                  <c:v>5485.1</c:v>
                </c:pt>
                <c:pt idx="74">
                  <c:v>4851.8</c:v>
                </c:pt>
                <c:pt idx="75">
                  <c:v>4787.2</c:v>
                </c:pt>
                <c:pt idx="76">
                  <c:v>4865.8</c:v>
                </c:pt>
                <c:pt idx="77">
                  <c:v>4645.3</c:v>
                </c:pt>
                <c:pt idx="78">
                  <c:v>4648.7</c:v>
                </c:pt>
                <c:pt idx="79">
                  <c:v>4490.5</c:v>
                </c:pt>
                <c:pt idx="80">
                  <c:v>4229.1000000000004</c:v>
                </c:pt>
                <c:pt idx="81">
                  <c:v>4422.9000000000005</c:v>
                </c:pt>
                <c:pt idx="82">
                  <c:v>4594.1000000000004</c:v>
                </c:pt>
                <c:pt idx="83">
                  <c:v>5785.8</c:v>
                </c:pt>
                <c:pt idx="84">
                  <c:v>5382.6</c:v>
                </c:pt>
                <c:pt idx="85">
                  <c:v>5009.5</c:v>
                </c:pt>
                <c:pt idx="86">
                  <c:v>4713.3</c:v>
                </c:pt>
                <c:pt idx="87">
                  <c:v>4850.2</c:v>
                </c:pt>
                <c:pt idx="88">
                  <c:v>4610.2</c:v>
                </c:pt>
                <c:pt idx="89">
                  <c:v>6117.5</c:v>
                </c:pt>
              </c:numCache>
            </c:numRef>
          </c:val>
        </c:ser>
        <c:ser>
          <c:idx val="83"/>
          <c:order val="83"/>
          <c:cat>
            <c:strRef>
              <c:f>Data!$A$11:$A$100</c:f>
              <c:strCache>
                <c:ptCount val="90"/>
                <c:pt idx="0">
                  <c:v> </c:v>
                </c:pt>
                <c:pt idx="1">
                  <c:v>A  </c:v>
                </c:pt>
                <c:pt idx="2">
                  <c:v>B  </c:v>
                </c:pt>
                <c:pt idx="3">
                  <c:v>C  </c:v>
                </c:pt>
                <c:pt idx="4">
                  <c:v>D  </c:v>
                </c:pt>
                <c:pt idx="5">
                  <c:v>E  </c:v>
                </c:pt>
                <c:pt idx="6">
                  <c:v>F  </c:v>
                </c:pt>
                <c:pt idx="7">
                  <c:v>G  </c:v>
                </c:pt>
                <c:pt idx="8">
                  <c:v>H  </c:v>
                </c:pt>
                <c:pt idx="9">
                  <c:v>I  </c:v>
                </c:pt>
                <c:pt idx="10">
                  <c:v>J  </c:v>
                </c:pt>
                <c:pt idx="11">
                  <c:v>K  </c:v>
                </c:pt>
                <c:pt idx="12">
                  <c:v>L  </c:v>
                </c:pt>
                <c:pt idx="13">
                  <c:v>M  </c:v>
                </c:pt>
                <c:pt idx="14">
                  <c:v>N  </c:v>
                </c:pt>
                <c:pt idx="15">
                  <c:v>O  </c:v>
                </c:pt>
                <c:pt idx="16">
                  <c:v>P  </c:v>
                </c:pt>
                <c:pt idx="17">
                  <c:v>Q  </c:v>
                </c:pt>
                <c:pt idx="18">
                  <c:v>R  </c:v>
                </c:pt>
                <c:pt idx="19">
                  <c:v>S  </c:v>
                </c:pt>
                <c:pt idx="20">
                  <c:v>T  </c:v>
                </c:pt>
                <c:pt idx="21">
                  <c:v>U  </c:v>
                </c:pt>
                <c:pt idx="22">
                  <c:v>V  </c:v>
                </c:pt>
                <c:pt idx="23">
                  <c:v>W  </c:v>
                </c:pt>
                <c:pt idx="24">
                  <c:v>X  </c:v>
                </c:pt>
                <c:pt idx="25">
                  <c:v>Y  </c:v>
                </c:pt>
                <c:pt idx="26">
                  <c:v>Z  </c:v>
                </c:pt>
                <c:pt idx="27">
                  <c:v>AA  </c:v>
                </c:pt>
                <c:pt idx="28">
                  <c:v>AB  </c:v>
                </c:pt>
                <c:pt idx="29">
                  <c:v>AC  </c:v>
                </c:pt>
                <c:pt idx="30">
                  <c:v>AD  </c:v>
                </c:pt>
                <c:pt idx="31">
                  <c:v>AE  </c:v>
                </c:pt>
                <c:pt idx="32">
                  <c:v>AF  </c:v>
                </c:pt>
                <c:pt idx="33">
                  <c:v>AG  </c:v>
                </c:pt>
                <c:pt idx="34">
                  <c:v>AH  </c:v>
                </c:pt>
                <c:pt idx="35">
                  <c:v>AI  </c:v>
                </c:pt>
                <c:pt idx="36">
                  <c:v>AJ  </c:v>
                </c:pt>
                <c:pt idx="37">
                  <c:v>AK  </c:v>
                </c:pt>
                <c:pt idx="38">
                  <c:v>AL  </c:v>
                </c:pt>
                <c:pt idx="39">
                  <c:v>AM  </c:v>
                </c:pt>
                <c:pt idx="40">
                  <c:v>AN  </c:v>
                </c:pt>
                <c:pt idx="41">
                  <c:v>AO  </c:v>
                </c:pt>
                <c:pt idx="42">
                  <c:v>AP  </c:v>
                </c:pt>
                <c:pt idx="43">
                  <c:v>AQ  </c:v>
                </c:pt>
                <c:pt idx="44">
                  <c:v>AR  </c:v>
                </c:pt>
                <c:pt idx="45">
                  <c:v>AS  </c:v>
                </c:pt>
                <c:pt idx="46">
                  <c:v>AT  </c:v>
                </c:pt>
                <c:pt idx="47">
                  <c:v>AU  </c:v>
                </c:pt>
                <c:pt idx="48">
                  <c:v>AV  </c:v>
                </c:pt>
                <c:pt idx="49">
                  <c:v>AW  </c:v>
                </c:pt>
                <c:pt idx="50">
                  <c:v>AX  </c:v>
                </c:pt>
                <c:pt idx="51">
                  <c:v>AY  </c:v>
                </c:pt>
                <c:pt idx="52">
                  <c:v>AZ  </c:v>
                </c:pt>
                <c:pt idx="53">
                  <c:v>BA  </c:v>
                </c:pt>
                <c:pt idx="54">
                  <c:v>BB  </c:v>
                </c:pt>
                <c:pt idx="55">
                  <c:v>BC  </c:v>
                </c:pt>
                <c:pt idx="56">
                  <c:v>BD  </c:v>
                </c:pt>
                <c:pt idx="57">
                  <c:v>BE  </c:v>
                </c:pt>
                <c:pt idx="58">
                  <c:v>BF  </c:v>
                </c:pt>
                <c:pt idx="59">
                  <c:v>BG  </c:v>
                </c:pt>
                <c:pt idx="60">
                  <c:v>BH  </c:v>
                </c:pt>
                <c:pt idx="61">
                  <c:v>BI  </c:v>
                </c:pt>
                <c:pt idx="62">
                  <c:v>BJ  </c:v>
                </c:pt>
                <c:pt idx="63">
                  <c:v>BK  </c:v>
                </c:pt>
                <c:pt idx="64">
                  <c:v>BL  </c:v>
                </c:pt>
                <c:pt idx="65">
                  <c:v>BM  </c:v>
                </c:pt>
                <c:pt idx="66">
                  <c:v>BN  </c:v>
                </c:pt>
                <c:pt idx="67">
                  <c:v>BO  </c:v>
                </c:pt>
                <c:pt idx="68">
                  <c:v>BP  </c:v>
                </c:pt>
                <c:pt idx="69">
                  <c:v>BQ  </c:v>
                </c:pt>
                <c:pt idx="70">
                  <c:v>BR  </c:v>
                </c:pt>
                <c:pt idx="71">
                  <c:v>BS  </c:v>
                </c:pt>
                <c:pt idx="72">
                  <c:v>BT  </c:v>
                </c:pt>
                <c:pt idx="73">
                  <c:v>BU  </c:v>
                </c:pt>
                <c:pt idx="74">
                  <c:v>BV  </c:v>
                </c:pt>
                <c:pt idx="75">
                  <c:v>BW  </c:v>
                </c:pt>
                <c:pt idx="76">
                  <c:v>BX  </c:v>
                </c:pt>
                <c:pt idx="77">
                  <c:v>BY  </c:v>
                </c:pt>
                <c:pt idx="78">
                  <c:v>BZ  </c:v>
                </c:pt>
                <c:pt idx="79">
                  <c:v>CA  </c:v>
                </c:pt>
                <c:pt idx="80">
                  <c:v>CB  </c:v>
                </c:pt>
                <c:pt idx="81">
                  <c:v>CC  </c:v>
                </c:pt>
                <c:pt idx="82">
                  <c:v>CD  </c:v>
                </c:pt>
                <c:pt idx="83">
                  <c:v>CE  </c:v>
                </c:pt>
                <c:pt idx="84">
                  <c:v>CF  </c:v>
                </c:pt>
                <c:pt idx="85">
                  <c:v>CG  </c:v>
                </c:pt>
                <c:pt idx="86">
                  <c:v>CH  </c:v>
                </c:pt>
                <c:pt idx="87">
                  <c:v>CI  </c:v>
                </c:pt>
                <c:pt idx="88">
                  <c:v>CJ  </c:v>
                </c:pt>
                <c:pt idx="89">
                  <c:v>CK  </c:v>
                </c:pt>
              </c:strCache>
            </c:strRef>
          </c:cat>
          <c:val>
            <c:numRef>
              <c:f>Data!$CG$11:$CG$100</c:f>
              <c:numCache>
                <c:formatCode>#,##0.00</c:formatCode>
                <c:ptCount val="90"/>
                <c:pt idx="0" formatCode="General">
                  <c:v>84</c:v>
                </c:pt>
                <c:pt idx="1">
                  <c:v>4758.7</c:v>
                </c:pt>
                <c:pt idx="2">
                  <c:v>5007.2</c:v>
                </c:pt>
                <c:pt idx="3">
                  <c:v>4632.5</c:v>
                </c:pt>
                <c:pt idx="4">
                  <c:v>4505.6000000000004</c:v>
                </c:pt>
                <c:pt idx="5">
                  <c:v>4931.6000000000004</c:v>
                </c:pt>
                <c:pt idx="6">
                  <c:v>5109.7</c:v>
                </c:pt>
                <c:pt idx="7">
                  <c:v>5243.8</c:v>
                </c:pt>
                <c:pt idx="8">
                  <c:v>4593.5</c:v>
                </c:pt>
                <c:pt idx="9">
                  <c:v>5422.6</c:v>
                </c:pt>
                <c:pt idx="10">
                  <c:v>5078.6000000000004</c:v>
                </c:pt>
                <c:pt idx="11">
                  <c:v>5733.5</c:v>
                </c:pt>
                <c:pt idx="12">
                  <c:v>5079.2</c:v>
                </c:pt>
                <c:pt idx="13">
                  <c:v>5198.8</c:v>
                </c:pt>
                <c:pt idx="14">
                  <c:v>5409.3</c:v>
                </c:pt>
                <c:pt idx="15">
                  <c:v>5169.1000000000004</c:v>
                </c:pt>
                <c:pt idx="16">
                  <c:v>4997.9000000000005</c:v>
                </c:pt>
                <c:pt idx="17">
                  <c:v>6216.4</c:v>
                </c:pt>
                <c:pt idx="18">
                  <c:v>6209.9</c:v>
                </c:pt>
                <c:pt idx="19">
                  <c:v>6001.1</c:v>
                </c:pt>
                <c:pt idx="20">
                  <c:v>6053.7</c:v>
                </c:pt>
                <c:pt idx="21">
                  <c:v>6041.3</c:v>
                </c:pt>
                <c:pt idx="22">
                  <c:v>7090</c:v>
                </c:pt>
                <c:pt idx="23">
                  <c:v>7110.5</c:v>
                </c:pt>
                <c:pt idx="24">
                  <c:v>6679.6</c:v>
                </c:pt>
                <c:pt idx="25">
                  <c:v>6728.7</c:v>
                </c:pt>
                <c:pt idx="26">
                  <c:v>7071.6</c:v>
                </c:pt>
                <c:pt idx="27">
                  <c:v>7317.5</c:v>
                </c:pt>
                <c:pt idx="28">
                  <c:v>9222.9</c:v>
                </c:pt>
                <c:pt idx="29">
                  <c:v>9056.6</c:v>
                </c:pt>
                <c:pt idx="30">
                  <c:v>8742.1</c:v>
                </c:pt>
                <c:pt idx="31">
                  <c:v>8296.4</c:v>
                </c:pt>
                <c:pt idx="32">
                  <c:v>10128.700000000003</c:v>
                </c:pt>
                <c:pt idx="33">
                  <c:v>10351.5</c:v>
                </c:pt>
                <c:pt idx="34">
                  <c:v>11080.7</c:v>
                </c:pt>
                <c:pt idx="35">
                  <c:v>12406</c:v>
                </c:pt>
                <c:pt idx="36">
                  <c:v>11950.1</c:v>
                </c:pt>
                <c:pt idx="37">
                  <c:v>13561.6</c:v>
                </c:pt>
                <c:pt idx="38">
                  <c:v>14690.1</c:v>
                </c:pt>
                <c:pt idx="39">
                  <c:v>13753.4</c:v>
                </c:pt>
                <c:pt idx="40">
                  <c:v>13924.5</c:v>
                </c:pt>
                <c:pt idx="41">
                  <c:v>14599.7</c:v>
                </c:pt>
                <c:pt idx="42">
                  <c:v>13497.3</c:v>
                </c:pt>
                <c:pt idx="43">
                  <c:v>12806.8</c:v>
                </c:pt>
                <c:pt idx="44">
                  <c:v>11078</c:v>
                </c:pt>
                <c:pt idx="45">
                  <c:v>10382.4</c:v>
                </c:pt>
                <c:pt idx="46">
                  <c:v>11309</c:v>
                </c:pt>
                <c:pt idx="47">
                  <c:v>9509.2000000000007</c:v>
                </c:pt>
                <c:pt idx="48">
                  <c:v>8496</c:v>
                </c:pt>
                <c:pt idx="49">
                  <c:v>8008.1</c:v>
                </c:pt>
                <c:pt idx="50">
                  <c:v>7370.1</c:v>
                </c:pt>
                <c:pt idx="51">
                  <c:v>7538.1</c:v>
                </c:pt>
                <c:pt idx="52">
                  <c:v>7316.6</c:v>
                </c:pt>
                <c:pt idx="53">
                  <c:v>6717.7</c:v>
                </c:pt>
                <c:pt idx="54">
                  <c:v>7160</c:v>
                </c:pt>
                <c:pt idx="55">
                  <c:v>7040</c:v>
                </c:pt>
                <c:pt idx="56">
                  <c:v>6895.2</c:v>
                </c:pt>
                <c:pt idx="57">
                  <c:v>6238.2</c:v>
                </c:pt>
                <c:pt idx="58">
                  <c:v>6539.5</c:v>
                </c:pt>
                <c:pt idx="59">
                  <c:v>6280.7</c:v>
                </c:pt>
                <c:pt idx="60">
                  <c:v>6354.4</c:v>
                </c:pt>
                <c:pt idx="61">
                  <c:v>6020.4</c:v>
                </c:pt>
                <c:pt idx="62">
                  <c:v>5525.9</c:v>
                </c:pt>
                <c:pt idx="63">
                  <c:v>5470.7</c:v>
                </c:pt>
                <c:pt idx="64">
                  <c:v>5699.5</c:v>
                </c:pt>
                <c:pt idx="65">
                  <c:v>5888.4</c:v>
                </c:pt>
                <c:pt idx="66">
                  <c:v>5834.5</c:v>
                </c:pt>
                <c:pt idx="67">
                  <c:v>5762</c:v>
                </c:pt>
                <c:pt idx="68">
                  <c:v>6011.1</c:v>
                </c:pt>
                <c:pt idx="69">
                  <c:v>5297.9</c:v>
                </c:pt>
                <c:pt idx="70">
                  <c:v>4312.7</c:v>
                </c:pt>
                <c:pt idx="71">
                  <c:v>5035.8</c:v>
                </c:pt>
                <c:pt idx="72">
                  <c:v>4308</c:v>
                </c:pt>
                <c:pt idx="73">
                  <c:v>4362.9000000000005</c:v>
                </c:pt>
                <c:pt idx="74">
                  <c:v>4690.8</c:v>
                </c:pt>
                <c:pt idx="75">
                  <c:v>4837.7</c:v>
                </c:pt>
                <c:pt idx="76">
                  <c:v>4353.5</c:v>
                </c:pt>
                <c:pt idx="77">
                  <c:v>4243.7</c:v>
                </c:pt>
                <c:pt idx="78">
                  <c:v>4398.6000000000004</c:v>
                </c:pt>
                <c:pt idx="79">
                  <c:v>4360.6000000000004</c:v>
                </c:pt>
                <c:pt idx="80">
                  <c:v>3858.5</c:v>
                </c:pt>
                <c:pt idx="81">
                  <c:v>4379.9000000000005</c:v>
                </c:pt>
                <c:pt idx="82">
                  <c:v>4305.4000000000005</c:v>
                </c:pt>
                <c:pt idx="83">
                  <c:v>4331</c:v>
                </c:pt>
                <c:pt idx="84">
                  <c:v>4265.1000000000004</c:v>
                </c:pt>
                <c:pt idx="85">
                  <c:v>4637.4000000000005</c:v>
                </c:pt>
                <c:pt idx="86">
                  <c:v>4487</c:v>
                </c:pt>
                <c:pt idx="87">
                  <c:v>4626.5</c:v>
                </c:pt>
                <c:pt idx="88">
                  <c:v>4994.8</c:v>
                </c:pt>
                <c:pt idx="89">
                  <c:v>7351.6</c:v>
                </c:pt>
              </c:numCache>
            </c:numRef>
          </c:val>
        </c:ser>
        <c:bandFmts>
          <c:bandFmt>
            <c:idx val="0"/>
          </c:bandFmt>
          <c:bandFmt>
            <c:idx val="1"/>
          </c:bandFmt>
          <c:bandFmt>
            <c:idx val="2"/>
          </c:bandFmt>
          <c:bandFmt>
            <c:idx val="3"/>
          </c:bandFmt>
          <c:bandFmt>
            <c:idx val="4"/>
          </c:bandFmt>
          <c:bandFmt>
            <c:idx val="5"/>
          </c:bandFmt>
          <c:bandFmt>
            <c:idx val="6"/>
          </c:bandFmt>
          <c:bandFmt>
            <c:idx val="7"/>
          </c:bandFmt>
          <c:bandFmt>
            <c:idx val="8"/>
          </c:bandFmt>
          <c:bandFmt>
            <c:idx val="9"/>
          </c:bandFmt>
          <c:bandFmt>
            <c:idx val="10"/>
          </c:bandFmt>
          <c:bandFmt>
            <c:idx val="11"/>
          </c:bandFmt>
          <c:bandFmt>
            <c:idx val="12"/>
          </c:bandFmt>
          <c:bandFmt>
            <c:idx val="13"/>
          </c:bandFmt>
          <c:bandFmt>
            <c:idx val="14"/>
          </c:bandFmt>
          <c:bandFmt>
            <c:idx val="15"/>
          </c:bandFmt>
          <c:bandFmt>
            <c:idx val="16"/>
          </c:bandFmt>
          <c:bandFmt>
            <c:idx val="17"/>
          </c:bandFmt>
          <c:bandFmt>
            <c:idx val="18"/>
          </c:bandFmt>
          <c:bandFmt>
            <c:idx val="19"/>
          </c:bandFmt>
          <c:bandFmt>
            <c:idx val="20"/>
          </c:bandFmt>
          <c:bandFmt>
            <c:idx val="21"/>
          </c:bandFmt>
          <c:bandFmt>
            <c:idx val="22"/>
          </c:bandFmt>
          <c:bandFmt>
            <c:idx val="23"/>
          </c:bandFmt>
          <c:bandFmt>
            <c:idx val="24"/>
          </c:bandFmt>
          <c:bandFmt>
            <c:idx val="25"/>
          </c:bandFmt>
          <c:bandFmt>
            <c:idx val="26"/>
          </c:bandFmt>
          <c:bandFmt>
            <c:idx val="27"/>
          </c:bandFmt>
          <c:bandFmt>
            <c:idx val="28"/>
          </c:bandFmt>
          <c:bandFmt>
            <c:idx val="29"/>
          </c:bandFmt>
          <c:bandFmt>
            <c:idx val="30"/>
          </c:bandFmt>
          <c:bandFmt>
            <c:idx val="31"/>
          </c:bandFmt>
          <c:bandFmt>
            <c:idx val="32"/>
          </c:bandFmt>
          <c:bandFmt>
            <c:idx val="33"/>
          </c:bandFmt>
          <c:bandFmt>
            <c:idx val="34"/>
          </c:bandFmt>
          <c:bandFmt>
            <c:idx val="35"/>
          </c:bandFmt>
          <c:bandFmt>
            <c:idx val="36"/>
          </c:bandFmt>
          <c:bandFmt>
            <c:idx val="37"/>
          </c:bandFmt>
        </c:bandFmts>
        <c:axId val="62699392"/>
        <c:axId val="62701568"/>
        <c:axId val="62637376"/>
      </c:surface3DChart>
      <c:catAx>
        <c:axId val="6269939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East</a:t>
                </a:r>
              </a:p>
            </c:rich>
          </c:tx>
          <c:layout/>
        </c:title>
        <c:tickLblPos val="none"/>
        <c:crossAx val="62701568"/>
        <c:crosses val="autoZero"/>
        <c:auto val="1"/>
        <c:lblAlgn val="ctr"/>
        <c:lblOffset val="100"/>
      </c:catAx>
      <c:valAx>
        <c:axId val="62701568"/>
        <c:scaling>
          <c:orientation val="minMax"/>
        </c:scaling>
        <c:axPos val="l"/>
        <c:majorGridlines/>
        <c:numFmt formatCode="General" sourceLinked="1"/>
        <c:tickLblPos val="nextTo"/>
        <c:crossAx val="62699392"/>
        <c:crosses val="autoZero"/>
        <c:crossBetween val="midCat"/>
        <c:majorUnit val="50000"/>
      </c:valAx>
      <c:serAx>
        <c:axId val="62637376"/>
        <c:scaling>
          <c:orientation val="minMax"/>
        </c:scaling>
        <c:delete val="1"/>
        <c:axPos val="b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Down</a:t>
                </a:r>
              </a:p>
            </c:rich>
          </c:tx>
          <c:layout/>
        </c:title>
        <c:tickLblPos val="none"/>
        <c:crossAx val="62701568"/>
        <c:crosses val="autoZero"/>
      </c:serAx>
      <c:spPr>
        <a:noFill/>
        <a:ln w="25400">
          <a:noFill/>
        </a:ln>
      </c:spPr>
    </c:plotArea>
    <c:plotVisOnly val="1"/>
    <c:dispBlanksAs val="zero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B583F6C-044F-438C-9F2C-C82F79739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76AB-1F22-47DE-A38A-E2AA222C4B6B}" type="datetimeFigureOut">
              <a:rPr lang="en-US"/>
              <a:pPr>
                <a:defRPr/>
              </a:pPr>
              <a:t>2/22/2011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A8D3A-FDE0-4864-8EAC-8E36D00EF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0E405-9FD5-43C9-AC52-8EF3268C9FA3}" type="datetimeFigureOut">
              <a:rPr lang="en-US"/>
              <a:pPr>
                <a:defRPr/>
              </a:pPr>
              <a:t>2/22/2011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3ECF6-45A5-44B4-B3A0-92BB39691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DA1FC-5230-4730-8F68-D78C9C235962}" type="datetimeFigureOut">
              <a:rPr lang="en-US"/>
              <a:pPr>
                <a:defRPr/>
              </a:pPr>
              <a:t>2/22/2011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75CF-0973-4518-8D48-F6E075817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8EF0-D47E-45E1-BC5D-CA0DC4CCBD96}" type="datetimeFigureOut">
              <a:rPr lang="en-US"/>
              <a:pPr>
                <a:defRPr/>
              </a:pPr>
              <a:t>2/22/2011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406AF-82DA-49A6-B709-586038B26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870C3-FBDE-40AC-8276-595B744EEBC0}" type="datetimeFigureOut">
              <a:rPr lang="en-US"/>
              <a:pPr>
                <a:defRPr/>
              </a:pPr>
              <a:t>2/22/2011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65096-A225-4F07-BC13-08396AB23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EC242-1A27-47D7-8266-35D476993912}" type="datetimeFigureOut">
              <a:rPr lang="en-US"/>
              <a:pPr>
                <a:defRPr/>
              </a:pPr>
              <a:t>2/22/2011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6C6E1-D515-4DB7-881D-7CC18387E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F44C7-44FB-4BF2-9F4E-039FAB859EA1}" type="datetimeFigureOut">
              <a:rPr lang="en-US"/>
              <a:pPr>
                <a:defRPr/>
              </a:pPr>
              <a:t>2/22/2011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29901-657B-405A-8187-28AE852E4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3F9E9-5B34-48D8-8A5E-38BE11B7997C}" type="datetimeFigureOut">
              <a:rPr lang="en-US"/>
              <a:pPr>
                <a:defRPr/>
              </a:pPr>
              <a:t>2/22/2011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3F30C-548E-4828-BA1F-E8721D28B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580F-B7BC-47C9-BD63-C4086A7AB39B}" type="datetimeFigureOut">
              <a:rPr lang="en-US"/>
              <a:pPr>
                <a:defRPr/>
              </a:pPr>
              <a:t>2/22/2011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1A810-A6D0-47A3-A009-CBD443D00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FF86D-75BA-4B2E-860C-634C81544A24}" type="datetimeFigureOut">
              <a:rPr lang="en-US"/>
              <a:pPr>
                <a:defRPr/>
              </a:pPr>
              <a:t>2/22/2011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4DC8-8335-4387-B4F1-D4C5F2D9C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1C21-5039-45B6-A5A2-5FD0C617E468}" type="datetimeFigureOut">
              <a:rPr lang="en-US"/>
              <a:pPr>
                <a:defRPr/>
              </a:pPr>
              <a:t>2/22/2011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EEEC0-E75B-47C3-8C54-9E70694E1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9A33AC2B-BFEC-46FE-AF26-2580E6237513}" type="datetimeFigureOut">
              <a:rPr lang="en-US"/>
              <a:pPr>
                <a:defRPr/>
              </a:pPr>
              <a:t>2/22/2011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B3262D1-131C-478C-BBC2-475FCEF16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0"/>
            <a:ext cx="7840663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02-22-11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33400"/>
            <a:ext cx="8474075" cy="6172200"/>
          </a:xfrm>
          <a:ln>
            <a:solidFill>
              <a:schemeClr val="accent1"/>
            </a:solidFill>
          </a:ln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cs typeface="Arial" charset="0"/>
              </a:rPr>
              <a:t>Status – running at 117.5MeV last week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600" dirty="0" smtClean="0">
                <a:cs typeface="Arial" charset="0"/>
              </a:rPr>
              <a:t>Shutdown today until further notice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1400" dirty="0" smtClean="0"/>
              <a:t>Our major isotope user has canceled large orders for Sr-82 in both March and April due to production problems. The remaining users for March can be satisfied with inventory material  and recently irradiated targets still to be processed. No R&amp;D irradiations were planned this week because targets are not ready and staff vacation.  Therefore in order to save cost we are temporarily ceasing operation.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600" dirty="0" smtClean="0"/>
              <a:t>Investigation of cause of </a:t>
            </a:r>
            <a:r>
              <a:rPr lang="en-US" sz="1600" dirty="0" err="1" smtClean="0"/>
              <a:t>Ga</a:t>
            </a:r>
            <a:r>
              <a:rPr lang="en-US" sz="1600" dirty="0" smtClean="0"/>
              <a:t> targets leaks continues. 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1400" dirty="0" err="1" smtClean="0"/>
              <a:t>Linac</a:t>
            </a:r>
            <a:r>
              <a:rPr lang="en-US" sz="1400" dirty="0" smtClean="0"/>
              <a:t>  prepared a  new tune with </a:t>
            </a:r>
            <a:r>
              <a:rPr lang="en-US" sz="1400" dirty="0" err="1" smtClean="0"/>
              <a:t>octupole</a:t>
            </a:r>
            <a:r>
              <a:rPr lang="en-US" sz="1400" dirty="0" smtClean="0"/>
              <a:t> magnets. The measured  profile was broader than previous efforts but does not have the expected shape.  This effort will continue upon restart.</a:t>
            </a:r>
          </a:p>
          <a:p>
            <a:pPr eaLnBrk="1" hangingPunct="1">
              <a:lnSpc>
                <a:spcPct val="150000"/>
              </a:lnSpc>
              <a:buNone/>
            </a:pPr>
            <a:endParaRPr lang="en-US" sz="2200" dirty="0" smtClean="0"/>
          </a:p>
          <a:p>
            <a:pPr lvl="1" eaLnBrk="1" hangingPunct="1">
              <a:lnSpc>
                <a:spcPct val="150000"/>
              </a:lnSpc>
            </a:pPr>
            <a:endParaRPr lang="en-US" sz="1800" dirty="0" smtClean="0"/>
          </a:p>
          <a:p>
            <a:pPr lvl="1" eaLnBrk="1" hangingPunct="1">
              <a:lnSpc>
                <a:spcPct val="150000"/>
              </a:lnSpc>
            </a:pPr>
            <a:endParaRPr lang="en-US" sz="18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38125" y="280987"/>
          <a:ext cx="8667750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14409</TotalTime>
  <Words>128</Words>
  <Application>Microsoft Office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BLIP operations 02-22-11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C-AD</cp:lastModifiedBy>
  <cp:revision>103</cp:revision>
  <dcterms:created xsi:type="dcterms:W3CDTF">2002-05-23T18:46:31Z</dcterms:created>
  <dcterms:modified xsi:type="dcterms:W3CDTF">2011-02-22T17:43:42Z</dcterms:modified>
</cp:coreProperties>
</file>