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6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099E-6810-40A6-AF20-E929C4886753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2E4E-F465-49F0-9D23-F361FD742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099E-6810-40A6-AF20-E929C4886753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2E4E-F465-49F0-9D23-F361FD742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099E-6810-40A6-AF20-E929C4886753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2E4E-F465-49F0-9D23-F361FD742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099E-6810-40A6-AF20-E929C4886753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2E4E-F465-49F0-9D23-F361FD742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099E-6810-40A6-AF20-E929C4886753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2E4E-F465-49F0-9D23-F361FD742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099E-6810-40A6-AF20-E929C4886753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2E4E-F465-49F0-9D23-F361FD742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099E-6810-40A6-AF20-E929C4886753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2E4E-F465-49F0-9D23-F361FD742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099E-6810-40A6-AF20-E929C4886753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2E4E-F465-49F0-9D23-F361FD742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099E-6810-40A6-AF20-E929C4886753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2E4E-F465-49F0-9D23-F361FD742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099E-6810-40A6-AF20-E929C4886753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2E4E-F465-49F0-9D23-F361FD742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099E-6810-40A6-AF20-E929C4886753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A2E4E-F465-49F0-9D23-F361FD742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8099E-6810-40A6-AF20-E929C4886753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A2E4E-F465-49F0-9D23-F361FD7428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CRYOGENIC SYSTEM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TIMELINE MEETING</a:t>
            </a:r>
          </a:p>
          <a:p>
            <a:pPr>
              <a:defRPr/>
            </a:pPr>
            <a:r>
              <a:rPr lang="en-US" dirty="0" smtClean="0"/>
              <a:t>2-22-2011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12 </a:t>
            </a:r>
            <a:r>
              <a:rPr lang="en-US" dirty="0" err="1" smtClean="0"/>
              <a:t>Oclock</a:t>
            </a:r>
            <a:r>
              <a:rPr lang="en-US" dirty="0" smtClean="0"/>
              <a:t> </a:t>
            </a:r>
            <a:r>
              <a:rPr lang="en-US" dirty="0" err="1" smtClean="0"/>
              <a:t>Cryo</a:t>
            </a:r>
            <a:r>
              <a:rPr lang="en-US" dirty="0" smtClean="0"/>
              <a:t> Control Rack Power: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371600"/>
            <a:ext cx="7820598" cy="535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12 </a:t>
            </a:r>
            <a:r>
              <a:rPr lang="en-US" dirty="0" err="1" smtClean="0"/>
              <a:t>Oclock</a:t>
            </a:r>
            <a:r>
              <a:rPr lang="en-US" dirty="0" smtClean="0"/>
              <a:t> </a:t>
            </a:r>
            <a:r>
              <a:rPr lang="en-US" dirty="0" err="1" smtClean="0"/>
              <a:t>Cryo</a:t>
            </a:r>
            <a:r>
              <a:rPr lang="en-US" dirty="0" smtClean="0"/>
              <a:t> Control Rack Power: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PLC alarm for 12 </a:t>
            </a:r>
            <a:r>
              <a:rPr lang="en-US" dirty="0" err="1" smtClean="0"/>
              <a:t>oclock</a:t>
            </a:r>
            <a:r>
              <a:rPr lang="en-US" dirty="0" smtClean="0"/>
              <a:t> racks</a:t>
            </a:r>
          </a:p>
          <a:p>
            <a:r>
              <a:rPr lang="en-US" dirty="0" smtClean="0"/>
              <a:t>Sector 12, 1012B, Sector 11</a:t>
            </a:r>
          </a:p>
          <a:p>
            <a:r>
              <a:rPr lang="en-US" dirty="0" smtClean="0"/>
              <a:t>Outage at 11:39 PM 2/20 Sunday</a:t>
            </a:r>
          </a:p>
          <a:p>
            <a:r>
              <a:rPr lang="en-US" dirty="0" smtClean="0"/>
              <a:t>Power back at 1:30 AM 2/21  Monday</a:t>
            </a:r>
          </a:p>
          <a:p>
            <a:r>
              <a:rPr lang="en-US" dirty="0" smtClean="0"/>
              <a:t>Recovery: Refill </a:t>
            </a:r>
            <a:r>
              <a:rPr lang="en-US" dirty="0" err="1" smtClean="0"/>
              <a:t>recoolers</a:t>
            </a:r>
            <a:endParaRPr lang="en-US" dirty="0" smtClean="0"/>
          </a:p>
          <a:p>
            <a:r>
              <a:rPr lang="en-US" dirty="0" smtClean="0"/>
              <a:t>Initial diagnosis: 480V power lost a phase</a:t>
            </a:r>
          </a:p>
          <a:p>
            <a:r>
              <a:rPr lang="en-US" dirty="0" smtClean="0"/>
              <a:t>Subsequent: UPS failure, bypass switch not working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66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CRYOGENIC SYSTEM </vt:lpstr>
      <vt:lpstr>12 Oclock Cryo Control Rack Power:</vt:lpstr>
      <vt:lpstr>12 Oclock Cryo Control Rack Power: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CRYOGENIC SYSTEM </dc:title>
  <dc:creator>Than, Roberto</dc:creator>
  <cp:lastModifiedBy>Than, Roberto</cp:lastModifiedBy>
  <cp:revision>1</cp:revision>
  <dcterms:created xsi:type="dcterms:W3CDTF">2011-02-22T13:54:31Z</dcterms:created>
  <dcterms:modified xsi:type="dcterms:W3CDTF">2011-02-22T14:17:27Z</dcterms:modified>
</cp:coreProperties>
</file>