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7" r:id="rId2"/>
    <p:sldMasterId id="2147483656" r:id="rId3"/>
  </p:sldMasterIdLst>
  <p:notesMasterIdLst>
    <p:notesMasterId r:id="rId9"/>
  </p:notesMasterIdLst>
  <p:handoutMasterIdLst>
    <p:handoutMasterId r:id="rId10"/>
  </p:handoutMasterIdLst>
  <p:sldIdLst>
    <p:sldId id="669" r:id="rId4"/>
    <p:sldId id="676" r:id="rId5"/>
    <p:sldId id="670" r:id="rId6"/>
    <p:sldId id="673" r:id="rId7"/>
    <p:sldId id="667" r:id="rId8"/>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2pPr>
    <a:lvl3pPr marL="9144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3pPr>
    <a:lvl4pPr marL="13716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4pPr>
    <a:lvl5pPr marL="1828800" algn="l" rtl="0" eaLnBrk="0" fontAlgn="base" hangingPunct="0">
      <a:spcBef>
        <a:spcPct val="0"/>
      </a:spcBef>
      <a:spcAft>
        <a:spcPct val="0"/>
      </a:spcAft>
      <a:defRPr sz="2000" b="1" kern="1200">
        <a:solidFill>
          <a:schemeClr val="tx2"/>
        </a:solidFill>
        <a:latin typeface="Times New Roman" pitchFamily="18" charset="0"/>
        <a:ea typeface="ＭＳ Ｐゴシック" pitchFamily="50" charset="-128"/>
        <a:cs typeface="+mn-cs"/>
      </a:defRPr>
    </a:lvl5pPr>
    <a:lvl6pPr marL="2286000" algn="l" defTabSz="914400" rtl="0" eaLnBrk="1" latinLnBrk="0" hangingPunct="1">
      <a:defRPr sz="2000" b="1" kern="1200">
        <a:solidFill>
          <a:schemeClr val="tx2"/>
        </a:solidFill>
        <a:latin typeface="Times New Roman" pitchFamily="18" charset="0"/>
        <a:ea typeface="ＭＳ Ｐゴシック" pitchFamily="50" charset="-128"/>
        <a:cs typeface="+mn-cs"/>
      </a:defRPr>
    </a:lvl6pPr>
    <a:lvl7pPr marL="2743200" algn="l" defTabSz="914400" rtl="0" eaLnBrk="1" latinLnBrk="0" hangingPunct="1">
      <a:defRPr sz="2000" b="1" kern="1200">
        <a:solidFill>
          <a:schemeClr val="tx2"/>
        </a:solidFill>
        <a:latin typeface="Times New Roman" pitchFamily="18" charset="0"/>
        <a:ea typeface="ＭＳ Ｐゴシック" pitchFamily="50" charset="-128"/>
        <a:cs typeface="+mn-cs"/>
      </a:defRPr>
    </a:lvl7pPr>
    <a:lvl8pPr marL="3200400" algn="l" defTabSz="914400" rtl="0" eaLnBrk="1" latinLnBrk="0" hangingPunct="1">
      <a:defRPr sz="2000" b="1" kern="1200">
        <a:solidFill>
          <a:schemeClr val="tx2"/>
        </a:solidFill>
        <a:latin typeface="Times New Roman" pitchFamily="18" charset="0"/>
        <a:ea typeface="ＭＳ Ｐゴシック" pitchFamily="50" charset="-128"/>
        <a:cs typeface="+mn-cs"/>
      </a:defRPr>
    </a:lvl8pPr>
    <a:lvl9pPr marL="3657600" algn="l" defTabSz="914400" rtl="0" eaLnBrk="1" latinLnBrk="0" hangingPunct="1">
      <a:defRPr sz="2000" b="1" kern="1200">
        <a:solidFill>
          <a:schemeClr val="tx2"/>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99"/>
    <a:srgbClr val="000066"/>
    <a:srgbClr val="FF5050"/>
    <a:srgbClr val="FF0000"/>
    <a:srgbClr val="FF6600"/>
    <a:srgbClr val="FF33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128" autoAdjust="0"/>
    <p:restoredTop sz="94660"/>
  </p:normalViewPr>
  <p:slideViewPr>
    <p:cSldViewPr>
      <p:cViewPr varScale="1">
        <p:scale>
          <a:sx n="60" d="100"/>
          <a:sy n="60" d="100"/>
        </p:scale>
        <p:origin x="-49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124" y="-9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a:solidFill>
                  <a:schemeClr val="tx1"/>
                </a:solidFill>
              </a:defRPr>
            </a:lvl1pPr>
          </a:lstStyle>
          <a:p>
            <a:fld id="{BA803AEE-8D0C-4B26-B265-3122F68E6B27}" type="datetime1">
              <a:rPr lang="en-US"/>
              <a:pPr/>
              <a:t>2/22/2011</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a:solidFill>
                  <a:schemeClr val="tx1"/>
                </a:solidFill>
              </a:defRPr>
            </a:lvl1pPr>
          </a:lstStyle>
          <a:p>
            <a:fld id="{0FD66E4F-9D68-45D3-9ADE-EF218E020D3F}" type="slidenum">
              <a:rPr lang="ja-JP" altLang="en-US"/>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lvl1pPr algn="r" defTabSz="925513">
              <a:defRPr kumimoji="1" sz="1000" b="0">
                <a:solidFill>
                  <a:schemeClr val="tx1"/>
                </a:solidFill>
              </a:defRPr>
            </a:lvl1pPr>
          </a:lstStyle>
          <a:p>
            <a:fld id="{1766B611-9AD5-4CEB-A356-7548492B3627}" type="datetime1">
              <a:rPr lang="en-US"/>
              <a:pPr/>
              <a:t>2/22/2011</a:t>
            </a:fld>
            <a:endParaRPr lang="en-US" altLang="ja-JP"/>
          </a:p>
        </p:txBody>
      </p:sp>
      <p:sp>
        <p:nvSpPr>
          <p:cNvPr id="6148"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65" tIns="46283" rIns="92565" bIns="46283" numCol="1" anchor="t" anchorCtr="0" compatLnSpc="1">
            <a:prstTxWarp prst="textNoShape">
              <a:avLst/>
            </a:prstTxWarp>
          </a:bodyPr>
          <a:lstStyle/>
          <a:p>
            <a:pPr lvl="0"/>
            <a:r>
              <a:rPr lang="ja-JP" altLang="en-US" smtClean="0"/>
              <a:t>マスターテキストの書式設定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65" tIns="46283" rIns="92565" bIns="46283" numCol="1" anchor="b" anchorCtr="0" compatLnSpc="1">
            <a:prstTxWarp prst="textNoShape">
              <a:avLst/>
            </a:prstTxWarp>
          </a:bodyPr>
          <a:lstStyle>
            <a:lvl1pPr algn="r" defTabSz="925513">
              <a:defRPr kumimoji="1" sz="1000" b="0">
                <a:solidFill>
                  <a:schemeClr val="tx1"/>
                </a:solidFill>
              </a:defRPr>
            </a:lvl1pPr>
          </a:lstStyle>
          <a:p>
            <a:fld id="{E9A022B0-353B-4D1D-BB02-3C8B0E77516A}"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2" charset="2"/>
              <a:buNone/>
              <a:defRPr>
                <a:latin typeface="Times New Roman" pitchFamily="18" charset="0"/>
              </a:defRPr>
            </a:lvl1pPr>
          </a:lstStyle>
          <a:p>
            <a:endParaRPr lang="ja-JP" altLang="en-US"/>
          </a:p>
        </p:txBody>
      </p:sp>
      <p:sp>
        <p:nvSpPr>
          <p:cNvPr id="3076" name="Rectangle 4"/>
          <p:cNvSpPr>
            <a:spLocks noGrp="1" noChangeArrowheads="1"/>
          </p:cNvSpPr>
          <p:nvPr>
            <p:ph type="dt" sz="half" idx="2"/>
          </p:nvPr>
        </p:nvSpPr>
        <p:spPr>
          <a:xfrm>
            <a:off x="304800" y="6096000"/>
            <a:ext cx="1930400" cy="514350"/>
          </a:xfrm>
        </p:spPr>
        <p:txBody>
          <a:bodyPr/>
          <a:lstStyle>
            <a:lvl1pPr>
              <a:defRPr>
                <a:solidFill>
                  <a:srgbClr val="5E574E"/>
                </a:solidFill>
              </a:defRPr>
            </a:lvl1pPr>
          </a:lstStyle>
          <a:p>
            <a:r>
              <a:rPr lang="en-US"/>
              <a:t>09/02/02</a:t>
            </a:r>
            <a:endParaRPr lang="en-US" altLang="ja-JP"/>
          </a:p>
        </p:txBody>
      </p:sp>
      <p:sp>
        <p:nvSpPr>
          <p:cNvPr id="3077" name="Rectangle 5"/>
          <p:cNvSpPr>
            <a:spLocks noGrp="1" noChangeArrowheads="1"/>
          </p:cNvSpPr>
          <p:nvPr>
            <p:ph type="ftr" sz="quarter" idx="3"/>
          </p:nvPr>
        </p:nvSpPr>
        <p:spPr>
          <a:xfrm>
            <a:off x="4572000" y="6096000"/>
            <a:ext cx="2844800" cy="514350"/>
          </a:xfrm>
        </p:spPr>
        <p:txBody>
          <a:bodyPr/>
          <a:lstStyle>
            <a:lvl1pPr>
              <a:defRPr>
                <a:solidFill>
                  <a:srgbClr val="5E574E"/>
                </a:solidFill>
                <a:latin typeface="Arial" charset="0"/>
              </a:defRPr>
            </a:lvl1pPr>
          </a:lstStyle>
          <a:p>
            <a:r>
              <a:rPr lang="ja-JP" altLang="en-US"/>
              <a:t>Haixin Huang</a:t>
            </a:r>
            <a:endParaRPr lang="en-US" altLang="ja-JP"/>
          </a:p>
        </p:txBody>
      </p:sp>
      <p:sp>
        <p:nvSpPr>
          <p:cNvPr id="3078" name="Rectangle 6"/>
          <p:cNvSpPr>
            <a:spLocks noGrp="1" noChangeArrowheads="1"/>
          </p:cNvSpPr>
          <p:nvPr>
            <p:ph type="sldNum" sz="quarter" idx="4"/>
          </p:nvPr>
        </p:nvSpPr>
        <p:spPr>
          <a:xfrm>
            <a:off x="2514600" y="6096000"/>
            <a:ext cx="1828800" cy="514350"/>
          </a:xfrm>
        </p:spPr>
        <p:txBody>
          <a:bodyPr/>
          <a:lstStyle>
            <a:lvl1pPr>
              <a:defRPr>
                <a:solidFill>
                  <a:srgbClr val="5E574E"/>
                </a:solidFill>
              </a:defRPr>
            </a:lvl1pPr>
          </a:lstStyle>
          <a:p>
            <a:fld id="{7C1A3563-130F-4228-B6DD-279FC8A8CB2F}"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59738B97-43B3-44D7-BB00-F3A7E33DF157}"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5549B877-1C78-4DDB-B34E-F57B08F15E17}" type="slidenum">
              <a:rPr lang="ja-JP" altLang="en-US"/>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7772400" cy="533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343400" y="12954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343400" y="3771900"/>
            <a:ext cx="3810000" cy="2324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31800" y="6324600"/>
            <a:ext cx="1397000" cy="361950"/>
          </a:xfrm>
        </p:spPr>
        <p:txBody>
          <a:bodyPr/>
          <a:lstStyle>
            <a:lvl1pPr>
              <a:defRPr/>
            </a:lvl1pPr>
          </a:lstStyle>
          <a:p>
            <a:r>
              <a:rPr lang="en-US"/>
              <a:t>09/02/02</a:t>
            </a:r>
            <a:endParaRPr lang="en-US" altLang="ja-JP"/>
          </a:p>
          <a:p>
            <a:endParaRPr lang="en-US" altLang="ja-JP"/>
          </a:p>
        </p:txBody>
      </p:sp>
      <p:sp>
        <p:nvSpPr>
          <p:cNvPr id="7" name="Footer Placeholder 6"/>
          <p:cNvSpPr>
            <a:spLocks noGrp="1"/>
          </p:cNvSpPr>
          <p:nvPr>
            <p:ph type="ftr" sz="quarter" idx="11"/>
          </p:nvPr>
        </p:nvSpPr>
        <p:spPr>
          <a:xfrm>
            <a:off x="3886200" y="6400800"/>
            <a:ext cx="2514600" cy="228600"/>
          </a:xfrm>
        </p:spPr>
        <p:txBody>
          <a:bodyPr/>
          <a:lstStyle>
            <a:lvl1pPr>
              <a:defRPr/>
            </a:lvl1pPr>
          </a:lstStyle>
          <a:p>
            <a:r>
              <a:rPr lang="ja-JP" altLang="en-US"/>
              <a:t>Haixin Huang</a:t>
            </a:r>
            <a:endParaRPr lang="en-US" altLang="ja-JP"/>
          </a:p>
        </p:txBody>
      </p:sp>
      <p:sp>
        <p:nvSpPr>
          <p:cNvPr id="8" name="Slide Number Placeholder 7"/>
          <p:cNvSpPr>
            <a:spLocks noGrp="1"/>
          </p:cNvSpPr>
          <p:nvPr>
            <p:ph type="sldNum" sz="quarter" idx="12"/>
          </p:nvPr>
        </p:nvSpPr>
        <p:spPr>
          <a:xfrm>
            <a:off x="2057400" y="6400800"/>
            <a:ext cx="1524000" cy="228600"/>
          </a:xfrm>
        </p:spPr>
        <p:txBody>
          <a:bodyPr/>
          <a:lstStyle>
            <a:lvl1pPr>
              <a:defRPr/>
            </a:lvl1pPr>
          </a:lstStyle>
          <a:p>
            <a:fld id="{CD2FDF84-7DD0-4DF9-9B33-54FA8B705C39}" type="slidenum">
              <a:rPr lang="ja-JP" altLang="en-US"/>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400E95AF-DAFB-4BEB-9FC6-F7FDE531112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A8947D3A-8259-422C-874B-39ECE5469B5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80CF0505-E8B3-40DF-A4BD-ADB9E2BFBDE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D0B68360-91DC-4C7E-AC69-1A57A078555E}"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p>
        </p:txBody>
      </p:sp>
      <p:sp>
        <p:nvSpPr>
          <p:cNvPr id="8" name="Footer Placeholder 7"/>
          <p:cNvSpPr>
            <a:spLocks noGrp="1"/>
          </p:cNvSpPr>
          <p:nvPr>
            <p:ph type="ftr" sz="quarter" idx="11"/>
          </p:nvPr>
        </p:nvSpPr>
        <p:spPr/>
        <p:txBody>
          <a:bodyPr/>
          <a:lstStyle>
            <a:lvl1pPr>
              <a:defRPr/>
            </a:lvl1pPr>
          </a:lstStyle>
          <a:p>
            <a:r>
              <a:rPr lang="en-US"/>
              <a:t>Haixin Huang</a:t>
            </a:r>
          </a:p>
        </p:txBody>
      </p:sp>
      <p:sp>
        <p:nvSpPr>
          <p:cNvPr id="9" name="Slide Number Placeholder 8"/>
          <p:cNvSpPr>
            <a:spLocks noGrp="1"/>
          </p:cNvSpPr>
          <p:nvPr>
            <p:ph type="sldNum" sz="quarter" idx="12"/>
          </p:nvPr>
        </p:nvSpPr>
        <p:spPr/>
        <p:txBody>
          <a:bodyPr/>
          <a:lstStyle>
            <a:lvl1pPr>
              <a:defRPr/>
            </a:lvl1pPr>
          </a:lstStyle>
          <a:p>
            <a:fld id="{63ED1A81-2865-4AD1-BEE4-C693A7AED0B3}"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p>
        </p:txBody>
      </p:sp>
      <p:sp>
        <p:nvSpPr>
          <p:cNvPr id="4" name="Footer Placeholder 3"/>
          <p:cNvSpPr>
            <a:spLocks noGrp="1"/>
          </p:cNvSpPr>
          <p:nvPr>
            <p:ph type="ftr" sz="quarter" idx="11"/>
          </p:nvPr>
        </p:nvSpPr>
        <p:spPr/>
        <p:txBody>
          <a:bodyPr/>
          <a:lstStyle>
            <a:lvl1pPr>
              <a:defRPr/>
            </a:lvl1pPr>
          </a:lstStyle>
          <a:p>
            <a:r>
              <a:rPr lang="en-US"/>
              <a:t>Haixin Huang</a:t>
            </a:r>
          </a:p>
        </p:txBody>
      </p:sp>
      <p:sp>
        <p:nvSpPr>
          <p:cNvPr id="5" name="Slide Number Placeholder 4"/>
          <p:cNvSpPr>
            <a:spLocks noGrp="1"/>
          </p:cNvSpPr>
          <p:nvPr>
            <p:ph type="sldNum" sz="quarter" idx="12"/>
          </p:nvPr>
        </p:nvSpPr>
        <p:spPr/>
        <p:txBody>
          <a:bodyPr/>
          <a:lstStyle>
            <a:lvl1pPr>
              <a:defRPr/>
            </a:lvl1pPr>
          </a:lstStyle>
          <a:p>
            <a:fld id="{7B1C4389-7773-450A-B00F-C295070208A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p>
        </p:txBody>
      </p:sp>
      <p:sp>
        <p:nvSpPr>
          <p:cNvPr id="3" name="Footer Placeholder 2"/>
          <p:cNvSpPr>
            <a:spLocks noGrp="1"/>
          </p:cNvSpPr>
          <p:nvPr>
            <p:ph type="ftr" sz="quarter" idx="11"/>
          </p:nvPr>
        </p:nvSpPr>
        <p:spPr/>
        <p:txBody>
          <a:bodyPr/>
          <a:lstStyle>
            <a:lvl1pPr>
              <a:defRPr/>
            </a:lvl1pPr>
          </a:lstStyle>
          <a:p>
            <a:r>
              <a:rPr lang="en-US"/>
              <a:t>Haixin Huang</a:t>
            </a:r>
          </a:p>
        </p:txBody>
      </p:sp>
      <p:sp>
        <p:nvSpPr>
          <p:cNvPr id="4" name="Slide Number Placeholder 3"/>
          <p:cNvSpPr>
            <a:spLocks noGrp="1"/>
          </p:cNvSpPr>
          <p:nvPr>
            <p:ph type="sldNum" sz="quarter" idx="12"/>
          </p:nvPr>
        </p:nvSpPr>
        <p:spPr/>
        <p:txBody>
          <a:bodyPr/>
          <a:lstStyle>
            <a:lvl1pPr>
              <a:defRPr/>
            </a:lvl1pPr>
          </a:lstStyle>
          <a:p>
            <a:fld id="{CFBEF693-1847-4D66-8339-D86D8BAE6D8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F1074D7A-F75A-4F55-A74D-FFE29E800E03}" type="slidenum">
              <a:rPr lang="ja-JP" altLang="en-US"/>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C709240B-AEE6-4300-B87D-8ED4C06918A0}"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7DB034C4-3709-415A-B63E-8DE03812CCC2}"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E11EB5F6-02A7-4215-8964-67651FC2C50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6F4EAB26-A2D3-4DB4-96F8-A8A614662B7E}"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0D8DFC0D-F4DC-46B9-BB6A-227BB167D102}"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B9662903-A5DB-4599-ACE7-FF83163C0C6B}"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A769E824-704B-4425-AB7D-AC56534780CC}"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85E4C11F-5AC6-4F0A-948B-1031FF1E7969}"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p>
        </p:txBody>
      </p:sp>
      <p:sp>
        <p:nvSpPr>
          <p:cNvPr id="8" name="Footer Placeholder 7"/>
          <p:cNvSpPr>
            <a:spLocks noGrp="1"/>
          </p:cNvSpPr>
          <p:nvPr>
            <p:ph type="ftr" sz="quarter" idx="11"/>
          </p:nvPr>
        </p:nvSpPr>
        <p:spPr/>
        <p:txBody>
          <a:bodyPr/>
          <a:lstStyle>
            <a:lvl1pPr>
              <a:defRPr/>
            </a:lvl1pPr>
          </a:lstStyle>
          <a:p>
            <a:r>
              <a:rPr lang="en-US"/>
              <a:t>Haixin Huang</a:t>
            </a:r>
          </a:p>
        </p:txBody>
      </p:sp>
      <p:sp>
        <p:nvSpPr>
          <p:cNvPr id="9" name="Slide Number Placeholder 8"/>
          <p:cNvSpPr>
            <a:spLocks noGrp="1"/>
          </p:cNvSpPr>
          <p:nvPr>
            <p:ph type="sldNum" sz="quarter" idx="12"/>
          </p:nvPr>
        </p:nvSpPr>
        <p:spPr/>
        <p:txBody>
          <a:bodyPr/>
          <a:lstStyle>
            <a:lvl1pPr>
              <a:defRPr/>
            </a:lvl1pPr>
          </a:lstStyle>
          <a:p>
            <a:fld id="{B47B637B-0C13-4B9E-8871-E272EA708C32}"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p>
        </p:txBody>
      </p:sp>
      <p:sp>
        <p:nvSpPr>
          <p:cNvPr id="4" name="Footer Placeholder 3"/>
          <p:cNvSpPr>
            <a:spLocks noGrp="1"/>
          </p:cNvSpPr>
          <p:nvPr>
            <p:ph type="ftr" sz="quarter" idx="11"/>
          </p:nvPr>
        </p:nvSpPr>
        <p:spPr/>
        <p:txBody>
          <a:bodyPr/>
          <a:lstStyle>
            <a:lvl1pPr>
              <a:defRPr/>
            </a:lvl1pPr>
          </a:lstStyle>
          <a:p>
            <a:r>
              <a:rPr lang="en-US"/>
              <a:t>Haixin Huang</a:t>
            </a:r>
          </a:p>
        </p:txBody>
      </p:sp>
      <p:sp>
        <p:nvSpPr>
          <p:cNvPr id="5" name="Slide Number Placeholder 4"/>
          <p:cNvSpPr>
            <a:spLocks noGrp="1"/>
          </p:cNvSpPr>
          <p:nvPr>
            <p:ph type="sldNum" sz="quarter" idx="12"/>
          </p:nvPr>
        </p:nvSpPr>
        <p:spPr/>
        <p:txBody>
          <a:bodyPr/>
          <a:lstStyle>
            <a:lvl1pPr>
              <a:defRPr/>
            </a:lvl1pPr>
          </a:lstStyle>
          <a:p>
            <a:fld id="{7BD5F436-C8AC-480C-B896-B786D4B4BE1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a:lvl1pPr>
          </a:lstStyle>
          <a:p>
            <a:fld id="{430DBF18-83BD-4AEE-9D9D-3AFB65E82D9B}" type="slidenum">
              <a:rPr lang="ja-JP" altLang="en-US"/>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p>
        </p:txBody>
      </p:sp>
      <p:sp>
        <p:nvSpPr>
          <p:cNvPr id="3" name="Footer Placeholder 2"/>
          <p:cNvSpPr>
            <a:spLocks noGrp="1"/>
          </p:cNvSpPr>
          <p:nvPr>
            <p:ph type="ftr" sz="quarter" idx="11"/>
          </p:nvPr>
        </p:nvSpPr>
        <p:spPr/>
        <p:txBody>
          <a:bodyPr/>
          <a:lstStyle>
            <a:lvl1pPr>
              <a:defRPr/>
            </a:lvl1pPr>
          </a:lstStyle>
          <a:p>
            <a:r>
              <a:rPr lang="en-US"/>
              <a:t>Haixin Huang</a:t>
            </a:r>
          </a:p>
        </p:txBody>
      </p:sp>
      <p:sp>
        <p:nvSpPr>
          <p:cNvPr id="4" name="Slide Number Placeholder 3"/>
          <p:cNvSpPr>
            <a:spLocks noGrp="1"/>
          </p:cNvSpPr>
          <p:nvPr>
            <p:ph type="sldNum" sz="quarter" idx="12"/>
          </p:nvPr>
        </p:nvSpPr>
        <p:spPr/>
        <p:txBody>
          <a:bodyPr/>
          <a:lstStyle>
            <a:lvl1pPr>
              <a:defRPr/>
            </a:lvl1pPr>
          </a:lstStyle>
          <a:p>
            <a:fld id="{1B15A402-F1CE-4568-A3CC-CAC292C0760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F65D8F44-C02F-4B40-9A5D-49B1805FA486}"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p>
        </p:txBody>
      </p:sp>
      <p:sp>
        <p:nvSpPr>
          <p:cNvPr id="6" name="Footer Placeholder 5"/>
          <p:cNvSpPr>
            <a:spLocks noGrp="1"/>
          </p:cNvSpPr>
          <p:nvPr>
            <p:ph type="ftr" sz="quarter" idx="11"/>
          </p:nvPr>
        </p:nvSpPr>
        <p:spPr/>
        <p:txBody>
          <a:bodyPr/>
          <a:lstStyle>
            <a:lvl1pPr>
              <a:defRPr/>
            </a:lvl1pPr>
          </a:lstStyle>
          <a:p>
            <a:r>
              <a:rPr lang="en-US"/>
              <a:t>Haixin Huang</a:t>
            </a:r>
          </a:p>
        </p:txBody>
      </p:sp>
      <p:sp>
        <p:nvSpPr>
          <p:cNvPr id="7" name="Slide Number Placeholder 6"/>
          <p:cNvSpPr>
            <a:spLocks noGrp="1"/>
          </p:cNvSpPr>
          <p:nvPr>
            <p:ph type="sldNum" sz="quarter" idx="12"/>
          </p:nvPr>
        </p:nvSpPr>
        <p:spPr/>
        <p:txBody>
          <a:bodyPr/>
          <a:lstStyle>
            <a:lvl1pPr>
              <a:defRPr/>
            </a:lvl1pPr>
          </a:lstStyle>
          <a:p>
            <a:fld id="{16898F5C-E082-40B5-BB0A-19D0DF937B01}"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46AD79D1-20DA-4943-B532-C12739AC9C4A}"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09/02/02</a:t>
            </a:r>
          </a:p>
        </p:txBody>
      </p:sp>
      <p:sp>
        <p:nvSpPr>
          <p:cNvPr id="5" name="Footer Placeholder 4"/>
          <p:cNvSpPr>
            <a:spLocks noGrp="1"/>
          </p:cNvSpPr>
          <p:nvPr>
            <p:ph type="ftr" sz="quarter" idx="11"/>
          </p:nvPr>
        </p:nvSpPr>
        <p:spPr/>
        <p:txBody>
          <a:bodyPr/>
          <a:lstStyle>
            <a:lvl1pPr>
              <a:defRPr/>
            </a:lvl1pPr>
          </a:lstStyle>
          <a:p>
            <a:r>
              <a:rPr lang="en-US"/>
              <a:t>Haixin Huang</a:t>
            </a:r>
          </a:p>
        </p:txBody>
      </p:sp>
      <p:sp>
        <p:nvSpPr>
          <p:cNvPr id="6" name="Slide Number Placeholder 5"/>
          <p:cNvSpPr>
            <a:spLocks noGrp="1"/>
          </p:cNvSpPr>
          <p:nvPr>
            <p:ph type="sldNum" sz="quarter" idx="12"/>
          </p:nvPr>
        </p:nvSpPr>
        <p:spPr/>
        <p:txBody>
          <a:bodyPr/>
          <a:lstStyle>
            <a:lvl1pPr>
              <a:defRPr/>
            </a:lvl1pPr>
          </a:lstStyle>
          <a:p>
            <a:fld id="{1E4BC0C8-BA1F-4F12-96C4-8992F76A7A3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9A2AB0E9-50C0-471B-89C7-8902C67EDFD5}"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8" name="Footer Placeholder 7"/>
          <p:cNvSpPr>
            <a:spLocks noGrp="1"/>
          </p:cNvSpPr>
          <p:nvPr>
            <p:ph type="ftr" sz="quarter" idx="11"/>
          </p:nvPr>
        </p:nvSpPr>
        <p:spPr/>
        <p:txBody>
          <a:bodyPr/>
          <a:lstStyle>
            <a:lvl1pPr>
              <a:defRPr/>
            </a:lvl1pPr>
          </a:lstStyle>
          <a:p>
            <a:r>
              <a:rPr lang="ja-JP" altLang="en-US"/>
              <a:t>Haixin Huang</a:t>
            </a:r>
            <a:endParaRPr lang="en-US" altLang="ja-JP"/>
          </a:p>
        </p:txBody>
      </p:sp>
      <p:sp>
        <p:nvSpPr>
          <p:cNvPr id="9" name="Slide Number Placeholder 8"/>
          <p:cNvSpPr>
            <a:spLocks noGrp="1"/>
          </p:cNvSpPr>
          <p:nvPr>
            <p:ph type="sldNum" sz="quarter" idx="12"/>
          </p:nvPr>
        </p:nvSpPr>
        <p:spPr/>
        <p:txBody>
          <a:bodyPr/>
          <a:lstStyle>
            <a:lvl1pPr>
              <a:defRPr/>
            </a:lvl1pPr>
          </a:lstStyle>
          <a:p>
            <a:fld id="{34D361A2-7D83-48C0-89C9-6A441600BA3F}"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4" name="Footer Placeholder 3"/>
          <p:cNvSpPr>
            <a:spLocks noGrp="1"/>
          </p:cNvSpPr>
          <p:nvPr>
            <p:ph type="ftr" sz="quarter" idx="11"/>
          </p:nvPr>
        </p:nvSpPr>
        <p:spPr/>
        <p:txBody>
          <a:bodyPr/>
          <a:lstStyle>
            <a:lvl1pPr>
              <a:defRPr/>
            </a:lvl1pPr>
          </a:lstStyle>
          <a:p>
            <a:r>
              <a:rPr lang="ja-JP" altLang="en-US"/>
              <a:t>Haixin Huang</a:t>
            </a:r>
            <a:endParaRPr lang="en-US" altLang="ja-JP"/>
          </a:p>
        </p:txBody>
      </p:sp>
      <p:sp>
        <p:nvSpPr>
          <p:cNvPr id="5" name="Slide Number Placeholder 4"/>
          <p:cNvSpPr>
            <a:spLocks noGrp="1"/>
          </p:cNvSpPr>
          <p:nvPr>
            <p:ph type="sldNum" sz="quarter" idx="12"/>
          </p:nvPr>
        </p:nvSpPr>
        <p:spPr/>
        <p:txBody>
          <a:bodyPr/>
          <a:lstStyle>
            <a:lvl1pPr>
              <a:defRPr/>
            </a:lvl1pPr>
          </a:lstStyle>
          <a:p>
            <a:fld id="{64E38480-FAC0-48F6-BB2F-FB299348D00B}"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3" name="Footer Placeholder 2"/>
          <p:cNvSpPr>
            <a:spLocks noGrp="1"/>
          </p:cNvSpPr>
          <p:nvPr>
            <p:ph type="ftr" sz="quarter" idx="11"/>
          </p:nvPr>
        </p:nvSpPr>
        <p:spPr/>
        <p:txBody>
          <a:bodyPr/>
          <a:lstStyle>
            <a:lvl1pPr>
              <a:defRPr/>
            </a:lvl1pPr>
          </a:lstStyle>
          <a:p>
            <a:r>
              <a:rPr lang="ja-JP" altLang="en-US"/>
              <a:t>Haixin Huang</a:t>
            </a:r>
            <a:endParaRPr lang="en-US" altLang="ja-JP"/>
          </a:p>
        </p:txBody>
      </p:sp>
      <p:sp>
        <p:nvSpPr>
          <p:cNvPr id="4" name="Slide Number Placeholder 3"/>
          <p:cNvSpPr>
            <a:spLocks noGrp="1"/>
          </p:cNvSpPr>
          <p:nvPr>
            <p:ph type="sldNum" sz="quarter" idx="12"/>
          </p:nvPr>
        </p:nvSpPr>
        <p:spPr/>
        <p:txBody>
          <a:bodyPr/>
          <a:lstStyle>
            <a:lvl1pPr>
              <a:defRPr/>
            </a:lvl1pPr>
          </a:lstStyle>
          <a:p>
            <a:fld id="{C31191EF-AA4F-4F23-88B7-C2F771267CF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892CF330-298B-48AC-8CDF-12C8D19B7250}"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a:lvl1pPr>
          </a:lstStyle>
          <a:p>
            <a:fld id="{3B556DC7-91FF-4AC8-84DA-98CE0545CAE4}"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smtClean="0"/>
          </a:p>
        </p:txBody>
      </p:sp>
      <p:sp>
        <p:nvSpPr>
          <p:cNvPr id="2051"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smtClean="0"/>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a:solidFill>
                  <a:schemeClr val="bg2"/>
                </a:solidFill>
                <a:latin typeface="Arial" charset="0"/>
              </a:defRPr>
            </a:lvl1pPr>
          </a:lstStyle>
          <a:p>
            <a:r>
              <a:rPr lang="en-US"/>
              <a:t>09/02/02</a:t>
            </a:r>
            <a:endParaRPr lang="en-US" altLang="ja-JP"/>
          </a:p>
          <a:p>
            <a:endParaRPr lang="en-US" altLang="ja-JP"/>
          </a:p>
        </p:txBody>
      </p:sp>
      <p:sp>
        <p:nvSpPr>
          <p:cNvPr id="2053" name="Rectangle 5"/>
          <p:cNvSpPr>
            <a:spLocks noGrp="1" noChangeArrowheads="1"/>
          </p:cNvSpPr>
          <p:nvPr>
            <p:ph type="ftr" sz="quarter" idx="3"/>
          </p:nvPr>
        </p:nvSpPr>
        <p:spPr bwMode="auto">
          <a:xfrm>
            <a:off x="3886200" y="6400800"/>
            <a:ext cx="25146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b="0">
                <a:solidFill>
                  <a:schemeClr val="tx1"/>
                </a:solidFill>
              </a:defRPr>
            </a:lvl1pPr>
          </a:lstStyle>
          <a:p>
            <a:r>
              <a:rPr lang="ja-JP" altLang="en-US"/>
              <a:t>Haixin Huang</a:t>
            </a: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a:solidFill>
                  <a:schemeClr val="bg2"/>
                </a:solidFill>
                <a:latin typeface="Arial" charset="0"/>
              </a:defRPr>
            </a:lvl1pPr>
          </a:lstStyle>
          <a:p>
            <a:fld id="{88CAA2DD-6C87-41FF-B78D-EBD576CF2EF7}" type="slidenum">
              <a:rPr lang="ja-JP" altLang="en-US"/>
              <a:pPr/>
              <a:t>‹#›</a:t>
            </a:fld>
            <a:endParaRPr lang="en-US" altLang="ja-JP"/>
          </a:p>
        </p:txBody>
      </p:sp>
      <p:pic>
        <p:nvPicPr>
          <p:cNvPr id="2058" name="Picture 10" descr="logo2"/>
          <p:cNvPicPr>
            <a:picLocks noChangeAspect="1" noChangeArrowheads="1"/>
          </p:cNvPicPr>
          <p:nvPr/>
        </p:nvPicPr>
        <p:blipFill>
          <a:blip r:embed="rId14" cstate="print"/>
          <a:srcRect/>
          <a:stretch>
            <a:fillRect/>
          </a:stretch>
        </p:blipFill>
        <p:spPr bwMode="auto">
          <a:xfrm>
            <a:off x="6629400" y="6200775"/>
            <a:ext cx="1676400" cy="657225"/>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90" r:id="rId12"/>
  </p:sldLayoutIdLst>
  <p:hf hdr="0" dt="0"/>
  <p:txStyles>
    <p:titleStyle>
      <a:lvl1pPr algn="l" rtl="0" fontAlgn="base">
        <a:spcBef>
          <a:spcPct val="0"/>
        </a:spcBef>
        <a:spcAft>
          <a:spcPct val="0"/>
        </a:spcAft>
        <a:defRPr kumimoji="1" sz="4000">
          <a:solidFill>
            <a:schemeClr val="tx2"/>
          </a:solidFill>
          <a:latin typeface="+mj-lt"/>
          <a:ea typeface="+mj-ea"/>
          <a:cs typeface="+mj-cs"/>
        </a:defRPr>
      </a:lvl1pPr>
      <a:lvl2pPr algn="l" rtl="0" fontAlgn="base">
        <a:spcBef>
          <a:spcPct val="0"/>
        </a:spcBef>
        <a:spcAft>
          <a:spcPct val="0"/>
        </a:spcAft>
        <a:defRPr kumimoji="1" sz="4000">
          <a:solidFill>
            <a:schemeClr val="tx2"/>
          </a:solidFill>
          <a:latin typeface="Times New Roman" pitchFamily="18" charset="0"/>
          <a:ea typeface="ＭＳ Ｐゴシック" pitchFamily="50" charset="-128"/>
        </a:defRPr>
      </a:lvl2pPr>
      <a:lvl3pPr algn="l" rtl="0" fontAlgn="base">
        <a:spcBef>
          <a:spcPct val="0"/>
        </a:spcBef>
        <a:spcAft>
          <a:spcPct val="0"/>
        </a:spcAft>
        <a:defRPr kumimoji="1" sz="4000">
          <a:solidFill>
            <a:schemeClr val="tx2"/>
          </a:solidFill>
          <a:latin typeface="Times New Roman" pitchFamily="18" charset="0"/>
          <a:ea typeface="ＭＳ Ｐゴシック" pitchFamily="50" charset="-128"/>
        </a:defRPr>
      </a:lvl3pPr>
      <a:lvl4pPr algn="l" rtl="0" fontAlgn="base">
        <a:spcBef>
          <a:spcPct val="0"/>
        </a:spcBef>
        <a:spcAft>
          <a:spcPct val="0"/>
        </a:spcAft>
        <a:defRPr kumimoji="1" sz="4000">
          <a:solidFill>
            <a:schemeClr val="tx2"/>
          </a:solidFill>
          <a:latin typeface="Times New Roman" pitchFamily="18" charset="0"/>
          <a:ea typeface="ＭＳ Ｐゴシック" pitchFamily="50" charset="-128"/>
        </a:defRPr>
      </a:lvl4pPr>
      <a:lvl5pPr algn="l" rtl="0" fontAlgn="base">
        <a:spcBef>
          <a:spcPct val="0"/>
        </a:spcBef>
        <a:spcAft>
          <a:spcPct val="0"/>
        </a:spcAft>
        <a:defRPr kumimoji="1" sz="4000">
          <a:solidFill>
            <a:schemeClr val="tx2"/>
          </a:solidFill>
          <a:latin typeface="Times New Roman" pitchFamily="18" charset="0"/>
          <a:ea typeface="ＭＳ Ｐゴシック" pitchFamily="50" charset="-128"/>
        </a:defRPr>
      </a:lvl5pPr>
      <a:lvl6pPr marL="457200" algn="l" rtl="0" fontAlgn="base">
        <a:spcBef>
          <a:spcPct val="0"/>
        </a:spcBef>
        <a:spcAft>
          <a:spcPct val="0"/>
        </a:spcAft>
        <a:defRPr kumimoji="1" sz="4000">
          <a:solidFill>
            <a:schemeClr val="tx2"/>
          </a:solidFill>
          <a:latin typeface="Times New Roman" pitchFamily="18" charset="0"/>
          <a:ea typeface="ＭＳ Ｐゴシック" pitchFamily="50" charset="-128"/>
        </a:defRPr>
      </a:lvl6pPr>
      <a:lvl7pPr marL="914400" algn="l" rtl="0" fontAlgn="base">
        <a:spcBef>
          <a:spcPct val="0"/>
        </a:spcBef>
        <a:spcAft>
          <a:spcPct val="0"/>
        </a:spcAft>
        <a:defRPr kumimoji="1" sz="4000">
          <a:solidFill>
            <a:schemeClr val="tx2"/>
          </a:solidFill>
          <a:latin typeface="Times New Roman" pitchFamily="18" charset="0"/>
          <a:ea typeface="ＭＳ Ｐゴシック" pitchFamily="50" charset="-128"/>
        </a:defRPr>
      </a:lvl7pPr>
      <a:lvl8pPr marL="1371600" algn="l" rtl="0" fontAlgn="base">
        <a:spcBef>
          <a:spcPct val="0"/>
        </a:spcBef>
        <a:spcAft>
          <a:spcPct val="0"/>
        </a:spcAft>
        <a:defRPr kumimoji="1" sz="4000">
          <a:solidFill>
            <a:schemeClr val="tx2"/>
          </a:solidFill>
          <a:latin typeface="Times New Roman" pitchFamily="18" charset="0"/>
          <a:ea typeface="ＭＳ Ｐゴシック" pitchFamily="50" charset="-128"/>
        </a:defRPr>
      </a:lvl8pPr>
      <a:lvl9pPr marL="1828800" algn="l" rtl="0" fontAlgn="base">
        <a:spcBef>
          <a:spcPct val="0"/>
        </a:spcBef>
        <a:spcAft>
          <a:spcPct val="0"/>
        </a:spcAft>
        <a:defRPr kumimoji="1" sz="4000">
          <a:solidFill>
            <a:schemeClr val="tx2"/>
          </a:solidFill>
          <a:latin typeface="Times New Roman" pitchFamily="18" charset="0"/>
          <a:ea typeface="ＭＳ Ｐゴシック" pitchFamily="50" charset="-128"/>
        </a:defRPr>
      </a:lvl9pPr>
    </p:titleStyle>
    <p:bodyStyle>
      <a:lvl1pPr marL="342900" indent="-342900" algn="l" rtl="0" fontAlgn="base">
        <a:spcBef>
          <a:spcPct val="20000"/>
        </a:spcBef>
        <a:spcAft>
          <a:spcPct val="0"/>
        </a:spcAft>
        <a:buClr>
          <a:srgbClr val="FF3300"/>
        </a:buClr>
        <a:buFont typeface="Monotype Sorts" pitchFamily="2" charset="2"/>
        <a:buChar char="l"/>
        <a:defRPr kumimoji="1" sz="3200">
          <a:solidFill>
            <a:schemeClr val="tx1"/>
          </a:solidFill>
          <a:latin typeface="+mn-lt"/>
          <a:ea typeface="+mn-ea"/>
          <a:cs typeface="+mn-cs"/>
        </a:defRPr>
      </a:lvl1pPr>
      <a:lvl2pPr marL="742950" indent="-285750" algn="l" rtl="0" fontAlgn="base">
        <a:spcBef>
          <a:spcPct val="20000"/>
        </a:spcBef>
        <a:spcAft>
          <a:spcPct val="0"/>
        </a:spcAft>
        <a:buClr>
          <a:srgbClr val="FF6600"/>
        </a:buClr>
        <a:buSzPct val="70000"/>
        <a:buFont typeface="Monotype Sorts" pitchFamily="2" charset="2"/>
        <a:buChar char="l"/>
        <a:defRPr kumimoji="1" sz="2800">
          <a:solidFill>
            <a:schemeClr val="tx1"/>
          </a:solidFill>
          <a:latin typeface="+mn-lt"/>
          <a:ea typeface="+mn-ea"/>
        </a:defRPr>
      </a:lvl2pPr>
      <a:lvl3pPr marL="1143000" indent="-228600" algn="l" rtl="0" fontAlgn="base">
        <a:spcBef>
          <a:spcPct val="20000"/>
        </a:spcBef>
        <a:spcAft>
          <a:spcPct val="0"/>
        </a:spcAft>
        <a:buClr>
          <a:srgbClr val="FF6600"/>
        </a:buClr>
        <a:buSzPct val="50000"/>
        <a:buFont typeface="Monotype Sorts" pitchFamily="2" charset="2"/>
        <a:buChar char="l"/>
        <a:defRPr kumimoji="1" sz="2400">
          <a:solidFill>
            <a:schemeClr val="tx1"/>
          </a:solidFill>
          <a:latin typeface="+mn-lt"/>
          <a:ea typeface="+mn-ea"/>
        </a:defRPr>
      </a:lvl3pPr>
      <a:lvl4pPr marL="1600200" indent="-228600" algn="l" rtl="0" fontAlgn="base">
        <a:spcBef>
          <a:spcPct val="20000"/>
        </a:spcBef>
        <a:spcAft>
          <a:spcPct val="0"/>
        </a:spcAft>
        <a:buClr>
          <a:srgbClr val="FF6600"/>
        </a:buClr>
        <a:buChar char="•"/>
        <a:defRPr kumimoji="1" sz="2000">
          <a:solidFill>
            <a:schemeClr val="tx1"/>
          </a:solidFill>
          <a:latin typeface="+mn-lt"/>
          <a:ea typeface="+mn-ea"/>
        </a:defRPr>
      </a:lvl4pPr>
      <a:lvl5pPr marL="20574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6563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6563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65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r>
              <a:rPr lang="en-US"/>
              <a:t>09/02/02</a:t>
            </a:r>
          </a:p>
        </p:txBody>
      </p:sp>
      <p:sp>
        <p:nvSpPr>
          <p:cNvPr id="965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r>
              <a:rPr lang="en-US"/>
              <a:t>Haixin Huang</a:t>
            </a:r>
          </a:p>
        </p:txBody>
      </p:sp>
      <p:sp>
        <p:nvSpPr>
          <p:cNvPr id="965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7E93B226-A1B8-4ECE-99F3-7AFCF8F6345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173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4173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417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r>
              <a:rPr lang="en-US"/>
              <a:t>09/02/02</a:t>
            </a:r>
          </a:p>
        </p:txBody>
      </p:sp>
      <p:sp>
        <p:nvSpPr>
          <p:cNvPr id="8417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defRPr>
            </a:lvl1pPr>
          </a:lstStyle>
          <a:p>
            <a:r>
              <a:rPr lang="en-US"/>
              <a:t>Haixin Huang</a:t>
            </a:r>
          </a:p>
        </p:txBody>
      </p:sp>
      <p:sp>
        <p:nvSpPr>
          <p:cNvPr id="8417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defRPr>
            </a:lvl1pPr>
          </a:lstStyle>
          <a:p>
            <a:fld id="{81E2D08B-335C-4528-A6DC-F0ABB0136CE0}"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76400"/>
            <a:ext cx="7721600" cy="1143000"/>
          </a:xfrm>
        </p:spPr>
        <p:txBody>
          <a:bodyPr/>
          <a:lstStyle/>
          <a:p>
            <a:pPr algn="ctr"/>
            <a:r>
              <a:rPr lang="en-US" b="1" dirty="0" smtClean="0">
                <a:solidFill>
                  <a:srgbClr val="FF0000"/>
                </a:solidFill>
              </a:rPr>
              <a:t>RHIC Status</a:t>
            </a:r>
            <a:r>
              <a:rPr lang="en-US" dirty="0" smtClean="0"/>
              <a:t>	</a:t>
            </a:r>
            <a:endParaRPr lang="en-US" dirty="0"/>
          </a:p>
        </p:txBody>
      </p:sp>
      <p:sp>
        <p:nvSpPr>
          <p:cNvPr id="3" name="Subtitle 2"/>
          <p:cNvSpPr>
            <a:spLocks noGrp="1"/>
          </p:cNvSpPr>
          <p:nvPr>
            <p:ph type="subTitle" idx="1"/>
          </p:nvPr>
        </p:nvSpPr>
        <p:spPr>
          <a:xfrm>
            <a:off x="1828800" y="3810000"/>
            <a:ext cx="4876800" cy="685800"/>
          </a:xfrm>
        </p:spPr>
        <p:txBody>
          <a:bodyPr/>
          <a:lstStyle/>
          <a:p>
            <a:pPr algn="ctr"/>
            <a:r>
              <a:rPr lang="en-US" dirty="0" smtClean="0">
                <a:solidFill>
                  <a:srgbClr val="003399"/>
                </a:solidFill>
              </a:rPr>
              <a:t>Haixin Huang</a:t>
            </a:r>
            <a:endParaRPr lang="en-US" dirty="0">
              <a:solidFill>
                <a:srgbClr val="003399"/>
              </a:solidFill>
            </a:endParaRPr>
          </a:p>
        </p:txBody>
      </p:sp>
      <p:sp>
        <p:nvSpPr>
          <p:cNvPr id="4" name="TextBox 3"/>
          <p:cNvSpPr txBox="1"/>
          <p:nvPr/>
        </p:nvSpPr>
        <p:spPr>
          <a:xfrm>
            <a:off x="762000" y="5486400"/>
            <a:ext cx="1709314" cy="707886"/>
          </a:xfrm>
          <a:prstGeom prst="rect">
            <a:avLst/>
          </a:prstGeom>
          <a:noFill/>
        </p:spPr>
        <p:txBody>
          <a:bodyPr wrap="none" rtlCol="0">
            <a:spAutoFit/>
          </a:bodyPr>
          <a:lstStyle/>
          <a:p>
            <a:r>
              <a:rPr lang="en-US" dirty="0" smtClean="0">
                <a:solidFill>
                  <a:srgbClr val="003399"/>
                </a:solidFill>
              </a:rPr>
              <a:t>Time Meeting</a:t>
            </a:r>
          </a:p>
          <a:p>
            <a:r>
              <a:rPr lang="en-US" dirty="0" smtClean="0">
                <a:solidFill>
                  <a:srgbClr val="003399"/>
                </a:solidFill>
              </a:rPr>
              <a:t>02/22/2011</a:t>
            </a:r>
            <a:endParaRPr lang="en-US" dirty="0">
              <a:solidFill>
                <a:srgbClr val="0033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533400"/>
          </a:xfrm>
        </p:spPr>
        <p:txBody>
          <a:bodyPr/>
          <a:lstStyle/>
          <a:p>
            <a:r>
              <a:rPr lang="en-US" sz="2800" b="1" dirty="0" smtClean="0">
                <a:solidFill>
                  <a:srgbClr val="FF0000"/>
                </a:solidFill>
              </a:rPr>
              <a:t>Last One Week</a:t>
            </a:r>
            <a:endParaRPr lang="en-US" sz="28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2</a:t>
            </a:fld>
            <a:endParaRPr lang="en-US" altLang="ja-JP"/>
          </a:p>
        </p:txBody>
      </p:sp>
      <p:pic>
        <p:nvPicPr>
          <p:cNvPr id="8" name="Content Placeholder 7" descr="Tue_Feb_22_12_36_18_2011.gif"/>
          <p:cNvPicPr>
            <a:picLocks noGrp="1" noChangeAspect="1"/>
          </p:cNvPicPr>
          <p:nvPr>
            <p:ph idx="1"/>
          </p:nvPr>
        </p:nvPicPr>
        <p:blipFill>
          <a:blip r:embed="rId2" cstate="print"/>
          <a:srcRect l="-17860" r="-17860"/>
          <a:stretch>
            <a:fillRect/>
          </a:stretch>
        </p:blipFill>
        <p:spPr>
          <a:xfrm>
            <a:off x="-1219200" y="609600"/>
            <a:ext cx="11353800" cy="6096000"/>
          </a:xfrm>
        </p:spPr>
      </p:pic>
      <p:sp>
        <p:nvSpPr>
          <p:cNvPr id="9" name="TextBox 8"/>
          <p:cNvSpPr txBox="1"/>
          <p:nvPr/>
        </p:nvSpPr>
        <p:spPr>
          <a:xfrm rot="16200000">
            <a:off x="1201626" y="3865302"/>
            <a:ext cx="2659702" cy="338554"/>
          </a:xfrm>
          <a:prstGeom prst="rect">
            <a:avLst/>
          </a:prstGeom>
          <a:noFill/>
        </p:spPr>
        <p:txBody>
          <a:bodyPr wrap="none" rtlCol="0">
            <a:spAutoFit/>
          </a:bodyPr>
          <a:lstStyle/>
          <a:p>
            <a:r>
              <a:rPr lang="en-US" sz="1600" dirty="0" smtClean="0"/>
              <a:t>9MHz cavity commissioning</a:t>
            </a:r>
            <a:endParaRPr lang="en-US" sz="1600" dirty="0"/>
          </a:p>
        </p:txBody>
      </p:sp>
      <p:sp>
        <p:nvSpPr>
          <p:cNvPr id="10" name="TextBox 9"/>
          <p:cNvSpPr txBox="1"/>
          <p:nvPr/>
        </p:nvSpPr>
        <p:spPr>
          <a:xfrm rot="16200000">
            <a:off x="2283729" y="3827574"/>
            <a:ext cx="2171889" cy="338554"/>
          </a:xfrm>
          <a:prstGeom prst="rect">
            <a:avLst/>
          </a:prstGeom>
          <a:noFill/>
        </p:spPr>
        <p:txBody>
          <a:bodyPr wrap="none" rtlCol="0">
            <a:spAutoFit/>
          </a:bodyPr>
          <a:lstStyle/>
          <a:p>
            <a:r>
              <a:rPr lang="en-US" sz="1600" dirty="0" smtClean="0"/>
              <a:t>PHENIX rotator setup</a:t>
            </a:r>
            <a:endParaRPr lang="en-US" sz="1600" dirty="0"/>
          </a:p>
        </p:txBody>
      </p:sp>
      <p:sp>
        <p:nvSpPr>
          <p:cNvPr id="11" name="TextBox 10"/>
          <p:cNvSpPr txBox="1"/>
          <p:nvPr/>
        </p:nvSpPr>
        <p:spPr>
          <a:xfrm rot="16200000">
            <a:off x="1532510" y="3659194"/>
            <a:ext cx="3217147" cy="338554"/>
          </a:xfrm>
          <a:prstGeom prst="rect">
            <a:avLst/>
          </a:prstGeom>
          <a:noFill/>
        </p:spPr>
        <p:txBody>
          <a:bodyPr wrap="none" rtlCol="0">
            <a:spAutoFit/>
          </a:bodyPr>
          <a:lstStyle/>
          <a:p>
            <a:r>
              <a:rPr lang="en-US" sz="1600" dirty="0" smtClean="0"/>
              <a:t>LLRF problem, setup with a patch</a:t>
            </a:r>
            <a:endParaRPr lang="en-US" sz="1600" dirty="0"/>
          </a:p>
        </p:txBody>
      </p:sp>
      <p:sp>
        <p:nvSpPr>
          <p:cNvPr id="12" name="TextBox 11"/>
          <p:cNvSpPr txBox="1"/>
          <p:nvPr/>
        </p:nvSpPr>
        <p:spPr>
          <a:xfrm rot="16200000">
            <a:off x="4528323" y="3811594"/>
            <a:ext cx="1492716" cy="338554"/>
          </a:xfrm>
          <a:prstGeom prst="rect">
            <a:avLst/>
          </a:prstGeom>
          <a:noFill/>
        </p:spPr>
        <p:txBody>
          <a:bodyPr wrap="none" rtlCol="0">
            <a:spAutoFit/>
          </a:bodyPr>
          <a:lstStyle/>
          <a:p>
            <a:r>
              <a:rPr lang="en-US" sz="1600" dirty="0" smtClean="0"/>
              <a:t>9B UPS failure</a:t>
            </a:r>
            <a:endParaRPr lang="en-US" sz="1600" dirty="0"/>
          </a:p>
        </p:txBody>
      </p:sp>
      <p:sp>
        <p:nvSpPr>
          <p:cNvPr id="13" name="TextBox 12"/>
          <p:cNvSpPr txBox="1"/>
          <p:nvPr/>
        </p:nvSpPr>
        <p:spPr>
          <a:xfrm rot="16200000">
            <a:off x="2970207" y="3735394"/>
            <a:ext cx="2627743" cy="338554"/>
          </a:xfrm>
          <a:prstGeom prst="rect">
            <a:avLst/>
          </a:prstGeom>
          <a:noFill/>
        </p:spPr>
        <p:txBody>
          <a:bodyPr wrap="none" rtlCol="0">
            <a:spAutoFit/>
          </a:bodyPr>
          <a:lstStyle/>
          <a:p>
            <a:r>
              <a:rPr lang="en-US" sz="1600" dirty="0" smtClean="0"/>
              <a:t>Bump closure measurement</a:t>
            </a:r>
            <a:endParaRPr lang="en-US" sz="1600" dirty="0"/>
          </a:p>
        </p:txBody>
      </p:sp>
      <p:sp>
        <p:nvSpPr>
          <p:cNvPr id="14" name="TextBox 13"/>
          <p:cNvSpPr txBox="1"/>
          <p:nvPr/>
        </p:nvSpPr>
        <p:spPr>
          <a:xfrm rot="16200000">
            <a:off x="5366999" y="4005601"/>
            <a:ext cx="2101356" cy="338554"/>
          </a:xfrm>
          <a:prstGeom prst="rect">
            <a:avLst/>
          </a:prstGeom>
          <a:noFill/>
        </p:spPr>
        <p:txBody>
          <a:bodyPr wrap="none" rtlCol="0">
            <a:spAutoFit/>
          </a:bodyPr>
          <a:lstStyle/>
          <a:p>
            <a:r>
              <a:rPr lang="en-US" sz="1600" dirty="0" smtClean="0"/>
              <a:t>IP12 </a:t>
            </a:r>
            <a:r>
              <a:rPr lang="en-US" sz="1600" dirty="0" err="1" smtClean="0"/>
              <a:t>cryo</a:t>
            </a:r>
            <a:r>
              <a:rPr lang="en-US" sz="1600" dirty="0" smtClean="0"/>
              <a:t> UPS failure</a:t>
            </a:r>
            <a:endParaRPr lang="en-US" sz="1600" dirty="0"/>
          </a:p>
        </p:txBody>
      </p:sp>
      <p:sp>
        <p:nvSpPr>
          <p:cNvPr id="15" name="TextBox 14"/>
          <p:cNvSpPr txBox="1"/>
          <p:nvPr/>
        </p:nvSpPr>
        <p:spPr>
          <a:xfrm rot="16200000">
            <a:off x="1862834" y="4080767"/>
            <a:ext cx="1946889" cy="338554"/>
          </a:xfrm>
          <a:prstGeom prst="rect">
            <a:avLst/>
          </a:prstGeom>
          <a:noFill/>
        </p:spPr>
        <p:txBody>
          <a:bodyPr wrap="square" rtlCol="0">
            <a:spAutoFit/>
          </a:bodyPr>
          <a:lstStyle/>
          <a:p>
            <a:r>
              <a:rPr lang="en-US" sz="1600" dirty="0" smtClean="0"/>
              <a:t>PASS system failure</a:t>
            </a:r>
            <a:endParaRPr 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381000"/>
            <a:ext cx="8991600" cy="6248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a:buSzPct val="50000"/>
            </a:pPr>
            <a:r>
              <a:rPr lang="en-US" sz="2200" dirty="0" smtClean="0">
                <a:solidFill>
                  <a:srgbClr val="000066"/>
                </a:solidFill>
                <a:latin typeface="+mj-lt"/>
              </a:rPr>
              <a:t>10Hz orbit feedback  turned on for physics stores. It improves luminosity lifetime.</a:t>
            </a:r>
          </a:p>
          <a:p>
            <a:pPr>
              <a:buSzPct val="50000"/>
            </a:pPr>
            <a:r>
              <a:rPr lang="en-US" sz="2200" dirty="0" smtClean="0">
                <a:solidFill>
                  <a:srgbClr val="000066"/>
                </a:solidFill>
                <a:latin typeface="+mj-lt"/>
              </a:rPr>
              <a:t>All four </a:t>
            </a:r>
            <a:r>
              <a:rPr lang="en-US" sz="2200" dirty="0" err="1" smtClean="0">
                <a:solidFill>
                  <a:srgbClr val="000066"/>
                </a:solidFill>
                <a:latin typeface="+mj-lt"/>
              </a:rPr>
              <a:t>polarimeters</a:t>
            </a:r>
            <a:r>
              <a:rPr lang="en-US" sz="2200" dirty="0" smtClean="0">
                <a:solidFill>
                  <a:srgbClr val="000066"/>
                </a:solidFill>
                <a:latin typeface="+mj-lt"/>
              </a:rPr>
              <a:t> are working after moving half of them out of ring.</a:t>
            </a:r>
          </a:p>
          <a:p>
            <a:pPr>
              <a:buSzPct val="50000"/>
            </a:pPr>
            <a:r>
              <a:rPr lang="en-US" sz="2200" dirty="0" smtClean="0">
                <a:solidFill>
                  <a:srgbClr val="000066"/>
                </a:solidFill>
                <a:latin typeface="+mj-lt"/>
              </a:rPr>
              <a:t>PHENIX rotators are on, but the currents are not correct for longitudinal polarization, after several iterations.</a:t>
            </a:r>
          </a:p>
          <a:p>
            <a:pPr>
              <a:buSzPct val="50000"/>
            </a:pPr>
            <a:r>
              <a:rPr lang="en-US" sz="2200" dirty="0" smtClean="0">
                <a:solidFill>
                  <a:srgbClr val="000066"/>
                </a:solidFill>
                <a:latin typeface="+mj-lt"/>
              </a:rPr>
              <a:t>9MHz cavity commissioning did not went well due to LLRF problem.  The PASS failure on the same day delayed the effort to restore the LLRF. The LLRF problem also affected physics run consequently.</a:t>
            </a:r>
          </a:p>
          <a:p>
            <a:pPr>
              <a:buSzPct val="50000"/>
            </a:pPr>
            <a:r>
              <a:rPr lang="en-US" sz="2200" dirty="0" smtClean="0">
                <a:solidFill>
                  <a:srgbClr val="000066"/>
                </a:solidFill>
                <a:latin typeface="+mj-lt"/>
              </a:rPr>
              <a:t>Orbit feedback is in operation mode, including rotator ramp.</a:t>
            </a:r>
          </a:p>
          <a:p>
            <a:pPr>
              <a:buSzPct val="50000"/>
            </a:pPr>
            <a:r>
              <a:rPr lang="en-US" sz="2200" dirty="0" smtClean="0">
                <a:solidFill>
                  <a:srgbClr val="000066"/>
                </a:solidFill>
                <a:latin typeface="+mj-lt"/>
              </a:rPr>
              <a:t>Existing issues:</a:t>
            </a:r>
          </a:p>
          <a:p>
            <a:pPr lvl="1">
              <a:buSzPct val="50000"/>
            </a:pPr>
            <a:r>
              <a:rPr lang="en-US" sz="1800" dirty="0" smtClean="0">
                <a:solidFill>
                  <a:srgbClr val="000066"/>
                </a:solidFill>
                <a:latin typeface="+mj-lt"/>
              </a:rPr>
              <a:t>Quick beam loss at beginning of stores. It is not only beam-beam, as it happens for high and low bunch intensities.</a:t>
            </a:r>
          </a:p>
          <a:p>
            <a:pPr lvl="1">
              <a:buSzPct val="50000"/>
            </a:pPr>
            <a:r>
              <a:rPr lang="en-US" sz="1800" dirty="0" smtClean="0">
                <a:solidFill>
                  <a:srgbClr val="000066"/>
                </a:solidFill>
                <a:latin typeface="+mj-lt"/>
              </a:rPr>
              <a:t>Injection efficiency is not stable, worse for yellow. </a:t>
            </a:r>
          </a:p>
          <a:p>
            <a:pPr lvl="1">
              <a:buSzPct val="50000"/>
            </a:pPr>
            <a:r>
              <a:rPr lang="en-US" sz="1800" dirty="0" err="1" smtClean="0">
                <a:solidFill>
                  <a:srgbClr val="000066"/>
                </a:solidFill>
                <a:latin typeface="+mj-lt"/>
              </a:rPr>
              <a:t>Emittance</a:t>
            </a:r>
            <a:r>
              <a:rPr lang="en-US" sz="1800" dirty="0" smtClean="0">
                <a:solidFill>
                  <a:srgbClr val="000066"/>
                </a:solidFill>
                <a:latin typeface="+mj-lt"/>
              </a:rPr>
              <a:t> growth in some ramps resulted lower collision rate.</a:t>
            </a:r>
          </a:p>
          <a:p>
            <a:pPr lvl="1">
              <a:buSzPct val="50000"/>
            </a:pPr>
            <a:r>
              <a:rPr lang="en-US" sz="1800" dirty="0" smtClean="0">
                <a:solidFill>
                  <a:srgbClr val="000066"/>
                </a:solidFill>
                <a:latin typeface="+mj-lt"/>
              </a:rPr>
              <a:t>Some </a:t>
            </a:r>
            <a:r>
              <a:rPr lang="en-US" sz="1800" dirty="0" err="1" smtClean="0">
                <a:solidFill>
                  <a:srgbClr val="000066"/>
                </a:solidFill>
                <a:latin typeface="+mj-lt"/>
              </a:rPr>
              <a:t>BPMs</a:t>
            </a:r>
            <a:r>
              <a:rPr lang="en-US" sz="1800" dirty="0" smtClean="0">
                <a:solidFill>
                  <a:srgbClr val="000066"/>
                </a:solidFill>
                <a:latin typeface="+mj-lt"/>
              </a:rPr>
              <a:t> went bad, but we could not figure this out without beam. </a:t>
            </a:r>
          </a:p>
        </p:txBody>
      </p:sp>
      <p:sp>
        <p:nvSpPr>
          <p:cNvPr id="4" name="Footer Placeholder 4"/>
          <p:cNvSpPr>
            <a:spLocks noGrp="1"/>
          </p:cNvSpPr>
          <p:nvPr>
            <p:ph type="ftr" sz="quarter" idx="11"/>
          </p:nvPr>
        </p:nvSpPr>
        <p:spPr/>
        <p:txBody>
          <a:bodyPr/>
          <a:lstStyle/>
          <a:p>
            <a:r>
              <a:rPr lang="ja-JP" altLang="en-US"/>
              <a:t>Haixin Huang</a:t>
            </a:r>
            <a:endParaRPr lang="en-US" altLang="ja-JP"/>
          </a:p>
        </p:txBody>
      </p:sp>
      <p:sp>
        <p:nvSpPr>
          <p:cNvPr id="5" name="Slide Number Placeholder 5"/>
          <p:cNvSpPr>
            <a:spLocks noGrp="1"/>
          </p:cNvSpPr>
          <p:nvPr>
            <p:ph type="sldNum" sz="quarter" idx="12"/>
          </p:nvPr>
        </p:nvSpPr>
        <p:spPr/>
        <p:txBody>
          <a:bodyPr/>
          <a:lstStyle/>
          <a:p>
            <a:fld id="{C905A403-4107-41BE-8CFA-A0FB91D51C1A}" type="slidenum">
              <a:rPr lang="ja-JP" altLang="en-US"/>
              <a:pPr/>
              <a:t>3</a:t>
            </a:fld>
            <a:endParaRPr lang="en-US" altLang="ja-JP"/>
          </a:p>
        </p:txBody>
      </p:sp>
      <p:sp>
        <p:nvSpPr>
          <p:cNvPr id="1009666" name="Rectangle 2"/>
          <p:cNvSpPr>
            <a:spLocks noGrp="1" noChangeArrowheads="1"/>
          </p:cNvSpPr>
          <p:nvPr>
            <p:ph type="title"/>
          </p:nvPr>
        </p:nvSpPr>
        <p:spPr>
          <a:xfrm>
            <a:off x="152400" y="0"/>
            <a:ext cx="8610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400" b="1" dirty="0" smtClean="0">
                <a:solidFill>
                  <a:srgbClr val="FF0000"/>
                </a:solidFill>
              </a:rPr>
              <a:t>Status in Last One Week</a:t>
            </a:r>
            <a:endParaRPr lang="en-GB" sz="3600" b="1" dirty="0">
              <a:solidFill>
                <a:srgbClr val="FF0000"/>
              </a:solidFill>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533400"/>
          </a:xfrm>
        </p:spPr>
        <p:txBody>
          <a:bodyPr/>
          <a:lstStyle/>
          <a:p>
            <a:r>
              <a:rPr lang="en-US" sz="2800" b="1" dirty="0" smtClean="0">
                <a:solidFill>
                  <a:srgbClr val="FF0000"/>
                </a:solidFill>
              </a:rPr>
              <a:t>Benefit of 10Hz Feedback on Luminosity</a:t>
            </a:r>
            <a:endParaRPr lang="en-US" sz="2800"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4</a:t>
            </a:fld>
            <a:endParaRPr lang="en-US" altLang="ja-JP"/>
          </a:p>
        </p:txBody>
      </p:sp>
      <p:pic>
        <p:nvPicPr>
          <p:cNvPr id="7" name="Content Placeholder 6" descr="Mon_Feb_21_2011_213941_27531.gif"/>
          <p:cNvPicPr>
            <a:picLocks noGrp="1" noChangeAspect="1"/>
          </p:cNvPicPr>
          <p:nvPr>
            <p:ph idx="1"/>
          </p:nvPr>
        </p:nvPicPr>
        <p:blipFill>
          <a:blip r:embed="rId2" cstate="print"/>
          <a:srcRect l="-11771" r="-11771"/>
          <a:stretch>
            <a:fillRect/>
          </a:stretch>
        </p:blipFill>
        <p:spPr>
          <a:xfrm>
            <a:off x="304800" y="1143000"/>
            <a:ext cx="7772400" cy="48006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ja-JP" altLang="en-US"/>
              <a:t>Haixin Huang</a:t>
            </a:r>
            <a:endParaRPr lang="en-US" altLang="ja-JP"/>
          </a:p>
        </p:txBody>
      </p:sp>
      <p:sp>
        <p:nvSpPr>
          <p:cNvPr id="5" name="Slide Number Placeholder 5"/>
          <p:cNvSpPr>
            <a:spLocks noGrp="1"/>
          </p:cNvSpPr>
          <p:nvPr>
            <p:ph type="sldNum" sz="quarter" idx="12"/>
          </p:nvPr>
        </p:nvSpPr>
        <p:spPr/>
        <p:txBody>
          <a:bodyPr/>
          <a:lstStyle/>
          <a:p>
            <a:fld id="{C905A403-4107-41BE-8CFA-A0FB91D51C1A}" type="slidenum">
              <a:rPr lang="ja-JP" altLang="en-US"/>
              <a:pPr/>
              <a:t>5</a:t>
            </a:fld>
            <a:endParaRPr lang="en-US" altLang="ja-JP"/>
          </a:p>
        </p:txBody>
      </p:sp>
      <p:sp>
        <p:nvSpPr>
          <p:cNvPr id="1009666" name="Rectangle 2"/>
          <p:cNvSpPr>
            <a:spLocks noGrp="1" noChangeArrowheads="1"/>
          </p:cNvSpPr>
          <p:nvPr>
            <p:ph type="title"/>
          </p:nvPr>
        </p:nvSpPr>
        <p:spPr>
          <a:xfrm>
            <a:off x="152400" y="0"/>
            <a:ext cx="8610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400" b="1" dirty="0" smtClean="0">
                <a:solidFill>
                  <a:srgbClr val="FF0000"/>
                </a:solidFill>
              </a:rPr>
              <a:t> Near Term Plan</a:t>
            </a:r>
            <a:endParaRPr lang="en-GB" sz="3600" b="1" dirty="0">
              <a:solidFill>
                <a:srgbClr val="FF0000"/>
              </a:solidFill>
            </a:endParaRPr>
          </a:p>
        </p:txBody>
      </p:sp>
      <p:sp>
        <p:nvSpPr>
          <p:cNvPr id="1009667" name="Rectangle 3"/>
          <p:cNvSpPr>
            <a:spLocks noGrp="1" noChangeArrowheads="1"/>
          </p:cNvSpPr>
          <p:nvPr>
            <p:ph type="body" idx="1"/>
          </p:nvPr>
        </p:nvSpPr>
        <p:spPr>
          <a:xfrm>
            <a:off x="152400" y="609600"/>
            <a:ext cx="8991600" cy="6248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Change optics at beginning of store to improve beam lifetime. </a:t>
            </a:r>
          </a:p>
          <a:p>
            <a:pPr lvl="1">
              <a:buSzPct val="50000"/>
            </a:pPr>
            <a:r>
              <a:rPr lang="en-US" sz="2400" smtClean="0">
                <a:solidFill>
                  <a:srgbClr val="000066"/>
                </a:solidFill>
                <a:latin typeface="+mj-lt"/>
              </a:rPr>
              <a:t>Improve </a:t>
            </a:r>
            <a:r>
              <a:rPr lang="en-US" sz="2400" dirty="0" smtClean="0">
                <a:solidFill>
                  <a:srgbClr val="000066"/>
                </a:solidFill>
                <a:latin typeface="+mj-lt"/>
              </a:rPr>
              <a:t>injection efficiency. </a:t>
            </a:r>
          </a:p>
          <a:p>
            <a:pPr lvl="1">
              <a:buSzPct val="50000"/>
            </a:pPr>
            <a:r>
              <a:rPr lang="en-US" sz="2400" dirty="0" smtClean="0">
                <a:solidFill>
                  <a:srgbClr val="000066"/>
                </a:solidFill>
                <a:latin typeface="+mj-lt"/>
              </a:rPr>
              <a:t>Put in nonlinear IR correction from last run.</a:t>
            </a:r>
          </a:p>
          <a:p>
            <a:pPr lvl="1">
              <a:buSzPct val="50000"/>
            </a:pPr>
            <a:r>
              <a:rPr lang="en-US" sz="2400" dirty="0" smtClean="0">
                <a:solidFill>
                  <a:srgbClr val="000066"/>
                </a:solidFill>
                <a:latin typeface="+mj-lt"/>
              </a:rPr>
              <a:t>Increase bunch intensity.</a:t>
            </a:r>
          </a:p>
          <a:p>
            <a:pPr lvl="1">
              <a:buSzPct val="50000"/>
            </a:pPr>
            <a:r>
              <a:rPr lang="en-US" sz="2400" dirty="0" smtClean="0">
                <a:solidFill>
                  <a:srgbClr val="000066"/>
                </a:solidFill>
                <a:latin typeface="+mj-lt"/>
              </a:rPr>
              <a:t>Need better tool to diagnose the BPM problems.</a:t>
            </a:r>
          </a:p>
          <a:p>
            <a:pPr lvl="1">
              <a:buSzPct val="50000"/>
            </a:pPr>
            <a:r>
              <a:rPr lang="en-US" sz="2400" dirty="0" smtClean="0">
                <a:solidFill>
                  <a:srgbClr val="000066"/>
                </a:solidFill>
                <a:latin typeface="+mj-lt"/>
              </a:rPr>
              <a:t>Setup ramp with 9MHz cavity</a:t>
            </a:r>
          </a:p>
          <a:p>
            <a:pPr>
              <a:buSzPct val="50000"/>
              <a:buNone/>
            </a:pPr>
            <a:endParaRPr lang="en-US" sz="2400" dirty="0" smtClean="0">
              <a:solidFill>
                <a:srgbClr val="000066"/>
              </a:solidFill>
              <a:latin typeface="+mj-lt"/>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2"/>
            </a:solidFill>
            <a:effectLst/>
            <a:latin typeface="Times New Roman" pitchFamily="18" charset="0"/>
            <a:ea typeface="ＭＳ Ｐゴシック" pitchFamily="50"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292806621</TotalTime>
  <Words>261</Words>
  <Application>Microsoft Office PowerPoint</Application>
  <PresentationFormat>On-screen Show (4:3)</PresentationFormat>
  <Paragraphs>41</Paragraphs>
  <Slides>5</Slides>
  <Notes>2</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Contemporary Portrait</vt:lpstr>
      <vt:lpstr>1_Custom Design</vt:lpstr>
      <vt:lpstr>Custom Design</vt:lpstr>
      <vt:lpstr>RHIC Status </vt:lpstr>
      <vt:lpstr>Last One Week</vt:lpstr>
      <vt:lpstr>Status in Last One Week</vt:lpstr>
      <vt:lpstr>Benefit of 10Hz Feedback on Luminosity</vt:lpstr>
      <vt:lpstr> Near Term Plan</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Intensity Scan</dc:title>
  <dc:creator>Haixin Huang</dc:creator>
  <cp:lastModifiedBy>C-AD</cp:lastModifiedBy>
  <cp:revision>540</cp:revision>
  <cp:lastPrinted>2000-11-14T18:14:29Z</cp:lastPrinted>
  <dcterms:created xsi:type="dcterms:W3CDTF">2011-02-22T17:39:23Z</dcterms:created>
  <dcterms:modified xsi:type="dcterms:W3CDTF">2011-02-22T20:35:23Z</dcterms:modified>
</cp:coreProperties>
</file>