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80574849042"/>
          <c:y val="2.824863952271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6572535186659884"/>
          <c:w val="0.67399347765171691"/>
          <c:h val="0.68550031908456766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FY05-FY11'!$I$5:$I$81</c:f>
              <c:numCache>
                <c:formatCode>0.00</c:formatCode>
                <c:ptCount val="77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FY05-FY11'!$K$5:$K$81</c:f>
              <c:numCache>
                <c:formatCode>0.00</c:formatCode>
                <c:ptCount val="77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FY05-FY11'!$M$5:$M$81</c:f>
              <c:numCache>
                <c:formatCode>0.00</c:formatCode>
                <c:ptCount val="77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FY05-FY11'!$N$5:$N$81</c:f>
              <c:numCache>
                <c:formatCode>0.00</c:formatCode>
                <c:ptCount val="77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FY05-FY11'!$P$5:$P$81</c:f>
              <c:numCache>
                <c:formatCode>0.00</c:formatCode>
                <c:ptCount val="77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</c:numCache>
            </c:numRef>
          </c:val>
        </c:ser>
        <c:marker val="1"/>
        <c:axId val="65684224"/>
        <c:axId val="65686528"/>
      </c:lineChart>
      <c:catAx>
        <c:axId val="6568422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88039181785122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6528"/>
        <c:crosses val="autoZero"/>
        <c:auto val="1"/>
        <c:lblAlgn val="ctr"/>
        <c:lblOffset val="100"/>
        <c:tickLblSkip val="10"/>
        <c:tickMarkSkip val="10"/>
      </c:catAx>
      <c:valAx>
        <c:axId val="65686528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4224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721822463"/>
          <c:y val="0.39736419595286804"/>
          <c:w val="0.11965826233671772"/>
          <c:h val="0.2278723588165733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03-1-11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increased to 102.5µA, highest this year. Operations dropped  to 120.8 hours from planned shutdown to save cost in response to temporarily reduced demand for Sr-82 by the major user.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 has resumed, as secondary user has ramped up demand.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Irradiation LBNE targets downstream of the isotope targets continues.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Investigation of cause of </a:t>
            </a:r>
            <a:r>
              <a:rPr lang="en-US" sz="1500" dirty="0" err="1" smtClean="0"/>
              <a:t>Ga</a:t>
            </a:r>
            <a:r>
              <a:rPr lang="en-US" sz="15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err="1" smtClean="0"/>
              <a:t>Linac</a:t>
            </a:r>
            <a:r>
              <a:rPr lang="en-US" sz="1400" dirty="0" smtClean="0"/>
              <a:t>  will try again to get the </a:t>
            </a:r>
            <a:r>
              <a:rPr lang="en-US" sz="1400" dirty="0" err="1" smtClean="0"/>
              <a:t>octupole</a:t>
            </a:r>
            <a:r>
              <a:rPr lang="en-US" sz="1400" dirty="0" smtClean="0"/>
              <a:t> beam profile working in order to reduce power density on target. Literature indicates that the resistance of the </a:t>
            </a:r>
            <a:r>
              <a:rPr lang="en-US" sz="1400" dirty="0" err="1" smtClean="0"/>
              <a:t>Nb</a:t>
            </a:r>
            <a:r>
              <a:rPr lang="en-US" sz="1400" dirty="0" smtClean="0"/>
              <a:t> cladding to attack by </a:t>
            </a:r>
            <a:r>
              <a:rPr lang="en-US" sz="1400" dirty="0" err="1" smtClean="0"/>
              <a:t>Ga</a:t>
            </a:r>
            <a:r>
              <a:rPr lang="en-US" sz="1400" dirty="0" smtClean="0"/>
              <a:t> significantly declines at temperatures above 400 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C.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We have begun investigating alternate cladding materials including Ta, W, alumina and graphite.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14398</TotalTime>
  <Words>146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03-1-11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104</cp:revision>
  <dcterms:created xsi:type="dcterms:W3CDTF">2002-05-23T18:46:31Z</dcterms:created>
  <dcterms:modified xsi:type="dcterms:W3CDTF">2011-03-01T17:07:20Z</dcterms:modified>
</cp:coreProperties>
</file>