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7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9144000" cy="6858000" type="screen4x3"/>
  <p:notesSz cx="6980238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006699"/>
    <a:srgbClr val="008080"/>
    <a:srgbClr val="00CDFF"/>
    <a:srgbClr val="0085FF"/>
    <a:srgbClr val="0066CC"/>
    <a:srgbClr val="66FF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>
      <p:cViewPr varScale="1">
        <p:scale>
          <a:sx n="60" d="100"/>
          <a:sy n="60" d="100"/>
        </p:scale>
        <p:origin x="-49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mausner\Local%20Settings\Temporary%20Internet%20Files\Content.Outlook\YXWRDVSW\Integ%202011_rev1%20(4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To Date Accum. uA-hrs</a:t>
            </a:r>
          </a:p>
        </c:rich>
      </c:tx>
      <c:layout>
        <c:manualLayout>
          <c:xMode val="edge"/>
          <c:yMode val="edge"/>
          <c:x val="0.36752180574849042"/>
          <c:y val="2.82486395227157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6849836941292923"/>
          <c:y val="0.16572535186659884"/>
          <c:w val="0.67399347765171691"/>
          <c:h val="0.68550031908456766"/>
        </c:manualLayout>
      </c:layout>
      <c:lineChart>
        <c:grouping val="standard"/>
        <c:ser>
          <c:idx val="3"/>
          <c:order val="0"/>
          <c:tx>
            <c:v>FY2007</c:v>
          </c:tx>
          <c:spPr>
            <a:ln w="12700">
              <a:solidFill>
                <a:srgbClr val="00FFFF"/>
              </a:solidFill>
              <a:prstDash val="solid"/>
            </a:ln>
          </c:spPr>
          <c:marker>
            <c:symbol val="x"/>
            <c:size val="2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'Chart FY05-FY11'!$I$5:$I$81</c:f>
              <c:numCache>
                <c:formatCode>0.00</c:formatCode>
                <c:ptCount val="77"/>
                <c:pt idx="0">
                  <c:v>99</c:v>
                </c:pt>
                <c:pt idx="1">
                  <c:v>545</c:v>
                </c:pt>
                <c:pt idx="2">
                  <c:v>1734</c:v>
                </c:pt>
                <c:pt idx="3">
                  <c:v>3410</c:v>
                </c:pt>
                <c:pt idx="4">
                  <c:v>5108</c:v>
                </c:pt>
                <c:pt idx="5">
                  <c:v>6836</c:v>
                </c:pt>
                <c:pt idx="6">
                  <c:v>8470</c:v>
                </c:pt>
                <c:pt idx="7">
                  <c:v>9730</c:v>
                </c:pt>
                <c:pt idx="8">
                  <c:v>10994</c:v>
                </c:pt>
                <c:pt idx="9">
                  <c:v>12565</c:v>
                </c:pt>
                <c:pt idx="10">
                  <c:v>14187</c:v>
                </c:pt>
                <c:pt idx="11">
                  <c:v>15758</c:v>
                </c:pt>
                <c:pt idx="12">
                  <c:v>17281</c:v>
                </c:pt>
                <c:pt idx="13">
                  <c:v>19243</c:v>
                </c:pt>
                <c:pt idx="14">
                  <c:v>21240</c:v>
                </c:pt>
                <c:pt idx="15">
                  <c:v>23189</c:v>
                </c:pt>
                <c:pt idx="16">
                  <c:v>25383</c:v>
                </c:pt>
                <c:pt idx="17">
                  <c:v>27692</c:v>
                </c:pt>
                <c:pt idx="18">
                  <c:v>29994</c:v>
                </c:pt>
                <c:pt idx="19">
                  <c:v>32237</c:v>
                </c:pt>
                <c:pt idx="20">
                  <c:v>34172</c:v>
                </c:pt>
                <c:pt idx="21">
                  <c:v>35505</c:v>
                </c:pt>
                <c:pt idx="22">
                  <c:v>37845</c:v>
                </c:pt>
                <c:pt idx="23">
                  <c:v>40267</c:v>
                </c:pt>
                <c:pt idx="24">
                  <c:v>42614</c:v>
                </c:pt>
                <c:pt idx="25">
                  <c:v>45178</c:v>
                </c:pt>
                <c:pt idx="26">
                  <c:v>47454</c:v>
                </c:pt>
                <c:pt idx="27">
                  <c:v>49688</c:v>
                </c:pt>
                <c:pt idx="28">
                  <c:v>51832</c:v>
                </c:pt>
                <c:pt idx="29">
                  <c:v>53875</c:v>
                </c:pt>
                <c:pt idx="30">
                  <c:v>56077</c:v>
                </c:pt>
                <c:pt idx="31">
                  <c:v>58427</c:v>
                </c:pt>
                <c:pt idx="32">
                  <c:v>60569</c:v>
                </c:pt>
                <c:pt idx="33">
                  <c:v>62729</c:v>
                </c:pt>
                <c:pt idx="34">
                  <c:v>64813</c:v>
                </c:pt>
                <c:pt idx="35">
                  <c:v>66177</c:v>
                </c:pt>
                <c:pt idx="36">
                  <c:v>68340</c:v>
                </c:pt>
                <c:pt idx="37">
                  <c:v>70426</c:v>
                </c:pt>
                <c:pt idx="38">
                  <c:v>72467</c:v>
                </c:pt>
                <c:pt idx="39">
                  <c:v>74383</c:v>
                </c:pt>
                <c:pt idx="40">
                  <c:v>76018</c:v>
                </c:pt>
                <c:pt idx="41">
                  <c:v>78106</c:v>
                </c:pt>
                <c:pt idx="42">
                  <c:v>80293</c:v>
                </c:pt>
                <c:pt idx="43">
                  <c:v>82239</c:v>
                </c:pt>
                <c:pt idx="44">
                  <c:v>84463</c:v>
                </c:pt>
                <c:pt idx="45">
                  <c:v>86681</c:v>
                </c:pt>
                <c:pt idx="46">
                  <c:v>88892</c:v>
                </c:pt>
                <c:pt idx="47">
                  <c:v>91106</c:v>
                </c:pt>
                <c:pt idx="48">
                  <c:v>92918</c:v>
                </c:pt>
                <c:pt idx="49">
                  <c:v>95124</c:v>
                </c:pt>
                <c:pt idx="50">
                  <c:v>97340</c:v>
                </c:pt>
                <c:pt idx="51">
                  <c:v>99561</c:v>
                </c:pt>
                <c:pt idx="52">
                  <c:v>101740</c:v>
                </c:pt>
                <c:pt idx="53">
                  <c:v>103852</c:v>
                </c:pt>
                <c:pt idx="54">
                  <c:v>105797</c:v>
                </c:pt>
                <c:pt idx="55">
                  <c:v>107904</c:v>
                </c:pt>
                <c:pt idx="56">
                  <c:v>109996</c:v>
                </c:pt>
                <c:pt idx="57">
                  <c:v>112097</c:v>
                </c:pt>
                <c:pt idx="58">
                  <c:v>114295</c:v>
                </c:pt>
                <c:pt idx="59">
                  <c:v>116429</c:v>
                </c:pt>
                <c:pt idx="60">
                  <c:v>118397</c:v>
                </c:pt>
                <c:pt idx="61">
                  <c:v>120567</c:v>
                </c:pt>
                <c:pt idx="62">
                  <c:v>122053.38</c:v>
                </c:pt>
                <c:pt idx="63">
                  <c:v>124149.38</c:v>
                </c:pt>
                <c:pt idx="64">
                  <c:v>126226.38</c:v>
                </c:pt>
                <c:pt idx="65">
                  <c:v>128427.38</c:v>
                </c:pt>
                <c:pt idx="66">
                  <c:v>130342.38</c:v>
                </c:pt>
                <c:pt idx="67">
                  <c:v>132204.37999999998</c:v>
                </c:pt>
                <c:pt idx="68">
                  <c:v>134339.37999999998</c:v>
                </c:pt>
                <c:pt idx="69">
                  <c:v>136528.37999999998</c:v>
                </c:pt>
                <c:pt idx="70">
                  <c:v>138667.37999999998</c:v>
                </c:pt>
                <c:pt idx="71">
                  <c:v>140760.37999999998</c:v>
                </c:pt>
                <c:pt idx="72">
                  <c:v>142861.37999999998</c:v>
                </c:pt>
                <c:pt idx="73">
                  <c:v>144985.37999999998</c:v>
                </c:pt>
                <c:pt idx="74">
                  <c:v>147090.37999999998</c:v>
                </c:pt>
                <c:pt idx="75">
                  <c:v>149219.37999999998</c:v>
                </c:pt>
                <c:pt idx="76">
                  <c:v>151382.37999999998</c:v>
                </c:pt>
              </c:numCache>
            </c:numRef>
          </c:val>
        </c:ser>
        <c:ser>
          <c:idx val="5"/>
          <c:order val="1"/>
          <c:tx>
            <c:v>FY2008</c:v>
          </c:tx>
          <c:spPr>
            <a:ln w="12700">
              <a:solidFill>
                <a:srgbClr val="800000"/>
              </a:solidFill>
              <a:prstDash val="solid"/>
            </a:ln>
          </c:spPr>
          <c:marker>
            <c:symbol val="circle"/>
            <c:size val="2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val>
            <c:numRef>
              <c:f>'Chart FY05-FY11'!$K$5:$K$81</c:f>
              <c:numCache>
                <c:formatCode>0.00</c:formatCode>
                <c:ptCount val="77"/>
                <c:pt idx="0">
                  <c:v>458</c:v>
                </c:pt>
                <c:pt idx="1">
                  <c:v>1246</c:v>
                </c:pt>
                <c:pt idx="2">
                  <c:v>2346</c:v>
                </c:pt>
                <c:pt idx="3">
                  <c:v>3646</c:v>
                </c:pt>
                <c:pt idx="4">
                  <c:v>4953.67</c:v>
                </c:pt>
                <c:pt idx="5">
                  <c:v>6629.89</c:v>
                </c:pt>
                <c:pt idx="6">
                  <c:v>8861.2100000000009</c:v>
                </c:pt>
                <c:pt idx="7">
                  <c:v>10897.79</c:v>
                </c:pt>
                <c:pt idx="8">
                  <c:v>13048.12</c:v>
                </c:pt>
                <c:pt idx="9">
                  <c:v>15136.57</c:v>
                </c:pt>
                <c:pt idx="10">
                  <c:v>16961.12</c:v>
                </c:pt>
                <c:pt idx="11">
                  <c:v>19101.12</c:v>
                </c:pt>
                <c:pt idx="12">
                  <c:v>21026.12</c:v>
                </c:pt>
                <c:pt idx="13">
                  <c:v>23093.119999999992</c:v>
                </c:pt>
                <c:pt idx="14">
                  <c:v>25281.119999999992</c:v>
                </c:pt>
                <c:pt idx="15">
                  <c:v>27585.119999999992</c:v>
                </c:pt>
                <c:pt idx="16">
                  <c:v>29889.119999999992</c:v>
                </c:pt>
                <c:pt idx="17">
                  <c:v>32181.119999999992</c:v>
                </c:pt>
                <c:pt idx="18">
                  <c:v>34483.120000000003</c:v>
                </c:pt>
                <c:pt idx="19">
                  <c:v>36486.120000000003</c:v>
                </c:pt>
                <c:pt idx="20">
                  <c:v>38795.32</c:v>
                </c:pt>
                <c:pt idx="21">
                  <c:v>41081.22</c:v>
                </c:pt>
                <c:pt idx="22">
                  <c:v>43305.02</c:v>
                </c:pt>
                <c:pt idx="23">
                  <c:v>45530.82</c:v>
                </c:pt>
                <c:pt idx="24">
                  <c:v>47778.683199999999</c:v>
                </c:pt>
                <c:pt idx="25">
                  <c:v>50031.627099999998</c:v>
                </c:pt>
                <c:pt idx="26">
                  <c:v>52300.126500000006</c:v>
                </c:pt>
                <c:pt idx="27">
                  <c:v>54537.882900000011</c:v>
                </c:pt>
                <c:pt idx="28">
                  <c:v>56789.653399999996</c:v>
                </c:pt>
                <c:pt idx="29">
                  <c:v>59004.097200000004</c:v>
                </c:pt>
                <c:pt idx="30">
                  <c:v>61232.113099999995</c:v>
                </c:pt>
                <c:pt idx="31">
                  <c:v>63362.110700000005</c:v>
                </c:pt>
                <c:pt idx="32">
                  <c:v>65591.891200000013</c:v>
                </c:pt>
                <c:pt idx="33">
                  <c:v>67414.415899999993</c:v>
                </c:pt>
                <c:pt idx="34">
                  <c:v>69587.995700000014</c:v>
                </c:pt>
                <c:pt idx="35">
                  <c:v>71866.364400000006</c:v>
                </c:pt>
                <c:pt idx="36">
                  <c:v>74124.59090000001</c:v>
                </c:pt>
                <c:pt idx="37">
                  <c:v>76367.434700000013</c:v>
                </c:pt>
                <c:pt idx="38">
                  <c:v>78345.124700000029</c:v>
                </c:pt>
                <c:pt idx="39">
                  <c:v>80351.124700000029</c:v>
                </c:pt>
                <c:pt idx="40">
                  <c:v>82397.124700000029</c:v>
                </c:pt>
                <c:pt idx="41">
                  <c:v>84446.124700000029</c:v>
                </c:pt>
                <c:pt idx="42">
                  <c:v>86182.124700000029</c:v>
                </c:pt>
                <c:pt idx="43">
                  <c:v>87426.124700000029</c:v>
                </c:pt>
                <c:pt idx="44">
                  <c:v>88655.124700000029</c:v>
                </c:pt>
                <c:pt idx="45">
                  <c:v>89840.124700000029</c:v>
                </c:pt>
                <c:pt idx="46">
                  <c:v>89861.124700000029</c:v>
                </c:pt>
                <c:pt idx="47">
                  <c:v>89861.124700000029</c:v>
                </c:pt>
                <c:pt idx="48">
                  <c:v>90405.124700000029</c:v>
                </c:pt>
                <c:pt idx="49">
                  <c:v>91902.124700000029</c:v>
                </c:pt>
                <c:pt idx="50">
                  <c:v>93661.124700000029</c:v>
                </c:pt>
                <c:pt idx="51">
                  <c:v>95296.124700000029</c:v>
                </c:pt>
                <c:pt idx="52">
                  <c:v>96091.124700000029</c:v>
                </c:pt>
                <c:pt idx="53">
                  <c:v>97704.124700000029</c:v>
                </c:pt>
                <c:pt idx="54">
                  <c:v>99657.124700000029</c:v>
                </c:pt>
                <c:pt idx="55">
                  <c:v>101635.12470000003</c:v>
                </c:pt>
                <c:pt idx="56">
                  <c:v>103609.12470000003</c:v>
                </c:pt>
                <c:pt idx="57">
                  <c:v>105546.12470000003</c:v>
                </c:pt>
                <c:pt idx="58">
                  <c:v>107481.12470000003</c:v>
                </c:pt>
                <c:pt idx="59">
                  <c:v>109268.12470000003</c:v>
                </c:pt>
                <c:pt idx="60">
                  <c:v>110856.12470000003</c:v>
                </c:pt>
                <c:pt idx="61">
                  <c:v>112721.12470000003</c:v>
                </c:pt>
                <c:pt idx="62">
                  <c:v>114556.12470000003</c:v>
                </c:pt>
                <c:pt idx="63">
                  <c:v>116314.12470000003</c:v>
                </c:pt>
                <c:pt idx="64">
                  <c:v>118239.12470000003</c:v>
                </c:pt>
                <c:pt idx="65">
                  <c:v>120143.12470000003</c:v>
                </c:pt>
                <c:pt idx="66">
                  <c:v>121956.12470000003</c:v>
                </c:pt>
                <c:pt idx="67">
                  <c:v>123779.12470000003</c:v>
                </c:pt>
                <c:pt idx="68">
                  <c:v>125616.12470000003</c:v>
                </c:pt>
                <c:pt idx="69">
                  <c:v>127265.12470000003</c:v>
                </c:pt>
                <c:pt idx="70">
                  <c:v>129063.12470000003</c:v>
                </c:pt>
                <c:pt idx="71">
                  <c:v>130901.12470000003</c:v>
                </c:pt>
                <c:pt idx="72">
                  <c:v>132801.12469999999</c:v>
                </c:pt>
                <c:pt idx="73">
                  <c:v>134627.12469999999</c:v>
                </c:pt>
                <c:pt idx="74">
                  <c:v>136160.12469999999</c:v>
                </c:pt>
                <c:pt idx="75">
                  <c:v>137133.12469999999</c:v>
                </c:pt>
                <c:pt idx="76">
                  <c:v>138976.12469999999</c:v>
                </c:pt>
              </c:numCache>
            </c:numRef>
          </c:val>
        </c:ser>
        <c:ser>
          <c:idx val="0"/>
          <c:order val="2"/>
          <c:tx>
            <c:v>FY2009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val>
            <c:numRef>
              <c:f>'Chart FY05-FY11'!$M$5:$M$81</c:f>
              <c:numCache>
                <c:formatCode>0.00</c:formatCode>
                <c:ptCount val="77"/>
                <c:pt idx="0">
                  <c:v>365</c:v>
                </c:pt>
                <c:pt idx="1">
                  <c:v>685</c:v>
                </c:pt>
                <c:pt idx="2">
                  <c:v>1060</c:v>
                </c:pt>
                <c:pt idx="3">
                  <c:v>2360</c:v>
                </c:pt>
                <c:pt idx="4">
                  <c:v>3560</c:v>
                </c:pt>
                <c:pt idx="5">
                  <c:v>4860</c:v>
                </c:pt>
                <c:pt idx="6">
                  <c:v>6260</c:v>
                </c:pt>
                <c:pt idx="7">
                  <c:v>7820</c:v>
                </c:pt>
                <c:pt idx="8">
                  <c:v>9380</c:v>
                </c:pt>
                <c:pt idx="9">
                  <c:v>11210</c:v>
                </c:pt>
                <c:pt idx="10">
                  <c:v>12990</c:v>
                </c:pt>
                <c:pt idx="11">
                  <c:v>14430</c:v>
                </c:pt>
                <c:pt idx="12">
                  <c:v>15870</c:v>
                </c:pt>
                <c:pt idx="13">
                  <c:v>17640</c:v>
                </c:pt>
                <c:pt idx="14">
                  <c:v>19410</c:v>
                </c:pt>
                <c:pt idx="15">
                  <c:v>21040</c:v>
                </c:pt>
                <c:pt idx="16">
                  <c:v>22667</c:v>
                </c:pt>
                <c:pt idx="17">
                  <c:v>24307</c:v>
                </c:pt>
                <c:pt idx="18">
                  <c:v>25977</c:v>
                </c:pt>
                <c:pt idx="19">
                  <c:v>27617</c:v>
                </c:pt>
                <c:pt idx="20">
                  <c:v>29224</c:v>
                </c:pt>
                <c:pt idx="21">
                  <c:v>30748.048999999999</c:v>
                </c:pt>
                <c:pt idx="22">
                  <c:v>31791.652399999995</c:v>
                </c:pt>
                <c:pt idx="23">
                  <c:v>33253.245399999993</c:v>
                </c:pt>
                <c:pt idx="24">
                  <c:v>33957.393199999999</c:v>
                </c:pt>
                <c:pt idx="25">
                  <c:v>34701.0432</c:v>
                </c:pt>
                <c:pt idx="26">
                  <c:v>35958.932700000005</c:v>
                </c:pt>
                <c:pt idx="27">
                  <c:v>37594.261599999998</c:v>
                </c:pt>
                <c:pt idx="28">
                  <c:v>39183.073000000004</c:v>
                </c:pt>
                <c:pt idx="29">
                  <c:v>40585.261599999998</c:v>
                </c:pt>
                <c:pt idx="30">
                  <c:v>42135.261599999998</c:v>
                </c:pt>
                <c:pt idx="31">
                  <c:v>43715.261599999998</c:v>
                </c:pt>
                <c:pt idx="32">
                  <c:v>45295.261599999998</c:v>
                </c:pt>
                <c:pt idx="33">
                  <c:v>46875.261599999998</c:v>
                </c:pt>
                <c:pt idx="34">
                  <c:v>48467.551600000006</c:v>
                </c:pt>
                <c:pt idx="35">
                  <c:v>49993.631600000001</c:v>
                </c:pt>
                <c:pt idx="36">
                  <c:v>51557.574600000007</c:v>
                </c:pt>
                <c:pt idx="37">
                  <c:v>52766.689000000006</c:v>
                </c:pt>
                <c:pt idx="38">
                  <c:v>54373.189300000005</c:v>
                </c:pt>
                <c:pt idx="39">
                  <c:v>56030.189300000005</c:v>
                </c:pt>
                <c:pt idx="40">
                  <c:v>57648.189300000005</c:v>
                </c:pt>
                <c:pt idx="41">
                  <c:v>59253.189300000005</c:v>
                </c:pt>
                <c:pt idx="42">
                  <c:v>60580.795899999997</c:v>
                </c:pt>
                <c:pt idx="43">
                  <c:v>62212.595099999999</c:v>
                </c:pt>
                <c:pt idx="44">
                  <c:v>63847.368400000007</c:v>
                </c:pt>
                <c:pt idx="45">
                  <c:v>65491.765800000001</c:v>
                </c:pt>
                <c:pt idx="46">
                  <c:v>66944.100000000006</c:v>
                </c:pt>
                <c:pt idx="47">
                  <c:v>68584.835599999991</c:v>
                </c:pt>
                <c:pt idx="48">
                  <c:v>70282.046899999987</c:v>
                </c:pt>
                <c:pt idx="49">
                  <c:v>71875.175500000027</c:v>
                </c:pt>
                <c:pt idx="50">
                  <c:v>73083.040799999988</c:v>
                </c:pt>
                <c:pt idx="51">
                  <c:v>74656.082399999999</c:v>
                </c:pt>
                <c:pt idx="52">
                  <c:v>76296.016699999978</c:v>
                </c:pt>
                <c:pt idx="53">
                  <c:v>77926.365900000004</c:v>
                </c:pt>
                <c:pt idx="54">
                  <c:v>79484.812199999986</c:v>
                </c:pt>
                <c:pt idx="55">
                  <c:v>81136.051399999997</c:v>
                </c:pt>
                <c:pt idx="56">
                  <c:v>82791.891399999993</c:v>
                </c:pt>
                <c:pt idx="57">
                  <c:v>84378.369299999991</c:v>
                </c:pt>
                <c:pt idx="58">
                  <c:v>85798.45</c:v>
                </c:pt>
                <c:pt idx="59">
                  <c:v>87493.562099999981</c:v>
                </c:pt>
                <c:pt idx="60">
                  <c:v>89142.633199999997</c:v>
                </c:pt>
                <c:pt idx="61">
                  <c:v>90798.631899999993</c:v>
                </c:pt>
                <c:pt idx="62">
                  <c:v>92460.221600000004</c:v>
                </c:pt>
                <c:pt idx="63">
                  <c:v>94006.189300000013</c:v>
                </c:pt>
                <c:pt idx="64">
                  <c:v>95270.524000000005</c:v>
                </c:pt>
                <c:pt idx="65">
                  <c:v>96906.189300000013</c:v>
                </c:pt>
                <c:pt idx="66">
                  <c:v>98512.189300000013</c:v>
                </c:pt>
                <c:pt idx="67">
                  <c:v>99966.189300000013</c:v>
                </c:pt>
                <c:pt idx="68">
                  <c:v>101664.18930000001</c:v>
                </c:pt>
                <c:pt idx="69">
                  <c:v>103268.67030000001</c:v>
                </c:pt>
                <c:pt idx="70">
                  <c:v>104934.40629999999</c:v>
                </c:pt>
                <c:pt idx="71">
                  <c:v>106568.18930000001</c:v>
                </c:pt>
                <c:pt idx="72">
                  <c:v>108253.7743</c:v>
                </c:pt>
                <c:pt idx="73">
                  <c:v>109913.3523</c:v>
                </c:pt>
                <c:pt idx="74">
                  <c:v>111622.8033</c:v>
                </c:pt>
                <c:pt idx="75">
                  <c:v>113310.73329999998</c:v>
                </c:pt>
                <c:pt idx="76">
                  <c:v>114997.18930000001</c:v>
                </c:pt>
              </c:numCache>
            </c:numRef>
          </c:val>
        </c:ser>
        <c:ser>
          <c:idx val="1"/>
          <c:order val="3"/>
          <c:tx>
            <c:v>FY2010</c:v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2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val>
            <c:numRef>
              <c:f>'Chart FY05-FY11'!$N$5:$N$81</c:f>
              <c:numCache>
                <c:formatCode>0.00</c:formatCode>
                <c:ptCount val="77"/>
                <c:pt idx="0">
                  <c:v>234.77752899999999</c:v>
                </c:pt>
                <c:pt idx="1">
                  <c:v>1042</c:v>
                </c:pt>
                <c:pt idx="2">
                  <c:v>2220</c:v>
                </c:pt>
                <c:pt idx="3">
                  <c:v>3543.9255100000005</c:v>
                </c:pt>
                <c:pt idx="4">
                  <c:v>5068.3370099999993</c:v>
                </c:pt>
                <c:pt idx="5">
                  <c:v>6618.1029600000011</c:v>
                </c:pt>
                <c:pt idx="6">
                  <c:v>7904</c:v>
                </c:pt>
                <c:pt idx="7">
                  <c:v>9872</c:v>
                </c:pt>
                <c:pt idx="8">
                  <c:v>11907</c:v>
                </c:pt>
                <c:pt idx="9">
                  <c:v>14104</c:v>
                </c:pt>
                <c:pt idx="10">
                  <c:v>16330</c:v>
                </c:pt>
                <c:pt idx="11">
                  <c:v>18102</c:v>
                </c:pt>
                <c:pt idx="12">
                  <c:v>19717</c:v>
                </c:pt>
                <c:pt idx="13">
                  <c:v>22012</c:v>
                </c:pt>
                <c:pt idx="14">
                  <c:v>23990</c:v>
                </c:pt>
                <c:pt idx="15">
                  <c:v>26140</c:v>
                </c:pt>
                <c:pt idx="16">
                  <c:v>28286</c:v>
                </c:pt>
                <c:pt idx="17">
                  <c:v>30379.144400000001</c:v>
                </c:pt>
                <c:pt idx="18">
                  <c:v>32496.431199999999</c:v>
                </c:pt>
                <c:pt idx="19">
                  <c:v>34616.079399999995</c:v>
                </c:pt>
                <c:pt idx="20">
                  <c:v>36630</c:v>
                </c:pt>
                <c:pt idx="21">
                  <c:v>38078</c:v>
                </c:pt>
                <c:pt idx="22">
                  <c:v>38078</c:v>
                </c:pt>
                <c:pt idx="23">
                  <c:v>39435</c:v>
                </c:pt>
                <c:pt idx="24">
                  <c:v>41608</c:v>
                </c:pt>
                <c:pt idx="25">
                  <c:v>43772</c:v>
                </c:pt>
                <c:pt idx="26">
                  <c:v>46096</c:v>
                </c:pt>
                <c:pt idx="27">
                  <c:v>48056</c:v>
                </c:pt>
                <c:pt idx="28">
                  <c:v>50140</c:v>
                </c:pt>
                <c:pt idx="29">
                  <c:v>52344</c:v>
                </c:pt>
                <c:pt idx="30">
                  <c:v>54332</c:v>
                </c:pt>
                <c:pt idx="31">
                  <c:v>56569.719999999994</c:v>
                </c:pt>
                <c:pt idx="32">
                  <c:v>58786.41</c:v>
                </c:pt>
                <c:pt idx="33">
                  <c:v>61043.58</c:v>
                </c:pt>
                <c:pt idx="34">
                  <c:v>63183.321699999993</c:v>
                </c:pt>
                <c:pt idx="35">
                  <c:v>65407.890999999996</c:v>
                </c:pt>
                <c:pt idx="36">
                  <c:v>67698.177100000015</c:v>
                </c:pt>
                <c:pt idx="37">
                  <c:v>70050.009999999995</c:v>
                </c:pt>
                <c:pt idx="38">
                  <c:v>71865</c:v>
                </c:pt>
                <c:pt idx="39">
                  <c:v>74104</c:v>
                </c:pt>
                <c:pt idx="40">
                  <c:v>75920</c:v>
                </c:pt>
                <c:pt idx="41">
                  <c:v>78020</c:v>
                </c:pt>
                <c:pt idx="42">
                  <c:v>79869.982199999999</c:v>
                </c:pt>
                <c:pt idx="43">
                  <c:v>82146.041999999987</c:v>
                </c:pt>
                <c:pt idx="44">
                  <c:v>84440</c:v>
                </c:pt>
                <c:pt idx="45">
                  <c:v>86737</c:v>
                </c:pt>
                <c:pt idx="46">
                  <c:v>88894</c:v>
                </c:pt>
                <c:pt idx="47">
                  <c:v>91278</c:v>
                </c:pt>
                <c:pt idx="48">
                  <c:v>93289</c:v>
                </c:pt>
                <c:pt idx="49">
                  <c:v>95701</c:v>
                </c:pt>
                <c:pt idx="50">
                  <c:v>97572.641500000012</c:v>
                </c:pt>
                <c:pt idx="51">
                  <c:v>99869.141099999993</c:v>
                </c:pt>
                <c:pt idx="52">
                  <c:v>102322.36599999999</c:v>
                </c:pt>
                <c:pt idx="53">
                  <c:v>104776.819</c:v>
                </c:pt>
                <c:pt idx="54">
                  <c:v>107140.147</c:v>
                </c:pt>
                <c:pt idx="55">
                  <c:v>109180.85900000001</c:v>
                </c:pt>
                <c:pt idx="56">
                  <c:v>111472.4</c:v>
                </c:pt>
                <c:pt idx="57">
                  <c:v>113462.003</c:v>
                </c:pt>
                <c:pt idx="58">
                  <c:v>115370.01700000001</c:v>
                </c:pt>
                <c:pt idx="59">
                  <c:v>117547</c:v>
                </c:pt>
                <c:pt idx="60">
                  <c:v>119710</c:v>
                </c:pt>
                <c:pt idx="61">
                  <c:v>121940</c:v>
                </c:pt>
                <c:pt idx="62">
                  <c:v>124095.29700000001</c:v>
                </c:pt>
                <c:pt idx="63">
                  <c:v>127688.819</c:v>
                </c:pt>
                <c:pt idx="64">
                  <c:v>129967.315</c:v>
                </c:pt>
                <c:pt idx="65">
                  <c:v>132337.51</c:v>
                </c:pt>
                <c:pt idx="66">
                  <c:v>134845.96</c:v>
                </c:pt>
                <c:pt idx="67">
                  <c:v>137346.14000000001</c:v>
                </c:pt>
                <c:pt idx="68">
                  <c:v>139097.62</c:v>
                </c:pt>
                <c:pt idx="69">
                  <c:v>140979.057</c:v>
                </c:pt>
                <c:pt idx="70">
                  <c:v>143411.071</c:v>
                </c:pt>
                <c:pt idx="71">
                  <c:v>145007.86399999997</c:v>
                </c:pt>
                <c:pt idx="72">
                  <c:v>147089</c:v>
                </c:pt>
                <c:pt idx="73">
                  <c:v>148949</c:v>
                </c:pt>
                <c:pt idx="74">
                  <c:v>151480</c:v>
                </c:pt>
                <c:pt idx="75">
                  <c:v>153813.97200000001</c:v>
                </c:pt>
                <c:pt idx="76">
                  <c:v>156308.24600000001</c:v>
                </c:pt>
              </c:numCache>
            </c:numRef>
          </c:val>
        </c:ser>
        <c:ser>
          <c:idx val="2"/>
          <c:order val="4"/>
          <c:tx>
            <c:v>FY2011</c:v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val>
            <c:numRef>
              <c:f>'Chart FY05-FY11'!$P$5:$P$81</c:f>
              <c:numCache>
                <c:formatCode>0.00</c:formatCode>
                <c:ptCount val="77"/>
                <c:pt idx="0">
                  <c:v>117.57106928500004</c:v>
                </c:pt>
                <c:pt idx="1">
                  <c:v>246.85700000000003</c:v>
                </c:pt>
                <c:pt idx="2">
                  <c:v>861.20699999999999</c:v>
                </c:pt>
                <c:pt idx="3">
                  <c:v>2379.21</c:v>
                </c:pt>
                <c:pt idx="4">
                  <c:v>4166.41</c:v>
                </c:pt>
                <c:pt idx="5">
                  <c:v>6109.99</c:v>
                </c:pt>
                <c:pt idx="6">
                  <c:v>8031.23</c:v>
                </c:pt>
                <c:pt idx="7">
                  <c:v>9740.2400000000016</c:v>
                </c:pt>
                <c:pt idx="8">
                  <c:v>11158.83</c:v>
                </c:pt>
                <c:pt idx="9">
                  <c:v>12845.5</c:v>
                </c:pt>
                <c:pt idx="10">
                  <c:v>14632.7</c:v>
                </c:pt>
                <c:pt idx="11">
                  <c:v>16384.089985300001</c:v>
                </c:pt>
                <c:pt idx="12">
                  <c:v>18289.6703155</c:v>
                </c:pt>
                <c:pt idx="13">
                  <c:v>19993.729994899997</c:v>
                </c:pt>
                <c:pt idx="14">
                  <c:v>21810.5221174</c:v>
                </c:pt>
                <c:pt idx="15">
                  <c:v>23684.072137499996</c:v>
                </c:pt>
                <c:pt idx="16">
                  <c:v>25380.246578799997</c:v>
                </c:pt>
                <c:pt idx="17">
                  <c:v>26128.898515300003</c:v>
                </c:pt>
                <c:pt idx="18">
                  <c:v>27901.687986599998</c:v>
                </c:pt>
                <c:pt idx="19">
                  <c:v>30160.917218799997</c:v>
                </c:pt>
                <c:pt idx="20">
                  <c:v>32370.715850000001</c:v>
                </c:pt>
                <c:pt idx="21">
                  <c:v>33186.9498609</c:v>
                </c:pt>
                <c:pt idx="22">
                  <c:v>33189.179951400001</c:v>
                </c:pt>
                <c:pt idx="23">
                  <c:v>34276.853563200006</c:v>
                </c:pt>
                <c:pt idx="24">
                  <c:v>36129.414818200014</c:v>
                </c:pt>
                <c:pt idx="25">
                  <c:v>38147.573668899997</c:v>
                </c:pt>
                <c:pt idx="26">
                  <c:v>40160.408785899999</c:v>
                </c:pt>
                <c:pt idx="27">
                  <c:v>42059.826068600007</c:v>
                </c:pt>
                <c:pt idx="28">
                  <c:v>43950.780847599999</c:v>
                </c:pt>
                <c:pt idx="29">
                  <c:v>45834.571747099995</c:v>
                </c:pt>
                <c:pt idx="30">
                  <c:v>47672.276902099999</c:v>
                </c:pt>
                <c:pt idx="31">
                  <c:v>49382.80635720001</c:v>
                </c:pt>
                <c:pt idx="32">
                  <c:v>51294.947498599999</c:v>
                </c:pt>
                <c:pt idx="33">
                  <c:v>53242.669669699993</c:v>
                </c:pt>
                <c:pt idx="34">
                  <c:v>55162.543913799993</c:v>
                </c:pt>
                <c:pt idx="35">
                  <c:v>57021.812418700007</c:v>
                </c:pt>
                <c:pt idx="36">
                  <c:v>59151.007699999995</c:v>
                </c:pt>
                <c:pt idx="37">
                  <c:v>61178.904600000002</c:v>
                </c:pt>
                <c:pt idx="38">
                  <c:v>63404.230099999993</c:v>
                </c:pt>
                <c:pt idx="39">
                  <c:v>65566.8802</c:v>
                </c:pt>
                <c:pt idx="40">
                  <c:v>67771.727499999994</c:v>
                </c:pt>
                <c:pt idx="41">
                  <c:v>69968.215599999981</c:v>
                </c:pt>
                <c:pt idx="42">
                  <c:v>71840.118100000007</c:v>
                </c:pt>
                <c:pt idx="43">
                  <c:v>73884.51019999999</c:v>
                </c:pt>
                <c:pt idx="44">
                  <c:v>76037.686499999996</c:v>
                </c:pt>
                <c:pt idx="45">
                  <c:v>78262.502999999982</c:v>
                </c:pt>
                <c:pt idx="46">
                  <c:v>80315.274000000005</c:v>
                </c:pt>
                <c:pt idx="47">
                  <c:v>82436.386400000003</c:v>
                </c:pt>
                <c:pt idx="48">
                  <c:v>84547.540099999998</c:v>
                </c:pt>
                <c:pt idx="49">
                  <c:v>86507.506199999989</c:v>
                </c:pt>
                <c:pt idx="50">
                  <c:v>88585.026499999993</c:v>
                </c:pt>
                <c:pt idx="51">
                  <c:v>90238.334600000002</c:v>
                </c:pt>
                <c:pt idx="52">
                  <c:v>92524.822199999995</c:v>
                </c:pt>
                <c:pt idx="53">
                  <c:v>94796.253599999982</c:v>
                </c:pt>
                <c:pt idx="54">
                  <c:v>97113.802100000001</c:v>
                </c:pt>
                <c:pt idx="55">
                  <c:v>99490.883400000006</c:v>
                </c:pt>
                <c:pt idx="56">
                  <c:v>101611.577</c:v>
                </c:pt>
                <c:pt idx="57">
                  <c:v>103438.86599999999</c:v>
                </c:pt>
                <c:pt idx="58">
                  <c:v>105780.28</c:v>
                </c:pt>
                <c:pt idx="59">
                  <c:v>108147.073</c:v>
                </c:pt>
                <c:pt idx="60">
                  <c:v>110397.072</c:v>
                </c:pt>
                <c:pt idx="61">
                  <c:v>112770.93599999999</c:v>
                </c:pt>
                <c:pt idx="62">
                  <c:v>115138.46599999999</c:v>
                </c:pt>
                <c:pt idx="63">
                  <c:v>117467.148</c:v>
                </c:pt>
                <c:pt idx="64">
                  <c:v>119715.969</c:v>
                </c:pt>
                <c:pt idx="65">
                  <c:v>122122.17200000002</c:v>
                </c:pt>
                <c:pt idx="66">
                  <c:v>123791.53599999999</c:v>
                </c:pt>
                <c:pt idx="67">
                  <c:v>126158.00599999999</c:v>
                </c:pt>
                <c:pt idx="68">
                  <c:v>128593.93999999999</c:v>
                </c:pt>
                <c:pt idx="69">
                  <c:v>131040.289</c:v>
                </c:pt>
                <c:pt idx="70">
                  <c:v>133473.755</c:v>
                </c:pt>
                <c:pt idx="71">
                  <c:v>135805.18099999998</c:v>
                </c:pt>
                <c:pt idx="72">
                  <c:v>138102.81899999999</c:v>
                </c:pt>
                <c:pt idx="73">
                  <c:v>140256.31700000001</c:v>
                </c:pt>
                <c:pt idx="74">
                  <c:v>141766.10500000001</c:v>
                </c:pt>
                <c:pt idx="75">
                  <c:v>144158.258</c:v>
                </c:pt>
                <c:pt idx="76">
                  <c:v>146668.51300000001</c:v>
                </c:pt>
              </c:numCache>
            </c:numRef>
          </c:val>
        </c:ser>
        <c:marker val="1"/>
        <c:axId val="65684224"/>
        <c:axId val="65686528"/>
      </c:lineChart>
      <c:catAx>
        <c:axId val="65684224"/>
        <c:scaling>
          <c:orientation val="minMax"/>
        </c:scaling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Days of Operation</a:t>
                </a:r>
              </a:p>
            </c:rich>
          </c:tx>
          <c:layout>
            <c:manualLayout>
              <c:xMode val="edge"/>
              <c:yMode val="edge"/>
              <c:x val="0.4188039181785122"/>
              <c:y val="0.91902240580568362"/>
            </c:manualLayout>
          </c:layout>
          <c:spPr>
            <a:noFill/>
            <a:ln w="25400">
              <a:noFill/>
            </a:ln>
          </c:spPr>
        </c:title>
        <c:numFmt formatCode="General" sourceLinked="0"/>
        <c:min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86528"/>
        <c:crosses val="autoZero"/>
        <c:auto val="1"/>
        <c:lblAlgn val="ctr"/>
        <c:lblOffset val="100"/>
        <c:tickLblSkip val="10"/>
        <c:tickMarkSkip val="10"/>
      </c:catAx>
      <c:valAx>
        <c:axId val="65686528"/>
        <c:scaling>
          <c:orientation val="minMax"/>
        </c:scaling>
        <c:axPos val="l"/>
        <c:majorGridlines>
          <c:spPr>
            <a:ln w="12700">
              <a:pattFill prst="pct25">
                <a:fgClr>
                  <a:srgbClr val="000000"/>
                </a:fgClr>
                <a:bgClr>
                  <a:srgbClr val="FFFFFF"/>
                </a:bgClr>
              </a:patt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uA-hrs</a:t>
                </a:r>
              </a:p>
            </c:rich>
          </c:tx>
          <c:layout>
            <c:manualLayout>
              <c:xMode val="edge"/>
              <c:yMode val="edge"/>
              <c:x val="2.0757045507389816E-2"/>
              <c:y val="0.45574471763314656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84224"/>
        <c:crosses val="autoZero"/>
        <c:crossBetween val="midCat"/>
      </c:valAx>
      <c:spPr>
        <a:solidFill>
          <a:srgbClr val="CC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6080688721822463"/>
          <c:y val="0.39736419595286804"/>
          <c:w val="0.11965826233671772"/>
          <c:h val="0.22787235881657331"/>
        </c:manualLayout>
      </c:layout>
      <c:spPr>
        <a:solidFill>
          <a:srgbClr val="CCFFFF"/>
        </a:solidFill>
        <a:ln w="3175">
          <a:solidFill>
            <a:srgbClr val="339966"/>
          </a:solidFill>
          <a:prstDash val="solid"/>
        </a:ln>
      </c:spPr>
      <c:txPr>
        <a:bodyPr/>
        <a:lstStyle/>
        <a:p>
          <a:pPr>
            <a:defRPr sz="10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00CCFF"/>
    </a:solidFill>
    <a:ln w="3175">
      <a:solidFill>
        <a:srgbClr val="000000"/>
      </a:solidFill>
      <a:prstDash val="solid"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B583F6C-044F-438C-9F2C-C82F79739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476AB-1F22-47DE-A38A-E2AA222C4B6B}" type="datetimeFigureOut">
              <a:rPr lang="en-US"/>
              <a:pPr>
                <a:defRPr/>
              </a:pPr>
              <a:t>3/1/2011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A8D3A-FDE0-4864-8EAC-8E36D00EF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0E405-9FD5-43C9-AC52-8EF3268C9FA3}" type="datetimeFigureOut">
              <a:rPr lang="en-US"/>
              <a:pPr>
                <a:defRPr/>
              </a:pPr>
              <a:t>3/1/2011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3ECF6-45A5-44B4-B3A0-92BB39691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DA1FC-5230-4730-8F68-D78C9C235962}" type="datetimeFigureOut">
              <a:rPr lang="en-US"/>
              <a:pPr>
                <a:defRPr/>
              </a:pPr>
              <a:t>3/1/2011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675CF-0973-4518-8D48-F6E075817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D8EF0-D47E-45E1-BC5D-CA0DC4CCBD96}" type="datetimeFigureOut">
              <a:rPr lang="en-US"/>
              <a:pPr>
                <a:defRPr/>
              </a:pPr>
              <a:t>3/1/2011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406AF-82DA-49A6-B709-586038B26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870C3-FBDE-40AC-8276-595B744EEBC0}" type="datetimeFigureOut">
              <a:rPr lang="en-US"/>
              <a:pPr>
                <a:defRPr/>
              </a:pPr>
              <a:t>3/1/2011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65096-A225-4F07-BC13-08396AB23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EC242-1A27-47D7-8266-35D476993912}" type="datetimeFigureOut">
              <a:rPr lang="en-US"/>
              <a:pPr>
                <a:defRPr/>
              </a:pPr>
              <a:t>3/1/2011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6C6E1-D515-4DB7-881D-7CC18387E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F44C7-44FB-4BF2-9F4E-039FAB859EA1}" type="datetimeFigureOut">
              <a:rPr lang="en-US"/>
              <a:pPr>
                <a:defRPr/>
              </a:pPr>
              <a:t>3/1/2011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29901-657B-405A-8187-28AE852E4C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3F9E9-5B34-48D8-8A5E-38BE11B7997C}" type="datetimeFigureOut">
              <a:rPr lang="en-US"/>
              <a:pPr>
                <a:defRPr/>
              </a:pPr>
              <a:t>3/1/2011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3F30C-548E-4828-BA1F-E8721D28B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9580F-B7BC-47C9-BD63-C4086A7AB39B}" type="datetimeFigureOut">
              <a:rPr lang="en-US"/>
              <a:pPr>
                <a:defRPr/>
              </a:pPr>
              <a:t>3/1/2011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1A810-A6D0-47A3-A009-CBD443D00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FF86D-75BA-4B2E-860C-634C81544A24}" type="datetimeFigureOut">
              <a:rPr lang="en-US"/>
              <a:pPr>
                <a:defRPr/>
              </a:pPr>
              <a:t>3/1/2011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54DC8-8335-4387-B4F1-D4C5F2D9C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01C21-5039-45B6-A5A2-5FD0C617E468}" type="datetimeFigureOut">
              <a:rPr lang="en-US"/>
              <a:pPr>
                <a:defRPr/>
              </a:pPr>
              <a:t>3/1/2011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EEEC0-E75B-47C3-8C54-9E70694E1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9A33AC2B-BFEC-46FE-AF26-2580E6237513}" type="datetimeFigureOut">
              <a:rPr lang="en-US"/>
              <a:pPr>
                <a:defRPr/>
              </a:pPr>
              <a:t>3/1/2011</a:t>
            </a:fld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4B3262D1-131C-478C-BBC2-475FCEF16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3575" y="0"/>
            <a:ext cx="7840663" cy="609600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en-US" sz="3200" dirty="0" smtClean="0">
                <a:cs typeface="Arial" charset="0"/>
              </a:rPr>
              <a:t>BLIP operations 03-1-11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533400"/>
            <a:ext cx="8474075" cy="6172200"/>
          </a:xfrm>
          <a:ln>
            <a:solidFill>
              <a:schemeClr val="accent1"/>
            </a:solidFill>
          </a:ln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</a:pPr>
            <a:r>
              <a:rPr lang="en-US" sz="2200" dirty="0" smtClean="0">
                <a:cs typeface="Arial" charset="0"/>
              </a:rPr>
              <a:t>Status – running at 117.5MeV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>
                <a:cs typeface="Arial" charset="0"/>
              </a:rPr>
              <a:t>BLIP weekly average beam increased to 102.5µA, highest this year. Operations dropped  to 120.8 hours from planned shutdown to save cost in response to temporarily reduced demand for Sr-82 by the major user. 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>
                <a:cs typeface="Arial" charset="0"/>
              </a:rPr>
              <a:t>Isotope production of Sr-82 has resumed, as secondary user has ramped up demand.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>
                <a:cs typeface="Arial" charset="0"/>
              </a:rPr>
              <a:t>Irradiation LBNE targets downstream of the isotope targets continues.</a:t>
            </a:r>
          </a:p>
          <a:p>
            <a:pPr eaLnBrk="1" hangingPunct="1">
              <a:lnSpc>
                <a:spcPct val="150000"/>
              </a:lnSpc>
            </a:pPr>
            <a:r>
              <a:rPr lang="en-US" sz="2200" dirty="0" smtClean="0"/>
              <a:t>Operations issues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500" dirty="0" smtClean="0"/>
              <a:t>Investigation of cause of </a:t>
            </a:r>
            <a:r>
              <a:rPr lang="en-US" sz="1500" dirty="0" err="1" smtClean="0"/>
              <a:t>Ga</a:t>
            </a:r>
            <a:r>
              <a:rPr lang="en-US" sz="1500" dirty="0" smtClean="0"/>
              <a:t> targets leaks continues. </a:t>
            </a:r>
          </a:p>
          <a:p>
            <a:pPr lvl="2" eaLnBrk="1" hangingPunct="1">
              <a:lnSpc>
                <a:spcPct val="150000"/>
              </a:lnSpc>
            </a:pPr>
            <a:r>
              <a:rPr lang="en-US" sz="1400" dirty="0" err="1" smtClean="0"/>
              <a:t>Linac</a:t>
            </a:r>
            <a:r>
              <a:rPr lang="en-US" sz="1400" dirty="0" smtClean="0"/>
              <a:t>  will try again to get the </a:t>
            </a:r>
            <a:r>
              <a:rPr lang="en-US" sz="1400" dirty="0" err="1" smtClean="0"/>
              <a:t>octupole</a:t>
            </a:r>
            <a:r>
              <a:rPr lang="en-US" sz="1400" dirty="0" smtClean="0"/>
              <a:t> beam profile working in order to reduce power density on target. Literature indicates that the resistance of the </a:t>
            </a:r>
            <a:r>
              <a:rPr lang="en-US" sz="1400" dirty="0" err="1" smtClean="0"/>
              <a:t>Nb</a:t>
            </a:r>
            <a:r>
              <a:rPr lang="en-US" sz="1400" dirty="0" smtClean="0"/>
              <a:t> cladding to attack by </a:t>
            </a:r>
            <a:r>
              <a:rPr lang="en-US" sz="1400" dirty="0" err="1" smtClean="0"/>
              <a:t>Ga</a:t>
            </a:r>
            <a:r>
              <a:rPr lang="en-US" sz="1400" dirty="0" smtClean="0"/>
              <a:t> significantly declines at temperatures above 400 </a:t>
            </a:r>
            <a:r>
              <a:rPr lang="en-US" sz="1400" baseline="30000" dirty="0" smtClean="0"/>
              <a:t>0</a:t>
            </a:r>
            <a:r>
              <a:rPr lang="en-US" sz="1400" dirty="0" smtClean="0"/>
              <a:t>C. </a:t>
            </a:r>
          </a:p>
          <a:p>
            <a:pPr lvl="2" eaLnBrk="1" hangingPunct="1">
              <a:lnSpc>
                <a:spcPct val="150000"/>
              </a:lnSpc>
            </a:pPr>
            <a:r>
              <a:rPr lang="en-US" sz="1400" dirty="0" smtClean="0"/>
              <a:t>We have begun investigating alternate cladding materials including Ta, W, alumina and graphite.</a:t>
            </a:r>
          </a:p>
          <a:p>
            <a:pPr eaLnBrk="1" hangingPunct="1">
              <a:lnSpc>
                <a:spcPct val="150000"/>
              </a:lnSpc>
              <a:buNone/>
            </a:pPr>
            <a:endParaRPr lang="en-US" sz="2200" dirty="0" smtClean="0"/>
          </a:p>
          <a:p>
            <a:pPr lvl="1" eaLnBrk="1" hangingPunct="1">
              <a:lnSpc>
                <a:spcPct val="150000"/>
              </a:lnSpc>
            </a:pPr>
            <a:endParaRPr lang="en-US" sz="1800" dirty="0" smtClean="0"/>
          </a:p>
          <a:p>
            <a:pPr lvl="1" eaLnBrk="1" hangingPunct="1">
              <a:lnSpc>
                <a:spcPct val="150000"/>
              </a:lnSpc>
            </a:pPr>
            <a:endParaRPr lang="en-US" sz="18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671512" y="900112"/>
          <a:ext cx="7800975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14398</TotalTime>
  <Words>146</Words>
  <Application>Microsoft Office PowerPoint</Application>
  <PresentationFormat>On-screen Show (4:3)</PresentationFormat>
  <Paragraphs>13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BLIP operations 03-1-11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Radionuclide and Radiopharmaceutical  Research (R&amp;RR) Program</dc:title>
  <dc:creator>Suresh Srivastava</dc:creator>
  <cp:lastModifiedBy>C-AD</cp:lastModifiedBy>
  <cp:revision>104</cp:revision>
  <dcterms:created xsi:type="dcterms:W3CDTF">2002-05-23T18:46:31Z</dcterms:created>
  <dcterms:modified xsi:type="dcterms:W3CDTF">2011-03-01T17:07:20Z</dcterms:modified>
</cp:coreProperties>
</file>