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Default Extension="gif" ContentType="image/gif"/>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7" r:id="rId2"/>
    <p:sldMasterId id="2147483656" r:id="rId3"/>
  </p:sldMasterIdLst>
  <p:notesMasterIdLst>
    <p:notesMasterId r:id="rId9"/>
  </p:notesMasterIdLst>
  <p:handoutMasterIdLst>
    <p:handoutMasterId r:id="rId10"/>
  </p:handoutMasterIdLst>
  <p:sldIdLst>
    <p:sldId id="669" r:id="rId4"/>
    <p:sldId id="676" r:id="rId5"/>
    <p:sldId id="678" r:id="rId6"/>
    <p:sldId id="681" r:id="rId7"/>
    <p:sldId id="680" r:id="rId8"/>
  </p:sldIdLst>
  <p:sldSz cx="9144000" cy="6858000" type="screen4x3"/>
  <p:notesSz cx="7010400" cy="9296400"/>
  <p:defaultTextStyle>
    <a:defPPr>
      <a:defRPr lang="en-US"/>
    </a:defPPr>
    <a:lvl1pPr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1pPr>
    <a:lvl2pPr marL="4572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2pPr>
    <a:lvl3pPr marL="9144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3pPr>
    <a:lvl4pPr marL="13716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4pPr>
    <a:lvl5pPr marL="18288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5pPr>
    <a:lvl6pPr marL="2286000" algn="l" defTabSz="914400" rtl="0" eaLnBrk="1" latinLnBrk="0" hangingPunct="1">
      <a:defRPr sz="2000" b="1" kern="1200">
        <a:solidFill>
          <a:schemeClr val="tx2"/>
        </a:solidFill>
        <a:latin typeface="Times New Roman" pitchFamily="18" charset="0"/>
        <a:ea typeface="ＭＳ Ｐゴシック" pitchFamily="50" charset="-128"/>
        <a:cs typeface="+mn-cs"/>
      </a:defRPr>
    </a:lvl6pPr>
    <a:lvl7pPr marL="2743200" algn="l" defTabSz="914400" rtl="0" eaLnBrk="1" latinLnBrk="0" hangingPunct="1">
      <a:defRPr sz="2000" b="1" kern="1200">
        <a:solidFill>
          <a:schemeClr val="tx2"/>
        </a:solidFill>
        <a:latin typeface="Times New Roman" pitchFamily="18" charset="0"/>
        <a:ea typeface="ＭＳ Ｐゴシック" pitchFamily="50" charset="-128"/>
        <a:cs typeface="+mn-cs"/>
      </a:defRPr>
    </a:lvl7pPr>
    <a:lvl8pPr marL="3200400" algn="l" defTabSz="914400" rtl="0" eaLnBrk="1" latinLnBrk="0" hangingPunct="1">
      <a:defRPr sz="2000" b="1" kern="1200">
        <a:solidFill>
          <a:schemeClr val="tx2"/>
        </a:solidFill>
        <a:latin typeface="Times New Roman" pitchFamily="18" charset="0"/>
        <a:ea typeface="ＭＳ Ｐゴシック" pitchFamily="50" charset="-128"/>
        <a:cs typeface="+mn-cs"/>
      </a:defRPr>
    </a:lvl8pPr>
    <a:lvl9pPr marL="3657600" algn="l" defTabSz="914400" rtl="0" eaLnBrk="1" latinLnBrk="0" hangingPunct="1">
      <a:defRPr sz="2000" b="1" kern="1200">
        <a:solidFill>
          <a:schemeClr val="tx2"/>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3399"/>
    <a:srgbClr val="000066"/>
    <a:srgbClr val="FF5050"/>
    <a:srgbClr val="FF0000"/>
    <a:srgbClr val="FF6600"/>
    <a:srgbClr val="FF3300"/>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128" autoAdjust="0"/>
    <p:restoredTop sz="94660"/>
  </p:normalViewPr>
  <p:slideViewPr>
    <p:cSldViewPr>
      <p:cViewPr varScale="1">
        <p:scale>
          <a:sx n="60" d="100"/>
          <a:sy n="60" d="100"/>
        </p:scale>
        <p:origin x="-490"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2124" y="-96"/>
      </p:cViewPr>
      <p:guideLst>
        <p:guide orient="horz" pos="2927"/>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defTabSz="925513">
              <a:defRPr kumimoji="1" sz="1000" b="0">
                <a:solidFill>
                  <a:schemeClr val="tx1"/>
                </a:solidFill>
              </a:defRPr>
            </a:lvl1pPr>
          </a:lstStyle>
          <a:p>
            <a:endParaRPr lang="en-US" altLang="ja-JP"/>
          </a:p>
        </p:txBody>
      </p:sp>
      <p:sp>
        <p:nvSpPr>
          <p:cNvPr id="4099" name="Rectangle 3"/>
          <p:cNvSpPr>
            <a:spLocks noGrp="1" noChangeArrowheads="1"/>
          </p:cNvSpPr>
          <p:nvPr>
            <p:ph type="dt" sz="quarter" idx="1"/>
          </p:nvPr>
        </p:nvSpPr>
        <p:spPr bwMode="auto">
          <a:xfrm>
            <a:off x="397510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algn="r" defTabSz="925513">
              <a:defRPr kumimoji="1" sz="1000" b="0">
                <a:solidFill>
                  <a:schemeClr val="tx1"/>
                </a:solidFill>
              </a:defRPr>
            </a:lvl1pPr>
          </a:lstStyle>
          <a:p>
            <a:fld id="{BA803AEE-8D0C-4B26-B265-3122F68E6B27}" type="datetime1">
              <a:rPr lang="en-US"/>
              <a:pPr/>
              <a:t>3/1/2011</a:t>
            </a:fld>
            <a:endParaRPr lang="en-US" altLang="ja-JP"/>
          </a:p>
        </p:txBody>
      </p:sp>
      <p:sp>
        <p:nvSpPr>
          <p:cNvPr id="4100" name="Rectangle 4"/>
          <p:cNvSpPr>
            <a:spLocks noGrp="1" noChangeArrowheads="1"/>
          </p:cNvSpPr>
          <p:nvPr>
            <p:ph type="ftr" sz="quarter" idx="2"/>
          </p:nvPr>
        </p:nvSpPr>
        <p:spPr bwMode="auto">
          <a:xfrm>
            <a:off x="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defTabSz="925513">
              <a:defRPr kumimoji="1" sz="1000" b="0">
                <a:solidFill>
                  <a:schemeClr val="tx1"/>
                </a:solidFill>
              </a:defRPr>
            </a:lvl1pPr>
          </a:lstStyle>
          <a:p>
            <a:r>
              <a:rPr lang="ja-JP" altLang="en-US"/>
              <a:t>Haixin Huang/BNL</a:t>
            </a:r>
            <a:endParaRPr lang="en-US" altLang="ja-JP"/>
          </a:p>
        </p:txBody>
      </p:sp>
      <p:sp>
        <p:nvSpPr>
          <p:cNvPr id="4101" name="Rectangle 5"/>
          <p:cNvSpPr>
            <a:spLocks noGrp="1" noChangeArrowheads="1"/>
          </p:cNvSpPr>
          <p:nvPr>
            <p:ph type="sldNum" sz="quarter" idx="3"/>
          </p:nvPr>
        </p:nvSpPr>
        <p:spPr bwMode="auto">
          <a:xfrm>
            <a:off x="397510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algn="r" defTabSz="925513">
              <a:defRPr kumimoji="1" sz="1000" b="0">
                <a:solidFill>
                  <a:schemeClr val="tx1"/>
                </a:solidFill>
              </a:defRPr>
            </a:lvl1pPr>
          </a:lstStyle>
          <a:p>
            <a:fld id="{0FD66E4F-9D68-45D3-9ADE-EF218E020D3F}" type="slidenum">
              <a:rPr lang="ja-JP" altLang="en-US"/>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defTabSz="925513">
              <a:defRPr kumimoji="1" sz="1000" b="0">
                <a:solidFill>
                  <a:schemeClr val="tx1"/>
                </a:solidFill>
              </a:defRPr>
            </a:lvl1pPr>
          </a:lstStyle>
          <a:p>
            <a:endParaRPr lang="en-US" altLang="ja-JP"/>
          </a:p>
        </p:txBody>
      </p:sp>
      <p:sp>
        <p:nvSpPr>
          <p:cNvPr id="6147" name="Rectangle 3"/>
          <p:cNvSpPr>
            <a:spLocks noGrp="1" noChangeArrowheads="1"/>
          </p:cNvSpPr>
          <p:nvPr>
            <p:ph type="dt" idx="1"/>
          </p:nvPr>
        </p:nvSpPr>
        <p:spPr bwMode="auto">
          <a:xfrm>
            <a:off x="397510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algn="r" defTabSz="925513">
              <a:defRPr kumimoji="1" sz="1000" b="0">
                <a:solidFill>
                  <a:schemeClr val="tx1"/>
                </a:solidFill>
              </a:defRPr>
            </a:lvl1pPr>
          </a:lstStyle>
          <a:p>
            <a:fld id="{1766B611-9AD5-4CEB-A356-7548492B3627}" type="datetime1">
              <a:rPr lang="en-US"/>
              <a:pPr/>
              <a:t>3/1/2011</a:t>
            </a:fld>
            <a:endParaRPr lang="en-US" altLang="ja-JP"/>
          </a:p>
        </p:txBody>
      </p:sp>
      <p:sp>
        <p:nvSpPr>
          <p:cNvPr id="6148" name="Rectangle 4"/>
          <p:cNvSpPr>
            <a:spLocks noGrp="1" noRot="1" noChangeAspect="1" noChangeArrowheads="1"/>
          </p:cNvSpPr>
          <p:nvPr>
            <p:ph type="sldImg" idx="2"/>
          </p:nvPr>
        </p:nvSpPr>
        <p:spPr bwMode="auto">
          <a:xfrm>
            <a:off x="1181100" y="698500"/>
            <a:ext cx="4646613" cy="3484563"/>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35038" y="4414838"/>
            <a:ext cx="5140325" cy="4183062"/>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p>
            <a:pPr lvl="0"/>
            <a:r>
              <a:rPr lang="ja-JP" altLang="en-US" smtClean="0"/>
              <a:t>マスターテキストの書式設定</a:t>
            </a:r>
          </a:p>
          <a:p>
            <a:pPr lvl="1"/>
            <a:r>
              <a:rPr lang="ja-JP" altLang="en-US" smtClean="0"/>
              <a:t>第 2 レベル</a:t>
            </a:r>
          </a:p>
          <a:p>
            <a:pPr lvl="2"/>
            <a:r>
              <a:rPr lang="ja-JP" altLang="en-US" smtClean="0"/>
              <a:t>第 3 レベル</a:t>
            </a:r>
          </a:p>
          <a:p>
            <a:pPr lvl="3"/>
            <a:r>
              <a:rPr lang="ja-JP" altLang="en-US" smtClean="0"/>
              <a:t>第 4 レベル</a:t>
            </a:r>
          </a:p>
          <a:p>
            <a:pPr lvl="4"/>
            <a:r>
              <a:rPr lang="ja-JP" altLang="en-US" smtClean="0"/>
              <a:t>第 5 レベル</a:t>
            </a:r>
          </a:p>
        </p:txBody>
      </p:sp>
      <p:sp>
        <p:nvSpPr>
          <p:cNvPr id="6150" name="Rectangle 6"/>
          <p:cNvSpPr>
            <a:spLocks noGrp="1" noChangeArrowheads="1"/>
          </p:cNvSpPr>
          <p:nvPr>
            <p:ph type="ftr" sz="quarter" idx="4"/>
          </p:nvPr>
        </p:nvSpPr>
        <p:spPr bwMode="auto">
          <a:xfrm>
            <a:off x="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defTabSz="925513">
              <a:defRPr kumimoji="1" sz="1000" b="0">
                <a:solidFill>
                  <a:schemeClr val="tx1"/>
                </a:solidFill>
              </a:defRPr>
            </a:lvl1pPr>
          </a:lstStyle>
          <a:p>
            <a:r>
              <a:rPr lang="ja-JP" altLang="en-US"/>
              <a:t>Haixin Huang/BNL</a:t>
            </a:r>
            <a:endParaRPr lang="en-US" altLang="ja-JP"/>
          </a:p>
        </p:txBody>
      </p:sp>
      <p:sp>
        <p:nvSpPr>
          <p:cNvPr id="6151" name="Rectangle 7"/>
          <p:cNvSpPr>
            <a:spLocks noGrp="1" noChangeArrowheads="1"/>
          </p:cNvSpPr>
          <p:nvPr>
            <p:ph type="sldNum" sz="quarter" idx="5"/>
          </p:nvPr>
        </p:nvSpPr>
        <p:spPr bwMode="auto">
          <a:xfrm>
            <a:off x="397510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algn="r" defTabSz="925513">
              <a:defRPr kumimoji="1" sz="1000" b="0">
                <a:solidFill>
                  <a:schemeClr val="tx1"/>
                </a:solidFill>
              </a:defRPr>
            </a:lvl1pPr>
          </a:lstStyle>
          <a:p>
            <a:fld id="{E9A022B0-353B-4D1D-BB02-3C8B0E77516A}" type="slidenum">
              <a:rPr lang="ja-JP" altLang="en-US"/>
              <a:pPr/>
              <a: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0690" name="Rectangle 2"/>
          <p:cNvSpPr>
            <a:spLocks noGrp="1" noRot="1" noChangeAspect="1" noChangeArrowheads="1" noTextEdit="1"/>
          </p:cNvSpPr>
          <p:nvPr>
            <p:ph type="sldImg"/>
          </p:nvPr>
        </p:nvSpPr>
        <p:spPr>
          <a:xfrm>
            <a:off x="1025525" y="307975"/>
            <a:ext cx="4959350" cy="3719513"/>
          </a:xfrm>
          <a:solidFill>
            <a:srgbClr val="FFFFFF"/>
          </a:solidFill>
          <a:ln/>
        </p:spPr>
      </p:sp>
      <p:sp>
        <p:nvSpPr>
          <p:cNvPr id="1010691" name="Rectangle 3"/>
          <p:cNvSpPr txBox="1">
            <a:spLocks noGrp="1" noChangeArrowheads="1"/>
          </p:cNvSpPr>
          <p:nvPr>
            <p:ph type="body" idx="1"/>
          </p:nvPr>
        </p:nvSpPr>
        <p:spPr>
          <a:xfrm>
            <a:off x="514350" y="4387850"/>
            <a:ext cx="5986463" cy="4129088"/>
          </a:xfrm>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0690" name="Rectangle 2"/>
          <p:cNvSpPr>
            <a:spLocks noGrp="1" noRot="1" noChangeAspect="1" noChangeArrowheads="1" noTextEdit="1"/>
          </p:cNvSpPr>
          <p:nvPr>
            <p:ph type="sldImg"/>
          </p:nvPr>
        </p:nvSpPr>
        <p:spPr>
          <a:xfrm>
            <a:off x="1025525" y="307975"/>
            <a:ext cx="4959350" cy="3719513"/>
          </a:xfrm>
          <a:solidFill>
            <a:srgbClr val="FFFFFF"/>
          </a:solidFill>
          <a:ln/>
        </p:spPr>
      </p:sp>
      <p:sp>
        <p:nvSpPr>
          <p:cNvPr id="1010691" name="Rectangle 3"/>
          <p:cNvSpPr txBox="1">
            <a:spLocks noGrp="1" noChangeArrowheads="1"/>
          </p:cNvSpPr>
          <p:nvPr>
            <p:ph type="body" idx="1"/>
          </p:nvPr>
        </p:nvSpPr>
        <p:spPr>
          <a:xfrm>
            <a:off x="514350" y="4387850"/>
            <a:ext cx="5986463" cy="4129088"/>
          </a:xfrm>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0690" name="Rectangle 2"/>
          <p:cNvSpPr>
            <a:spLocks noGrp="1" noRot="1" noChangeAspect="1" noChangeArrowheads="1" noTextEdit="1"/>
          </p:cNvSpPr>
          <p:nvPr>
            <p:ph type="sldImg"/>
          </p:nvPr>
        </p:nvSpPr>
        <p:spPr>
          <a:xfrm>
            <a:off x="1025525" y="307975"/>
            <a:ext cx="4959350" cy="3719513"/>
          </a:xfrm>
          <a:solidFill>
            <a:srgbClr val="FFFFFF"/>
          </a:solidFill>
          <a:ln/>
        </p:spPr>
      </p:sp>
      <p:sp>
        <p:nvSpPr>
          <p:cNvPr id="1010691" name="Rectangle 3"/>
          <p:cNvSpPr txBox="1">
            <a:spLocks noGrp="1" noChangeArrowheads="1"/>
          </p:cNvSpPr>
          <p:nvPr>
            <p:ph type="body" idx="1"/>
          </p:nvPr>
        </p:nvSpPr>
        <p:spPr>
          <a:xfrm>
            <a:off x="514350" y="4387850"/>
            <a:ext cx="5986463" cy="4129088"/>
          </a:xfrm>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14400" y="685800"/>
            <a:ext cx="7721600" cy="1143000"/>
          </a:xfrm>
        </p:spPr>
        <p:txBody>
          <a:bodyPr/>
          <a:lstStyle>
            <a:lvl1pPr>
              <a:defRPr/>
            </a:lvl1pPr>
          </a:lstStyle>
          <a:p>
            <a:endParaRPr lang="ja-JP" altLang="en-US"/>
          </a:p>
        </p:txBody>
      </p:sp>
      <p:sp>
        <p:nvSpPr>
          <p:cNvPr id="3075" name="Rectangle 3"/>
          <p:cNvSpPr>
            <a:spLocks noGrp="1" noChangeArrowheads="1"/>
          </p:cNvSpPr>
          <p:nvPr>
            <p:ph type="subTitle" idx="1"/>
          </p:nvPr>
        </p:nvSpPr>
        <p:spPr>
          <a:xfrm>
            <a:off x="1828800" y="2286000"/>
            <a:ext cx="6400800" cy="3581400"/>
          </a:xfrm>
        </p:spPr>
        <p:txBody>
          <a:bodyPr/>
          <a:lstStyle>
            <a:lvl1pPr marL="0" indent="0">
              <a:buFont typeface="Monotype Sorts" pitchFamily="2" charset="2"/>
              <a:buNone/>
              <a:defRPr>
                <a:latin typeface="Times New Roman" pitchFamily="18" charset="0"/>
              </a:defRPr>
            </a:lvl1pPr>
          </a:lstStyle>
          <a:p>
            <a:endParaRPr lang="ja-JP" altLang="en-US"/>
          </a:p>
        </p:txBody>
      </p:sp>
      <p:sp>
        <p:nvSpPr>
          <p:cNvPr id="3076" name="Rectangle 4"/>
          <p:cNvSpPr>
            <a:spLocks noGrp="1" noChangeArrowheads="1"/>
          </p:cNvSpPr>
          <p:nvPr>
            <p:ph type="dt" sz="half" idx="2"/>
          </p:nvPr>
        </p:nvSpPr>
        <p:spPr>
          <a:xfrm>
            <a:off x="304800" y="6096000"/>
            <a:ext cx="1930400" cy="514350"/>
          </a:xfrm>
        </p:spPr>
        <p:txBody>
          <a:bodyPr/>
          <a:lstStyle>
            <a:lvl1pPr>
              <a:defRPr>
                <a:solidFill>
                  <a:srgbClr val="5E574E"/>
                </a:solidFill>
              </a:defRPr>
            </a:lvl1pPr>
          </a:lstStyle>
          <a:p>
            <a:r>
              <a:rPr lang="en-US"/>
              <a:t>09/02/02</a:t>
            </a:r>
            <a:endParaRPr lang="en-US" altLang="ja-JP"/>
          </a:p>
        </p:txBody>
      </p:sp>
      <p:sp>
        <p:nvSpPr>
          <p:cNvPr id="3077" name="Rectangle 5"/>
          <p:cNvSpPr>
            <a:spLocks noGrp="1" noChangeArrowheads="1"/>
          </p:cNvSpPr>
          <p:nvPr>
            <p:ph type="ftr" sz="quarter" idx="3"/>
          </p:nvPr>
        </p:nvSpPr>
        <p:spPr>
          <a:xfrm>
            <a:off x="4572000" y="6096000"/>
            <a:ext cx="2844800" cy="514350"/>
          </a:xfrm>
        </p:spPr>
        <p:txBody>
          <a:bodyPr/>
          <a:lstStyle>
            <a:lvl1pPr>
              <a:defRPr>
                <a:solidFill>
                  <a:srgbClr val="5E574E"/>
                </a:solidFill>
                <a:latin typeface="Arial" charset="0"/>
              </a:defRPr>
            </a:lvl1pPr>
          </a:lstStyle>
          <a:p>
            <a:r>
              <a:rPr lang="ja-JP" altLang="en-US"/>
              <a:t>Haixin Huang</a:t>
            </a:r>
            <a:endParaRPr lang="en-US" altLang="ja-JP"/>
          </a:p>
        </p:txBody>
      </p:sp>
      <p:sp>
        <p:nvSpPr>
          <p:cNvPr id="3078" name="Rectangle 6"/>
          <p:cNvSpPr>
            <a:spLocks noGrp="1" noChangeArrowheads="1"/>
          </p:cNvSpPr>
          <p:nvPr>
            <p:ph type="sldNum" sz="quarter" idx="4"/>
          </p:nvPr>
        </p:nvSpPr>
        <p:spPr>
          <a:xfrm>
            <a:off x="2514600" y="6096000"/>
            <a:ext cx="1828800" cy="514350"/>
          </a:xfrm>
        </p:spPr>
        <p:txBody>
          <a:bodyPr/>
          <a:lstStyle>
            <a:lvl1pPr>
              <a:defRPr>
                <a:solidFill>
                  <a:srgbClr val="5E574E"/>
                </a:solidFill>
              </a:defRPr>
            </a:lvl1pPr>
          </a:lstStyle>
          <a:p>
            <a:fld id="{7C1A3563-130F-4228-B6DD-279FC8A8CB2F}" type="slidenum">
              <a:rPr lang="ja-JP" altLang="en-US"/>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09/02/02</a:t>
            </a:r>
            <a:endParaRPr lang="en-US" altLang="ja-JP"/>
          </a:p>
          <a:p>
            <a:endParaRPr lang="en-US" altLang="ja-JP"/>
          </a:p>
        </p:txBody>
      </p:sp>
      <p:sp>
        <p:nvSpPr>
          <p:cNvPr id="5" name="Footer Placeholder 4"/>
          <p:cNvSpPr>
            <a:spLocks noGrp="1"/>
          </p:cNvSpPr>
          <p:nvPr>
            <p:ph type="ftr" sz="quarter" idx="11"/>
          </p:nvPr>
        </p:nvSpPr>
        <p:spPr/>
        <p:txBody>
          <a:bodyPr/>
          <a:lstStyle>
            <a:lvl1pPr>
              <a:defRPr/>
            </a:lvl1pPr>
          </a:lstStyle>
          <a:p>
            <a:r>
              <a:rPr lang="ja-JP" altLang="en-US"/>
              <a:t>Haixin Huang</a:t>
            </a:r>
            <a:endParaRPr lang="en-US" altLang="ja-JP"/>
          </a:p>
        </p:txBody>
      </p:sp>
      <p:sp>
        <p:nvSpPr>
          <p:cNvPr id="6" name="Slide Number Placeholder 5"/>
          <p:cNvSpPr>
            <a:spLocks noGrp="1"/>
          </p:cNvSpPr>
          <p:nvPr>
            <p:ph type="sldNum" sz="quarter" idx="12"/>
          </p:nvPr>
        </p:nvSpPr>
        <p:spPr/>
        <p:txBody>
          <a:bodyPr/>
          <a:lstStyle>
            <a:lvl1pPr>
              <a:defRPr/>
            </a:lvl1pPr>
          </a:lstStyle>
          <a:p>
            <a:fld id="{59738B97-43B3-44D7-BB00-F3A7E33DF157}" type="slidenum">
              <a:rPr lang="ja-JP" altLang="en-US"/>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191250" y="533400"/>
            <a:ext cx="196215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533400"/>
            <a:ext cx="573405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09/02/02</a:t>
            </a:r>
            <a:endParaRPr lang="en-US" altLang="ja-JP"/>
          </a:p>
          <a:p>
            <a:endParaRPr lang="en-US" altLang="ja-JP"/>
          </a:p>
        </p:txBody>
      </p:sp>
      <p:sp>
        <p:nvSpPr>
          <p:cNvPr id="5" name="Footer Placeholder 4"/>
          <p:cNvSpPr>
            <a:spLocks noGrp="1"/>
          </p:cNvSpPr>
          <p:nvPr>
            <p:ph type="ftr" sz="quarter" idx="11"/>
          </p:nvPr>
        </p:nvSpPr>
        <p:spPr/>
        <p:txBody>
          <a:bodyPr/>
          <a:lstStyle>
            <a:lvl1pPr>
              <a:defRPr/>
            </a:lvl1pPr>
          </a:lstStyle>
          <a:p>
            <a:r>
              <a:rPr lang="ja-JP" altLang="en-US"/>
              <a:t>Haixin Huang</a:t>
            </a:r>
            <a:endParaRPr lang="en-US" altLang="ja-JP"/>
          </a:p>
        </p:txBody>
      </p:sp>
      <p:sp>
        <p:nvSpPr>
          <p:cNvPr id="6" name="Slide Number Placeholder 5"/>
          <p:cNvSpPr>
            <a:spLocks noGrp="1"/>
          </p:cNvSpPr>
          <p:nvPr>
            <p:ph type="sldNum" sz="quarter" idx="12"/>
          </p:nvPr>
        </p:nvSpPr>
        <p:spPr/>
        <p:txBody>
          <a:bodyPr/>
          <a:lstStyle>
            <a:lvl1pPr>
              <a:defRPr/>
            </a:lvl1pPr>
          </a:lstStyle>
          <a:p>
            <a:fld id="{5549B877-1C78-4DDB-B34E-F57B08F15E17}" type="slidenum">
              <a:rPr lang="ja-JP" altLang="en-US"/>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7772400" cy="5334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295400"/>
            <a:ext cx="3810000" cy="480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343400" y="1295400"/>
            <a:ext cx="3810000" cy="2324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343400" y="3771900"/>
            <a:ext cx="3810000" cy="2324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31800" y="6324600"/>
            <a:ext cx="1397000" cy="361950"/>
          </a:xfrm>
        </p:spPr>
        <p:txBody>
          <a:bodyPr/>
          <a:lstStyle>
            <a:lvl1pPr>
              <a:defRPr/>
            </a:lvl1pPr>
          </a:lstStyle>
          <a:p>
            <a:r>
              <a:rPr lang="en-US"/>
              <a:t>09/02/02</a:t>
            </a:r>
            <a:endParaRPr lang="en-US" altLang="ja-JP"/>
          </a:p>
          <a:p>
            <a:endParaRPr lang="en-US" altLang="ja-JP"/>
          </a:p>
        </p:txBody>
      </p:sp>
      <p:sp>
        <p:nvSpPr>
          <p:cNvPr id="7" name="Footer Placeholder 6"/>
          <p:cNvSpPr>
            <a:spLocks noGrp="1"/>
          </p:cNvSpPr>
          <p:nvPr>
            <p:ph type="ftr" sz="quarter" idx="11"/>
          </p:nvPr>
        </p:nvSpPr>
        <p:spPr>
          <a:xfrm>
            <a:off x="3886200" y="6400800"/>
            <a:ext cx="2514600" cy="228600"/>
          </a:xfrm>
        </p:spPr>
        <p:txBody>
          <a:bodyPr/>
          <a:lstStyle>
            <a:lvl1pPr>
              <a:defRPr/>
            </a:lvl1pPr>
          </a:lstStyle>
          <a:p>
            <a:r>
              <a:rPr lang="ja-JP" altLang="en-US"/>
              <a:t>Haixin Huang</a:t>
            </a:r>
            <a:endParaRPr lang="en-US" altLang="ja-JP"/>
          </a:p>
        </p:txBody>
      </p:sp>
      <p:sp>
        <p:nvSpPr>
          <p:cNvPr id="8" name="Slide Number Placeholder 7"/>
          <p:cNvSpPr>
            <a:spLocks noGrp="1"/>
          </p:cNvSpPr>
          <p:nvPr>
            <p:ph type="sldNum" sz="quarter" idx="12"/>
          </p:nvPr>
        </p:nvSpPr>
        <p:spPr>
          <a:xfrm>
            <a:off x="2057400" y="6400800"/>
            <a:ext cx="1524000" cy="228600"/>
          </a:xfrm>
        </p:spPr>
        <p:txBody>
          <a:bodyPr/>
          <a:lstStyle>
            <a:lvl1pPr>
              <a:defRPr/>
            </a:lvl1pPr>
          </a:lstStyle>
          <a:p>
            <a:fld id="{CD2FDF84-7DD0-4DF9-9B33-54FA8B705C39}" type="slidenum">
              <a:rPr lang="ja-JP" altLang="en-US"/>
              <a:pPr/>
              <a: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09/02/02</a:t>
            </a:r>
          </a:p>
        </p:txBody>
      </p:sp>
      <p:sp>
        <p:nvSpPr>
          <p:cNvPr id="5" name="Footer Placeholder 4"/>
          <p:cNvSpPr>
            <a:spLocks noGrp="1"/>
          </p:cNvSpPr>
          <p:nvPr>
            <p:ph type="ftr" sz="quarter" idx="11"/>
          </p:nvPr>
        </p:nvSpPr>
        <p:spPr/>
        <p:txBody>
          <a:bodyPr/>
          <a:lstStyle>
            <a:lvl1pPr>
              <a:defRPr/>
            </a:lvl1pPr>
          </a:lstStyle>
          <a:p>
            <a:r>
              <a:rPr lang="en-US"/>
              <a:t>Haixin Huang</a:t>
            </a:r>
          </a:p>
        </p:txBody>
      </p:sp>
      <p:sp>
        <p:nvSpPr>
          <p:cNvPr id="6" name="Slide Number Placeholder 5"/>
          <p:cNvSpPr>
            <a:spLocks noGrp="1"/>
          </p:cNvSpPr>
          <p:nvPr>
            <p:ph type="sldNum" sz="quarter" idx="12"/>
          </p:nvPr>
        </p:nvSpPr>
        <p:spPr/>
        <p:txBody>
          <a:bodyPr/>
          <a:lstStyle>
            <a:lvl1pPr>
              <a:defRPr/>
            </a:lvl1pPr>
          </a:lstStyle>
          <a:p>
            <a:fld id="{400E95AF-DAFB-4BEB-9FC6-F7FDE5311126}"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09/02/02</a:t>
            </a:r>
          </a:p>
        </p:txBody>
      </p:sp>
      <p:sp>
        <p:nvSpPr>
          <p:cNvPr id="5" name="Footer Placeholder 4"/>
          <p:cNvSpPr>
            <a:spLocks noGrp="1"/>
          </p:cNvSpPr>
          <p:nvPr>
            <p:ph type="ftr" sz="quarter" idx="11"/>
          </p:nvPr>
        </p:nvSpPr>
        <p:spPr/>
        <p:txBody>
          <a:bodyPr/>
          <a:lstStyle>
            <a:lvl1pPr>
              <a:defRPr/>
            </a:lvl1pPr>
          </a:lstStyle>
          <a:p>
            <a:r>
              <a:rPr lang="en-US"/>
              <a:t>Haixin Huang</a:t>
            </a:r>
          </a:p>
        </p:txBody>
      </p:sp>
      <p:sp>
        <p:nvSpPr>
          <p:cNvPr id="6" name="Slide Number Placeholder 5"/>
          <p:cNvSpPr>
            <a:spLocks noGrp="1"/>
          </p:cNvSpPr>
          <p:nvPr>
            <p:ph type="sldNum" sz="quarter" idx="12"/>
          </p:nvPr>
        </p:nvSpPr>
        <p:spPr/>
        <p:txBody>
          <a:bodyPr/>
          <a:lstStyle>
            <a:lvl1pPr>
              <a:defRPr/>
            </a:lvl1pPr>
          </a:lstStyle>
          <a:p>
            <a:fld id="{A8947D3A-8259-422C-874B-39ECE5469B5A}"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09/02/02</a:t>
            </a:r>
          </a:p>
        </p:txBody>
      </p:sp>
      <p:sp>
        <p:nvSpPr>
          <p:cNvPr id="5" name="Footer Placeholder 4"/>
          <p:cNvSpPr>
            <a:spLocks noGrp="1"/>
          </p:cNvSpPr>
          <p:nvPr>
            <p:ph type="ftr" sz="quarter" idx="11"/>
          </p:nvPr>
        </p:nvSpPr>
        <p:spPr/>
        <p:txBody>
          <a:bodyPr/>
          <a:lstStyle>
            <a:lvl1pPr>
              <a:defRPr/>
            </a:lvl1pPr>
          </a:lstStyle>
          <a:p>
            <a:r>
              <a:rPr lang="en-US"/>
              <a:t>Haixin Huang</a:t>
            </a:r>
          </a:p>
        </p:txBody>
      </p:sp>
      <p:sp>
        <p:nvSpPr>
          <p:cNvPr id="6" name="Slide Number Placeholder 5"/>
          <p:cNvSpPr>
            <a:spLocks noGrp="1"/>
          </p:cNvSpPr>
          <p:nvPr>
            <p:ph type="sldNum" sz="quarter" idx="12"/>
          </p:nvPr>
        </p:nvSpPr>
        <p:spPr/>
        <p:txBody>
          <a:bodyPr/>
          <a:lstStyle>
            <a:lvl1pPr>
              <a:defRPr/>
            </a:lvl1pPr>
          </a:lstStyle>
          <a:p>
            <a:fld id="{80CF0505-E8B3-40DF-A4BD-ADB9E2BFBDE6}"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09/02/02</a:t>
            </a:r>
          </a:p>
        </p:txBody>
      </p:sp>
      <p:sp>
        <p:nvSpPr>
          <p:cNvPr id="6" name="Footer Placeholder 5"/>
          <p:cNvSpPr>
            <a:spLocks noGrp="1"/>
          </p:cNvSpPr>
          <p:nvPr>
            <p:ph type="ftr" sz="quarter" idx="11"/>
          </p:nvPr>
        </p:nvSpPr>
        <p:spPr/>
        <p:txBody>
          <a:bodyPr/>
          <a:lstStyle>
            <a:lvl1pPr>
              <a:defRPr/>
            </a:lvl1pPr>
          </a:lstStyle>
          <a:p>
            <a:r>
              <a:rPr lang="en-US"/>
              <a:t>Haixin Huang</a:t>
            </a:r>
          </a:p>
        </p:txBody>
      </p:sp>
      <p:sp>
        <p:nvSpPr>
          <p:cNvPr id="7" name="Slide Number Placeholder 6"/>
          <p:cNvSpPr>
            <a:spLocks noGrp="1"/>
          </p:cNvSpPr>
          <p:nvPr>
            <p:ph type="sldNum" sz="quarter" idx="12"/>
          </p:nvPr>
        </p:nvSpPr>
        <p:spPr/>
        <p:txBody>
          <a:bodyPr/>
          <a:lstStyle>
            <a:lvl1pPr>
              <a:defRPr/>
            </a:lvl1pPr>
          </a:lstStyle>
          <a:p>
            <a:fld id="{D0B68360-91DC-4C7E-AC69-1A57A078555E}"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09/02/02</a:t>
            </a:r>
          </a:p>
        </p:txBody>
      </p:sp>
      <p:sp>
        <p:nvSpPr>
          <p:cNvPr id="8" name="Footer Placeholder 7"/>
          <p:cNvSpPr>
            <a:spLocks noGrp="1"/>
          </p:cNvSpPr>
          <p:nvPr>
            <p:ph type="ftr" sz="quarter" idx="11"/>
          </p:nvPr>
        </p:nvSpPr>
        <p:spPr/>
        <p:txBody>
          <a:bodyPr/>
          <a:lstStyle>
            <a:lvl1pPr>
              <a:defRPr/>
            </a:lvl1pPr>
          </a:lstStyle>
          <a:p>
            <a:r>
              <a:rPr lang="en-US"/>
              <a:t>Haixin Huang</a:t>
            </a:r>
          </a:p>
        </p:txBody>
      </p:sp>
      <p:sp>
        <p:nvSpPr>
          <p:cNvPr id="9" name="Slide Number Placeholder 8"/>
          <p:cNvSpPr>
            <a:spLocks noGrp="1"/>
          </p:cNvSpPr>
          <p:nvPr>
            <p:ph type="sldNum" sz="quarter" idx="12"/>
          </p:nvPr>
        </p:nvSpPr>
        <p:spPr/>
        <p:txBody>
          <a:bodyPr/>
          <a:lstStyle>
            <a:lvl1pPr>
              <a:defRPr/>
            </a:lvl1pPr>
          </a:lstStyle>
          <a:p>
            <a:fld id="{63ED1A81-2865-4AD1-BEE4-C693A7AED0B3}"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09/02/02</a:t>
            </a:r>
          </a:p>
        </p:txBody>
      </p:sp>
      <p:sp>
        <p:nvSpPr>
          <p:cNvPr id="4" name="Footer Placeholder 3"/>
          <p:cNvSpPr>
            <a:spLocks noGrp="1"/>
          </p:cNvSpPr>
          <p:nvPr>
            <p:ph type="ftr" sz="quarter" idx="11"/>
          </p:nvPr>
        </p:nvSpPr>
        <p:spPr/>
        <p:txBody>
          <a:bodyPr/>
          <a:lstStyle>
            <a:lvl1pPr>
              <a:defRPr/>
            </a:lvl1pPr>
          </a:lstStyle>
          <a:p>
            <a:r>
              <a:rPr lang="en-US"/>
              <a:t>Haixin Huang</a:t>
            </a:r>
          </a:p>
        </p:txBody>
      </p:sp>
      <p:sp>
        <p:nvSpPr>
          <p:cNvPr id="5" name="Slide Number Placeholder 4"/>
          <p:cNvSpPr>
            <a:spLocks noGrp="1"/>
          </p:cNvSpPr>
          <p:nvPr>
            <p:ph type="sldNum" sz="quarter" idx="12"/>
          </p:nvPr>
        </p:nvSpPr>
        <p:spPr/>
        <p:txBody>
          <a:bodyPr/>
          <a:lstStyle>
            <a:lvl1pPr>
              <a:defRPr/>
            </a:lvl1pPr>
          </a:lstStyle>
          <a:p>
            <a:fld id="{7B1C4389-7773-450A-B00F-C295070208AC}"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09/02/02</a:t>
            </a:r>
          </a:p>
        </p:txBody>
      </p:sp>
      <p:sp>
        <p:nvSpPr>
          <p:cNvPr id="3" name="Footer Placeholder 2"/>
          <p:cNvSpPr>
            <a:spLocks noGrp="1"/>
          </p:cNvSpPr>
          <p:nvPr>
            <p:ph type="ftr" sz="quarter" idx="11"/>
          </p:nvPr>
        </p:nvSpPr>
        <p:spPr/>
        <p:txBody>
          <a:bodyPr/>
          <a:lstStyle>
            <a:lvl1pPr>
              <a:defRPr/>
            </a:lvl1pPr>
          </a:lstStyle>
          <a:p>
            <a:r>
              <a:rPr lang="en-US"/>
              <a:t>Haixin Huang</a:t>
            </a:r>
          </a:p>
        </p:txBody>
      </p:sp>
      <p:sp>
        <p:nvSpPr>
          <p:cNvPr id="4" name="Slide Number Placeholder 3"/>
          <p:cNvSpPr>
            <a:spLocks noGrp="1"/>
          </p:cNvSpPr>
          <p:nvPr>
            <p:ph type="sldNum" sz="quarter" idx="12"/>
          </p:nvPr>
        </p:nvSpPr>
        <p:spPr/>
        <p:txBody>
          <a:bodyPr/>
          <a:lstStyle>
            <a:lvl1pPr>
              <a:defRPr/>
            </a:lvl1pPr>
          </a:lstStyle>
          <a:p>
            <a:fld id="{CFBEF693-1847-4D66-8339-D86D8BAE6D8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09/02/02</a:t>
            </a:r>
            <a:endParaRPr lang="en-US" altLang="ja-JP"/>
          </a:p>
          <a:p>
            <a:endParaRPr lang="en-US" altLang="ja-JP"/>
          </a:p>
        </p:txBody>
      </p:sp>
      <p:sp>
        <p:nvSpPr>
          <p:cNvPr id="5" name="Footer Placeholder 4"/>
          <p:cNvSpPr>
            <a:spLocks noGrp="1"/>
          </p:cNvSpPr>
          <p:nvPr>
            <p:ph type="ftr" sz="quarter" idx="11"/>
          </p:nvPr>
        </p:nvSpPr>
        <p:spPr/>
        <p:txBody>
          <a:bodyPr/>
          <a:lstStyle>
            <a:lvl1pPr>
              <a:defRPr/>
            </a:lvl1pPr>
          </a:lstStyle>
          <a:p>
            <a:r>
              <a:rPr lang="ja-JP" altLang="en-US"/>
              <a:t>Haixin Huang</a:t>
            </a:r>
            <a:endParaRPr lang="en-US" altLang="ja-JP"/>
          </a:p>
        </p:txBody>
      </p:sp>
      <p:sp>
        <p:nvSpPr>
          <p:cNvPr id="6" name="Slide Number Placeholder 5"/>
          <p:cNvSpPr>
            <a:spLocks noGrp="1"/>
          </p:cNvSpPr>
          <p:nvPr>
            <p:ph type="sldNum" sz="quarter" idx="12"/>
          </p:nvPr>
        </p:nvSpPr>
        <p:spPr/>
        <p:txBody>
          <a:bodyPr/>
          <a:lstStyle>
            <a:lvl1pPr>
              <a:defRPr/>
            </a:lvl1pPr>
          </a:lstStyle>
          <a:p>
            <a:fld id="{F1074D7A-F75A-4F55-A74D-FFE29E800E03}" type="slidenum">
              <a:rPr lang="ja-JP" altLang="en-US"/>
              <a:pPr/>
              <a: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09/02/02</a:t>
            </a:r>
          </a:p>
        </p:txBody>
      </p:sp>
      <p:sp>
        <p:nvSpPr>
          <p:cNvPr id="6" name="Footer Placeholder 5"/>
          <p:cNvSpPr>
            <a:spLocks noGrp="1"/>
          </p:cNvSpPr>
          <p:nvPr>
            <p:ph type="ftr" sz="quarter" idx="11"/>
          </p:nvPr>
        </p:nvSpPr>
        <p:spPr/>
        <p:txBody>
          <a:bodyPr/>
          <a:lstStyle>
            <a:lvl1pPr>
              <a:defRPr/>
            </a:lvl1pPr>
          </a:lstStyle>
          <a:p>
            <a:r>
              <a:rPr lang="en-US"/>
              <a:t>Haixin Huang</a:t>
            </a:r>
          </a:p>
        </p:txBody>
      </p:sp>
      <p:sp>
        <p:nvSpPr>
          <p:cNvPr id="7" name="Slide Number Placeholder 6"/>
          <p:cNvSpPr>
            <a:spLocks noGrp="1"/>
          </p:cNvSpPr>
          <p:nvPr>
            <p:ph type="sldNum" sz="quarter" idx="12"/>
          </p:nvPr>
        </p:nvSpPr>
        <p:spPr/>
        <p:txBody>
          <a:bodyPr/>
          <a:lstStyle>
            <a:lvl1pPr>
              <a:defRPr/>
            </a:lvl1pPr>
          </a:lstStyle>
          <a:p>
            <a:fld id="{C709240B-AEE6-4300-B87D-8ED4C06918A0}"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09/02/02</a:t>
            </a:r>
          </a:p>
        </p:txBody>
      </p:sp>
      <p:sp>
        <p:nvSpPr>
          <p:cNvPr id="6" name="Footer Placeholder 5"/>
          <p:cNvSpPr>
            <a:spLocks noGrp="1"/>
          </p:cNvSpPr>
          <p:nvPr>
            <p:ph type="ftr" sz="quarter" idx="11"/>
          </p:nvPr>
        </p:nvSpPr>
        <p:spPr/>
        <p:txBody>
          <a:bodyPr/>
          <a:lstStyle>
            <a:lvl1pPr>
              <a:defRPr/>
            </a:lvl1pPr>
          </a:lstStyle>
          <a:p>
            <a:r>
              <a:rPr lang="en-US"/>
              <a:t>Haixin Huang</a:t>
            </a:r>
          </a:p>
        </p:txBody>
      </p:sp>
      <p:sp>
        <p:nvSpPr>
          <p:cNvPr id="7" name="Slide Number Placeholder 6"/>
          <p:cNvSpPr>
            <a:spLocks noGrp="1"/>
          </p:cNvSpPr>
          <p:nvPr>
            <p:ph type="sldNum" sz="quarter" idx="12"/>
          </p:nvPr>
        </p:nvSpPr>
        <p:spPr/>
        <p:txBody>
          <a:bodyPr/>
          <a:lstStyle>
            <a:lvl1pPr>
              <a:defRPr/>
            </a:lvl1pPr>
          </a:lstStyle>
          <a:p>
            <a:fld id="{7DB034C4-3709-415A-B63E-8DE03812CCC2}"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09/02/02</a:t>
            </a:r>
          </a:p>
        </p:txBody>
      </p:sp>
      <p:sp>
        <p:nvSpPr>
          <p:cNvPr id="5" name="Footer Placeholder 4"/>
          <p:cNvSpPr>
            <a:spLocks noGrp="1"/>
          </p:cNvSpPr>
          <p:nvPr>
            <p:ph type="ftr" sz="quarter" idx="11"/>
          </p:nvPr>
        </p:nvSpPr>
        <p:spPr/>
        <p:txBody>
          <a:bodyPr/>
          <a:lstStyle>
            <a:lvl1pPr>
              <a:defRPr/>
            </a:lvl1pPr>
          </a:lstStyle>
          <a:p>
            <a:r>
              <a:rPr lang="en-US"/>
              <a:t>Haixin Huang</a:t>
            </a:r>
          </a:p>
        </p:txBody>
      </p:sp>
      <p:sp>
        <p:nvSpPr>
          <p:cNvPr id="6" name="Slide Number Placeholder 5"/>
          <p:cNvSpPr>
            <a:spLocks noGrp="1"/>
          </p:cNvSpPr>
          <p:nvPr>
            <p:ph type="sldNum" sz="quarter" idx="12"/>
          </p:nvPr>
        </p:nvSpPr>
        <p:spPr/>
        <p:txBody>
          <a:bodyPr/>
          <a:lstStyle>
            <a:lvl1pPr>
              <a:defRPr/>
            </a:lvl1pPr>
          </a:lstStyle>
          <a:p>
            <a:fld id="{E11EB5F6-02A7-4215-8964-67651FC2C50C}" type="slidenum">
              <a:rPr lang="en-US"/>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09/02/02</a:t>
            </a:r>
          </a:p>
        </p:txBody>
      </p:sp>
      <p:sp>
        <p:nvSpPr>
          <p:cNvPr id="5" name="Footer Placeholder 4"/>
          <p:cNvSpPr>
            <a:spLocks noGrp="1"/>
          </p:cNvSpPr>
          <p:nvPr>
            <p:ph type="ftr" sz="quarter" idx="11"/>
          </p:nvPr>
        </p:nvSpPr>
        <p:spPr/>
        <p:txBody>
          <a:bodyPr/>
          <a:lstStyle>
            <a:lvl1pPr>
              <a:defRPr/>
            </a:lvl1pPr>
          </a:lstStyle>
          <a:p>
            <a:r>
              <a:rPr lang="en-US"/>
              <a:t>Haixin Huang</a:t>
            </a:r>
          </a:p>
        </p:txBody>
      </p:sp>
      <p:sp>
        <p:nvSpPr>
          <p:cNvPr id="6" name="Slide Number Placeholder 5"/>
          <p:cNvSpPr>
            <a:spLocks noGrp="1"/>
          </p:cNvSpPr>
          <p:nvPr>
            <p:ph type="sldNum" sz="quarter" idx="12"/>
          </p:nvPr>
        </p:nvSpPr>
        <p:spPr/>
        <p:txBody>
          <a:bodyPr/>
          <a:lstStyle>
            <a:lvl1pPr>
              <a:defRPr/>
            </a:lvl1pPr>
          </a:lstStyle>
          <a:p>
            <a:fld id="{6F4EAB26-A2D3-4DB4-96F8-A8A614662B7E}" type="slidenum">
              <a:rPr lang="en-US"/>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09/02/02</a:t>
            </a:r>
          </a:p>
        </p:txBody>
      </p:sp>
      <p:sp>
        <p:nvSpPr>
          <p:cNvPr id="5" name="Footer Placeholder 4"/>
          <p:cNvSpPr>
            <a:spLocks noGrp="1"/>
          </p:cNvSpPr>
          <p:nvPr>
            <p:ph type="ftr" sz="quarter" idx="11"/>
          </p:nvPr>
        </p:nvSpPr>
        <p:spPr/>
        <p:txBody>
          <a:bodyPr/>
          <a:lstStyle>
            <a:lvl1pPr>
              <a:defRPr/>
            </a:lvl1pPr>
          </a:lstStyle>
          <a:p>
            <a:r>
              <a:rPr lang="en-US"/>
              <a:t>Haixin Huang</a:t>
            </a:r>
          </a:p>
        </p:txBody>
      </p:sp>
      <p:sp>
        <p:nvSpPr>
          <p:cNvPr id="6" name="Slide Number Placeholder 5"/>
          <p:cNvSpPr>
            <a:spLocks noGrp="1"/>
          </p:cNvSpPr>
          <p:nvPr>
            <p:ph type="sldNum" sz="quarter" idx="12"/>
          </p:nvPr>
        </p:nvSpPr>
        <p:spPr/>
        <p:txBody>
          <a:bodyPr/>
          <a:lstStyle>
            <a:lvl1pPr>
              <a:defRPr/>
            </a:lvl1pPr>
          </a:lstStyle>
          <a:p>
            <a:fld id="{0D8DFC0D-F4DC-46B9-BB6A-227BB167D102}" type="slidenum">
              <a:rPr lang="en-US"/>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09/02/02</a:t>
            </a:r>
          </a:p>
        </p:txBody>
      </p:sp>
      <p:sp>
        <p:nvSpPr>
          <p:cNvPr id="5" name="Footer Placeholder 4"/>
          <p:cNvSpPr>
            <a:spLocks noGrp="1"/>
          </p:cNvSpPr>
          <p:nvPr>
            <p:ph type="ftr" sz="quarter" idx="11"/>
          </p:nvPr>
        </p:nvSpPr>
        <p:spPr/>
        <p:txBody>
          <a:bodyPr/>
          <a:lstStyle>
            <a:lvl1pPr>
              <a:defRPr/>
            </a:lvl1pPr>
          </a:lstStyle>
          <a:p>
            <a:r>
              <a:rPr lang="en-US"/>
              <a:t>Haixin Huang</a:t>
            </a:r>
          </a:p>
        </p:txBody>
      </p:sp>
      <p:sp>
        <p:nvSpPr>
          <p:cNvPr id="6" name="Slide Number Placeholder 5"/>
          <p:cNvSpPr>
            <a:spLocks noGrp="1"/>
          </p:cNvSpPr>
          <p:nvPr>
            <p:ph type="sldNum" sz="quarter" idx="12"/>
          </p:nvPr>
        </p:nvSpPr>
        <p:spPr/>
        <p:txBody>
          <a:bodyPr/>
          <a:lstStyle>
            <a:lvl1pPr>
              <a:defRPr/>
            </a:lvl1pPr>
          </a:lstStyle>
          <a:p>
            <a:fld id="{B9662903-A5DB-4599-ACE7-FF83163C0C6B}" type="slidenum">
              <a:rPr lang="en-US"/>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09/02/02</a:t>
            </a:r>
          </a:p>
        </p:txBody>
      </p:sp>
      <p:sp>
        <p:nvSpPr>
          <p:cNvPr id="5" name="Footer Placeholder 4"/>
          <p:cNvSpPr>
            <a:spLocks noGrp="1"/>
          </p:cNvSpPr>
          <p:nvPr>
            <p:ph type="ftr" sz="quarter" idx="11"/>
          </p:nvPr>
        </p:nvSpPr>
        <p:spPr/>
        <p:txBody>
          <a:bodyPr/>
          <a:lstStyle>
            <a:lvl1pPr>
              <a:defRPr/>
            </a:lvl1pPr>
          </a:lstStyle>
          <a:p>
            <a:r>
              <a:rPr lang="en-US"/>
              <a:t>Haixin Huang</a:t>
            </a:r>
          </a:p>
        </p:txBody>
      </p:sp>
      <p:sp>
        <p:nvSpPr>
          <p:cNvPr id="6" name="Slide Number Placeholder 5"/>
          <p:cNvSpPr>
            <a:spLocks noGrp="1"/>
          </p:cNvSpPr>
          <p:nvPr>
            <p:ph type="sldNum" sz="quarter" idx="12"/>
          </p:nvPr>
        </p:nvSpPr>
        <p:spPr/>
        <p:txBody>
          <a:bodyPr/>
          <a:lstStyle>
            <a:lvl1pPr>
              <a:defRPr/>
            </a:lvl1pPr>
          </a:lstStyle>
          <a:p>
            <a:fld id="{A769E824-704B-4425-AB7D-AC56534780CC}" type="slidenum">
              <a:rPr lang="en-US"/>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09/02/02</a:t>
            </a:r>
          </a:p>
        </p:txBody>
      </p:sp>
      <p:sp>
        <p:nvSpPr>
          <p:cNvPr id="6" name="Footer Placeholder 5"/>
          <p:cNvSpPr>
            <a:spLocks noGrp="1"/>
          </p:cNvSpPr>
          <p:nvPr>
            <p:ph type="ftr" sz="quarter" idx="11"/>
          </p:nvPr>
        </p:nvSpPr>
        <p:spPr/>
        <p:txBody>
          <a:bodyPr/>
          <a:lstStyle>
            <a:lvl1pPr>
              <a:defRPr/>
            </a:lvl1pPr>
          </a:lstStyle>
          <a:p>
            <a:r>
              <a:rPr lang="en-US"/>
              <a:t>Haixin Huang</a:t>
            </a:r>
          </a:p>
        </p:txBody>
      </p:sp>
      <p:sp>
        <p:nvSpPr>
          <p:cNvPr id="7" name="Slide Number Placeholder 6"/>
          <p:cNvSpPr>
            <a:spLocks noGrp="1"/>
          </p:cNvSpPr>
          <p:nvPr>
            <p:ph type="sldNum" sz="quarter" idx="12"/>
          </p:nvPr>
        </p:nvSpPr>
        <p:spPr/>
        <p:txBody>
          <a:bodyPr/>
          <a:lstStyle>
            <a:lvl1pPr>
              <a:defRPr/>
            </a:lvl1pPr>
          </a:lstStyle>
          <a:p>
            <a:fld id="{85E4C11F-5AC6-4F0A-948B-1031FF1E7969}" type="slidenum">
              <a:rPr lang="en-US"/>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09/02/02</a:t>
            </a:r>
          </a:p>
        </p:txBody>
      </p:sp>
      <p:sp>
        <p:nvSpPr>
          <p:cNvPr id="8" name="Footer Placeholder 7"/>
          <p:cNvSpPr>
            <a:spLocks noGrp="1"/>
          </p:cNvSpPr>
          <p:nvPr>
            <p:ph type="ftr" sz="quarter" idx="11"/>
          </p:nvPr>
        </p:nvSpPr>
        <p:spPr/>
        <p:txBody>
          <a:bodyPr/>
          <a:lstStyle>
            <a:lvl1pPr>
              <a:defRPr/>
            </a:lvl1pPr>
          </a:lstStyle>
          <a:p>
            <a:r>
              <a:rPr lang="en-US"/>
              <a:t>Haixin Huang</a:t>
            </a:r>
          </a:p>
        </p:txBody>
      </p:sp>
      <p:sp>
        <p:nvSpPr>
          <p:cNvPr id="9" name="Slide Number Placeholder 8"/>
          <p:cNvSpPr>
            <a:spLocks noGrp="1"/>
          </p:cNvSpPr>
          <p:nvPr>
            <p:ph type="sldNum" sz="quarter" idx="12"/>
          </p:nvPr>
        </p:nvSpPr>
        <p:spPr/>
        <p:txBody>
          <a:bodyPr/>
          <a:lstStyle>
            <a:lvl1pPr>
              <a:defRPr/>
            </a:lvl1pPr>
          </a:lstStyle>
          <a:p>
            <a:fld id="{B47B637B-0C13-4B9E-8871-E272EA708C32}" type="slidenum">
              <a:rPr lang="en-US"/>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09/02/02</a:t>
            </a:r>
          </a:p>
        </p:txBody>
      </p:sp>
      <p:sp>
        <p:nvSpPr>
          <p:cNvPr id="4" name="Footer Placeholder 3"/>
          <p:cNvSpPr>
            <a:spLocks noGrp="1"/>
          </p:cNvSpPr>
          <p:nvPr>
            <p:ph type="ftr" sz="quarter" idx="11"/>
          </p:nvPr>
        </p:nvSpPr>
        <p:spPr/>
        <p:txBody>
          <a:bodyPr/>
          <a:lstStyle>
            <a:lvl1pPr>
              <a:defRPr/>
            </a:lvl1pPr>
          </a:lstStyle>
          <a:p>
            <a:r>
              <a:rPr lang="en-US"/>
              <a:t>Haixin Huang</a:t>
            </a:r>
          </a:p>
        </p:txBody>
      </p:sp>
      <p:sp>
        <p:nvSpPr>
          <p:cNvPr id="5" name="Slide Number Placeholder 4"/>
          <p:cNvSpPr>
            <a:spLocks noGrp="1"/>
          </p:cNvSpPr>
          <p:nvPr>
            <p:ph type="sldNum" sz="quarter" idx="12"/>
          </p:nvPr>
        </p:nvSpPr>
        <p:spPr/>
        <p:txBody>
          <a:bodyPr/>
          <a:lstStyle>
            <a:lvl1pPr>
              <a:defRPr/>
            </a:lvl1pPr>
          </a:lstStyle>
          <a:p>
            <a:fld id="{7BD5F436-C8AC-480C-B896-B786D4B4BE1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09/02/02</a:t>
            </a:r>
            <a:endParaRPr lang="en-US" altLang="ja-JP"/>
          </a:p>
          <a:p>
            <a:endParaRPr lang="en-US" altLang="ja-JP"/>
          </a:p>
        </p:txBody>
      </p:sp>
      <p:sp>
        <p:nvSpPr>
          <p:cNvPr id="5" name="Footer Placeholder 4"/>
          <p:cNvSpPr>
            <a:spLocks noGrp="1"/>
          </p:cNvSpPr>
          <p:nvPr>
            <p:ph type="ftr" sz="quarter" idx="11"/>
          </p:nvPr>
        </p:nvSpPr>
        <p:spPr/>
        <p:txBody>
          <a:bodyPr/>
          <a:lstStyle>
            <a:lvl1pPr>
              <a:defRPr/>
            </a:lvl1pPr>
          </a:lstStyle>
          <a:p>
            <a:r>
              <a:rPr lang="ja-JP" altLang="en-US"/>
              <a:t>Haixin Huang</a:t>
            </a:r>
            <a:endParaRPr lang="en-US" altLang="ja-JP"/>
          </a:p>
        </p:txBody>
      </p:sp>
      <p:sp>
        <p:nvSpPr>
          <p:cNvPr id="6" name="Slide Number Placeholder 5"/>
          <p:cNvSpPr>
            <a:spLocks noGrp="1"/>
          </p:cNvSpPr>
          <p:nvPr>
            <p:ph type="sldNum" sz="quarter" idx="12"/>
          </p:nvPr>
        </p:nvSpPr>
        <p:spPr/>
        <p:txBody>
          <a:bodyPr/>
          <a:lstStyle>
            <a:lvl1pPr>
              <a:defRPr/>
            </a:lvl1pPr>
          </a:lstStyle>
          <a:p>
            <a:fld id="{430DBF18-83BD-4AEE-9D9D-3AFB65E82D9B}" type="slidenum">
              <a:rPr lang="ja-JP" altLang="en-US"/>
              <a:pPr/>
              <a:t>‹#›</a:t>
            </a:fld>
            <a:endParaRPr lang="en-US" altLang="ja-JP"/>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09/02/02</a:t>
            </a:r>
          </a:p>
        </p:txBody>
      </p:sp>
      <p:sp>
        <p:nvSpPr>
          <p:cNvPr id="3" name="Footer Placeholder 2"/>
          <p:cNvSpPr>
            <a:spLocks noGrp="1"/>
          </p:cNvSpPr>
          <p:nvPr>
            <p:ph type="ftr" sz="quarter" idx="11"/>
          </p:nvPr>
        </p:nvSpPr>
        <p:spPr/>
        <p:txBody>
          <a:bodyPr/>
          <a:lstStyle>
            <a:lvl1pPr>
              <a:defRPr/>
            </a:lvl1pPr>
          </a:lstStyle>
          <a:p>
            <a:r>
              <a:rPr lang="en-US"/>
              <a:t>Haixin Huang</a:t>
            </a:r>
          </a:p>
        </p:txBody>
      </p:sp>
      <p:sp>
        <p:nvSpPr>
          <p:cNvPr id="4" name="Slide Number Placeholder 3"/>
          <p:cNvSpPr>
            <a:spLocks noGrp="1"/>
          </p:cNvSpPr>
          <p:nvPr>
            <p:ph type="sldNum" sz="quarter" idx="12"/>
          </p:nvPr>
        </p:nvSpPr>
        <p:spPr/>
        <p:txBody>
          <a:bodyPr/>
          <a:lstStyle>
            <a:lvl1pPr>
              <a:defRPr/>
            </a:lvl1pPr>
          </a:lstStyle>
          <a:p>
            <a:fld id="{1B15A402-F1CE-4568-A3CC-CAC292C07604}" type="slidenum">
              <a:rPr lang="en-US"/>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09/02/02</a:t>
            </a:r>
          </a:p>
        </p:txBody>
      </p:sp>
      <p:sp>
        <p:nvSpPr>
          <p:cNvPr id="6" name="Footer Placeholder 5"/>
          <p:cNvSpPr>
            <a:spLocks noGrp="1"/>
          </p:cNvSpPr>
          <p:nvPr>
            <p:ph type="ftr" sz="quarter" idx="11"/>
          </p:nvPr>
        </p:nvSpPr>
        <p:spPr/>
        <p:txBody>
          <a:bodyPr/>
          <a:lstStyle>
            <a:lvl1pPr>
              <a:defRPr/>
            </a:lvl1pPr>
          </a:lstStyle>
          <a:p>
            <a:r>
              <a:rPr lang="en-US"/>
              <a:t>Haixin Huang</a:t>
            </a:r>
          </a:p>
        </p:txBody>
      </p:sp>
      <p:sp>
        <p:nvSpPr>
          <p:cNvPr id="7" name="Slide Number Placeholder 6"/>
          <p:cNvSpPr>
            <a:spLocks noGrp="1"/>
          </p:cNvSpPr>
          <p:nvPr>
            <p:ph type="sldNum" sz="quarter" idx="12"/>
          </p:nvPr>
        </p:nvSpPr>
        <p:spPr/>
        <p:txBody>
          <a:bodyPr/>
          <a:lstStyle>
            <a:lvl1pPr>
              <a:defRPr/>
            </a:lvl1pPr>
          </a:lstStyle>
          <a:p>
            <a:fld id="{F65D8F44-C02F-4B40-9A5D-49B1805FA486}" type="slidenum">
              <a:rPr lang="en-US"/>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09/02/02</a:t>
            </a:r>
          </a:p>
        </p:txBody>
      </p:sp>
      <p:sp>
        <p:nvSpPr>
          <p:cNvPr id="6" name="Footer Placeholder 5"/>
          <p:cNvSpPr>
            <a:spLocks noGrp="1"/>
          </p:cNvSpPr>
          <p:nvPr>
            <p:ph type="ftr" sz="quarter" idx="11"/>
          </p:nvPr>
        </p:nvSpPr>
        <p:spPr/>
        <p:txBody>
          <a:bodyPr/>
          <a:lstStyle>
            <a:lvl1pPr>
              <a:defRPr/>
            </a:lvl1pPr>
          </a:lstStyle>
          <a:p>
            <a:r>
              <a:rPr lang="en-US"/>
              <a:t>Haixin Huang</a:t>
            </a:r>
          </a:p>
        </p:txBody>
      </p:sp>
      <p:sp>
        <p:nvSpPr>
          <p:cNvPr id="7" name="Slide Number Placeholder 6"/>
          <p:cNvSpPr>
            <a:spLocks noGrp="1"/>
          </p:cNvSpPr>
          <p:nvPr>
            <p:ph type="sldNum" sz="quarter" idx="12"/>
          </p:nvPr>
        </p:nvSpPr>
        <p:spPr/>
        <p:txBody>
          <a:bodyPr/>
          <a:lstStyle>
            <a:lvl1pPr>
              <a:defRPr/>
            </a:lvl1pPr>
          </a:lstStyle>
          <a:p>
            <a:fld id="{16898F5C-E082-40B5-BB0A-19D0DF937B01}" type="slidenum">
              <a:rPr lang="en-US"/>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09/02/02</a:t>
            </a:r>
          </a:p>
        </p:txBody>
      </p:sp>
      <p:sp>
        <p:nvSpPr>
          <p:cNvPr id="5" name="Footer Placeholder 4"/>
          <p:cNvSpPr>
            <a:spLocks noGrp="1"/>
          </p:cNvSpPr>
          <p:nvPr>
            <p:ph type="ftr" sz="quarter" idx="11"/>
          </p:nvPr>
        </p:nvSpPr>
        <p:spPr/>
        <p:txBody>
          <a:bodyPr/>
          <a:lstStyle>
            <a:lvl1pPr>
              <a:defRPr/>
            </a:lvl1pPr>
          </a:lstStyle>
          <a:p>
            <a:r>
              <a:rPr lang="en-US"/>
              <a:t>Haixin Huang</a:t>
            </a:r>
          </a:p>
        </p:txBody>
      </p:sp>
      <p:sp>
        <p:nvSpPr>
          <p:cNvPr id="6" name="Slide Number Placeholder 5"/>
          <p:cNvSpPr>
            <a:spLocks noGrp="1"/>
          </p:cNvSpPr>
          <p:nvPr>
            <p:ph type="sldNum" sz="quarter" idx="12"/>
          </p:nvPr>
        </p:nvSpPr>
        <p:spPr/>
        <p:txBody>
          <a:bodyPr/>
          <a:lstStyle>
            <a:lvl1pPr>
              <a:defRPr/>
            </a:lvl1pPr>
          </a:lstStyle>
          <a:p>
            <a:fld id="{46AD79D1-20DA-4943-B532-C12739AC9C4A}" type="slidenum">
              <a:rPr lang="en-US"/>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09/02/02</a:t>
            </a:r>
          </a:p>
        </p:txBody>
      </p:sp>
      <p:sp>
        <p:nvSpPr>
          <p:cNvPr id="5" name="Footer Placeholder 4"/>
          <p:cNvSpPr>
            <a:spLocks noGrp="1"/>
          </p:cNvSpPr>
          <p:nvPr>
            <p:ph type="ftr" sz="quarter" idx="11"/>
          </p:nvPr>
        </p:nvSpPr>
        <p:spPr/>
        <p:txBody>
          <a:bodyPr/>
          <a:lstStyle>
            <a:lvl1pPr>
              <a:defRPr/>
            </a:lvl1pPr>
          </a:lstStyle>
          <a:p>
            <a:r>
              <a:rPr lang="en-US"/>
              <a:t>Haixin Huang</a:t>
            </a:r>
          </a:p>
        </p:txBody>
      </p:sp>
      <p:sp>
        <p:nvSpPr>
          <p:cNvPr id="6" name="Slide Number Placeholder 5"/>
          <p:cNvSpPr>
            <a:spLocks noGrp="1"/>
          </p:cNvSpPr>
          <p:nvPr>
            <p:ph type="sldNum" sz="quarter" idx="12"/>
          </p:nvPr>
        </p:nvSpPr>
        <p:spPr/>
        <p:txBody>
          <a:bodyPr/>
          <a:lstStyle>
            <a:lvl1pPr>
              <a:defRPr/>
            </a:lvl1pPr>
          </a:lstStyle>
          <a:p>
            <a:fld id="{1E4BC0C8-BA1F-4F12-96C4-8992F76A7A3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2954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43400" y="12954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09/02/02</a:t>
            </a:r>
            <a:endParaRPr lang="en-US" altLang="ja-JP"/>
          </a:p>
          <a:p>
            <a:endParaRPr lang="en-US" altLang="ja-JP"/>
          </a:p>
        </p:txBody>
      </p:sp>
      <p:sp>
        <p:nvSpPr>
          <p:cNvPr id="6" name="Footer Placeholder 5"/>
          <p:cNvSpPr>
            <a:spLocks noGrp="1"/>
          </p:cNvSpPr>
          <p:nvPr>
            <p:ph type="ftr" sz="quarter" idx="11"/>
          </p:nvPr>
        </p:nvSpPr>
        <p:spPr/>
        <p:txBody>
          <a:bodyPr/>
          <a:lstStyle>
            <a:lvl1pPr>
              <a:defRPr/>
            </a:lvl1pPr>
          </a:lstStyle>
          <a:p>
            <a:r>
              <a:rPr lang="ja-JP" altLang="en-US"/>
              <a:t>Haixin Huang</a:t>
            </a:r>
            <a:endParaRPr lang="en-US" altLang="ja-JP"/>
          </a:p>
        </p:txBody>
      </p:sp>
      <p:sp>
        <p:nvSpPr>
          <p:cNvPr id="7" name="Slide Number Placeholder 6"/>
          <p:cNvSpPr>
            <a:spLocks noGrp="1"/>
          </p:cNvSpPr>
          <p:nvPr>
            <p:ph type="sldNum" sz="quarter" idx="12"/>
          </p:nvPr>
        </p:nvSpPr>
        <p:spPr/>
        <p:txBody>
          <a:bodyPr/>
          <a:lstStyle>
            <a:lvl1pPr>
              <a:defRPr/>
            </a:lvl1pPr>
          </a:lstStyle>
          <a:p>
            <a:fld id="{9A2AB0E9-50C0-471B-89C7-8902C67EDFD5}" type="slidenum">
              <a:rPr lang="ja-JP" altLang="en-US"/>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09/02/02</a:t>
            </a:r>
            <a:endParaRPr lang="en-US" altLang="ja-JP"/>
          </a:p>
          <a:p>
            <a:endParaRPr lang="en-US" altLang="ja-JP"/>
          </a:p>
        </p:txBody>
      </p:sp>
      <p:sp>
        <p:nvSpPr>
          <p:cNvPr id="8" name="Footer Placeholder 7"/>
          <p:cNvSpPr>
            <a:spLocks noGrp="1"/>
          </p:cNvSpPr>
          <p:nvPr>
            <p:ph type="ftr" sz="quarter" idx="11"/>
          </p:nvPr>
        </p:nvSpPr>
        <p:spPr/>
        <p:txBody>
          <a:bodyPr/>
          <a:lstStyle>
            <a:lvl1pPr>
              <a:defRPr/>
            </a:lvl1pPr>
          </a:lstStyle>
          <a:p>
            <a:r>
              <a:rPr lang="ja-JP" altLang="en-US"/>
              <a:t>Haixin Huang</a:t>
            </a:r>
            <a:endParaRPr lang="en-US" altLang="ja-JP"/>
          </a:p>
        </p:txBody>
      </p:sp>
      <p:sp>
        <p:nvSpPr>
          <p:cNvPr id="9" name="Slide Number Placeholder 8"/>
          <p:cNvSpPr>
            <a:spLocks noGrp="1"/>
          </p:cNvSpPr>
          <p:nvPr>
            <p:ph type="sldNum" sz="quarter" idx="12"/>
          </p:nvPr>
        </p:nvSpPr>
        <p:spPr/>
        <p:txBody>
          <a:bodyPr/>
          <a:lstStyle>
            <a:lvl1pPr>
              <a:defRPr/>
            </a:lvl1pPr>
          </a:lstStyle>
          <a:p>
            <a:fld id="{34D361A2-7D83-48C0-89C9-6A441600BA3F}" type="slidenum">
              <a:rPr lang="ja-JP" altLang="en-US"/>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09/02/02</a:t>
            </a:r>
            <a:endParaRPr lang="en-US" altLang="ja-JP"/>
          </a:p>
          <a:p>
            <a:endParaRPr lang="en-US" altLang="ja-JP"/>
          </a:p>
        </p:txBody>
      </p:sp>
      <p:sp>
        <p:nvSpPr>
          <p:cNvPr id="4" name="Footer Placeholder 3"/>
          <p:cNvSpPr>
            <a:spLocks noGrp="1"/>
          </p:cNvSpPr>
          <p:nvPr>
            <p:ph type="ftr" sz="quarter" idx="11"/>
          </p:nvPr>
        </p:nvSpPr>
        <p:spPr/>
        <p:txBody>
          <a:bodyPr/>
          <a:lstStyle>
            <a:lvl1pPr>
              <a:defRPr/>
            </a:lvl1pPr>
          </a:lstStyle>
          <a:p>
            <a:r>
              <a:rPr lang="ja-JP" altLang="en-US"/>
              <a:t>Haixin Huang</a:t>
            </a:r>
            <a:endParaRPr lang="en-US" altLang="ja-JP"/>
          </a:p>
        </p:txBody>
      </p:sp>
      <p:sp>
        <p:nvSpPr>
          <p:cNvPr id="5" name="Slide Number Placeholder 4"/>
          <p:cNvSpPr>
            <a:spLocks noGrp="1"/>
          </p:cNvSpPr>
          <p:nvPr>
            <p:ph type="sldNum" sz="quarter" idx="12"/>
          </p:nvPr>
        </p:nvSpPr>
        <p:spPr/>
        <p:txBody>
          <a:bodyPr/>
          <a:lstStyle>
            <a:lvl1pPr>
              <a:defRPr/>
            </a:lvl1pPr>
          </a:lstStyle>
          <a:p>
            <a:fld id="{64E38480-FAC0-48F6-BB2F-FB299348D00B}" type="slidenum">
              <a:rPr lang="ja-JP" altLang="en-US"/>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09/02/02</a:t>
            </a:r>
            <a:endParaRPr lang="en-US" altLang="ja-JP"/>
          </a:p>
          <a:p>
            <a:endParaRPr lang="en-US" altLang="ja-JP"/>
          </a:p>
        </p:txBody>
      </p:sp>
      <p:sp>
        <p:nvSpPr>
          <p:cNvPr id="3" name="Footer Placeholder 2"/>
          <p:cNvSpPr>
            <a:spLocks noGrp="1"/>
          </p:cNvSpPr>
          <p:nvPr>
            <p:ph type="ftr" sz="quarter" idx="11"/>
          </p:nvPr>
        </p:nvSpPr>
        <p:spPr/>
        <p:txBody>
          <a:bodyPr/>
          <a:lstStyle>
            <a:lvl1pPr>
              <a:defRPr/>
            </a:lvl1pPr>
          </a:lstStyle>
          <a:p>
            <a:r>
              <a:rPr lang="ja-JP" altLang="en-US"/>
              <a:t>Haixin Huang</a:t>
            </a:r>
            <a:endParaRPr lang="en-US" altLang="ja-JP"/>
          </a:p>
        </p:txBody>
      </p:sp>
      <p:sp>
        <p:nvSpPr>
          <p:cNvPr id="4" name="Slide Number Placeholder 3"/>
          <p:cNvSpPr>
            <a:spLocks noGrp="1"/>
          </p:cNvSpPr>
          <p:nvPr>
            <p:ph type="sldNum" sz="quarter" idx="12"/>
          </p:nvPr>
        </p:nvSpPr>
        <p:spPr/>
        <p:txBody>
          <a:bodyPr/>
          <a:lstStyle>
            <a:lvl1pPr>
              <a:defRPr/>
            </a:lvl1pPr>
          </a:lstStyle>
          <a:p>
            <a:fld id="{C31191EF-AA4F-4F23-88B7-C2F771267CF6}" type="slidenum">
              <a:rPr lang="ja-JP" altLang="en-US"/>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09/02/02</a:t>
            </a:r>
            <a:endParaRPr lang="en-US" altLang="ja-JP"/>
          </a:p>
          <a:p>
            <a:endParaRPr lang="en-US" altLang="ja-JP"/>
          </a:p>
        </p:txBody>
      </p:sp>
      <p:sp>
        <p:nvSpPr>
          <p:cNvPr id="6" name="Footer Placeholder 5"/>
          <p:cNvSpPr>
            <a:spLocks noGrp="1"/>
          </p:cNvSpPr>
          <p:nvPr>
            <p:ph type="ftr" sz="quarter" idx="11"/>
          </p:nvPr>
        </p:nvSpPr>
        <p:spPr/>
        <p:txBody>
          <a:bodyPr/>
          <a:lstStyle>
            <a:lvl1pPr>
              <a:defRPr/>
            </a:lvl1pPr>
          </a:lstStyle>
          <a:p>
            <a:r>
              <a:rPr lang="ja-JP" altLang="en-US"/>
              <a:t>Haixin Huang</a:t>
            </a:r>
            <a:endParaRPr lang="en-US" altLang="ja-JP"/>
          </a:p>
        </p:txBody>
      </p:sp>
      <p:sp>
        <p:nvSpPr>
          <p:cNvPr id="7" name="Slide Number Placeholder 6"/>
          <p:cNvSpPr>
            <a:spLocks noGrp="1"/>
          </p:cNvSpPr>
          <p:nvPr>
            <p:ph type="sldNum" sz="quarter" idx="12"/>
          </p:nvPr>
        </p:nvSpPr>
        <p:spPr/>
        <p:txBody>
          <a:bodyPr/>
          <a:lstStyle>
            <a:lvl1pPr>
              <a:defRPr/>
            </a:lvl1pPr>
          </a:lstStyle>
          <a:p>
            <a:fld id="{892CF330-298B-48AC-8CDF-12C8D19B7250}" type="slidenum">
              <a:rPr lang="ja-JP" altLang="en-US"/>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09/02/02</a:t>
            </a:r>
            <a:endParaRPr lang="en-US" altLang="ja-JP"/>
          </a:p>
          <a:p>
            <a:endParaRPr lang="en-US" altLang="ja-JP"/>
          </a:p>
        </p:txBody>
      </p:sp>
      <p:sp>
        <p:nvSpPr>
          <p:cNvPr id="6" name="Footer Placeholder 5"/>
          <p:cNvSpPr>
            <a:spLocks noGrp="1"/>
          </p:cNvSpPr>
          <p:nvPr>
            <p:ph type="ftr" sz="quarter" idx="11"/>
          </p:nvPr>
        </p:nvSpPr>
        <p:spPr/>
        <p:txBody>
          <a:bodyPr/>
          <a:lstStyle>
            <a:lvl1pPr>
              <a:defRPr/>
            </a:lvl1pPr>
          </a:lstStyle>
          <a:p>
            <a:r>
              <a:rPr lang="ja-JP" altLang="en-US"/>
              <a:t>Haixin Huang</a:t>
            </a:r>
            <a:endParaRPr lang="en-US" altLang="ja-JP"/>
          </a:p>
        </p:txBody>
      </p:sp>
      <p:sp>
        <p:nvSpPr>
          <p:cNvPr id="7" name="Slide Number Placeholder 6"/>
          <p:cNvSpPr>
            <a:spLocks noGrp="1"/>
          </p:cNvSpPr>
          <p:nvPr>
            <p:ph type="sldNum" sz="quarter" idx="12"/>
          </p:nvPr>
        </p:nvSpPr>
        <p:spPr/>
        <p:txBody>
          <a:bodyPr/>
          <a:lstStyle>
            <a:lvl1pPr>
              <a:defRPr/>
            </a:lvl1pPr>
          </a:lstStyle>
          <a:p>
            <a:fld id="{3B556DC7-91FF-4AC8-84DA-98CE0545CAE4}" type="slidenum">
              <a:rPr lang="ja-JP" altLang="en-US"/>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04800" y="533400"/>
            <a:ext cx="7772400" cy="533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endParaRPr lang="ja-JP" altLang="en-US" smtClean="0"/>
          </a:p>
        </p:txBody>
      </p:sp>
      <p:sp>
        <p:nvSpPr>
          <p:cNvPr id="2051" name="Rectangle 3"/>
          <p:cNvSpPr>
            <a:spLocks noGrp="1" noChangeArrowheads="1"/>
          </p:cNvSpPr>
          <p:nvPr>
            <p:ph type="body" idx="1"/>
          </p:nvPr>
        </p:nvSpPr>
        <p:spPr bwMode="auto">
          <a:xfrm>
            <a:off x="381000" y="1295400"/>
            <a:ext cx="77724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ja-JP" altLang="en-US" smtClean="0"/>
          </a:p>
        </p:txBody>
      </p:sp>
      <p:sp>
        <p:nvSpPr>
          <p:cNvPr id="2052" name="Rectangle 4"/>
          <p:cNvSpPr>
            <a:spLocks noGrp="1" noChangeArrowheads="1"/>
          </p:cNvSpPr>
          <p:nvPr>
            <p:ph type="dt" sz="half" idx="2"/>
          </p:nvPr>
        </p:nvSpPr>
        <p:spPr bwMode="auto">
          <a:xfrm>
            <a:off x="431800" y="6324600"/>
            <a:ext cx="1397000" cy="3619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spcBef>
                <a:spcPct val="50000"/>
              </a:spcBef>
              <a:defRPr sz="1400" b="0">
                <a:solidFill>
                  <a:schemeClr val="bg2"/>
                </a:solidFill>
                <a:latin typeface="Arial" charset="0"/>
              </a:defRPr>
            </a:lvl1pPr>
          </a:lstStyle>
          <a:p>
            <a:r>
              <a:rPr lang="en-US"/>
              <a:t>09/02/02</a:t>
            </a:r>
            <a:endParaRPr lang="en-US" altLang="ja-JP"/>
          </a:p>
          <a:p>
            <a:endParaRPr lang="en-US" altLang="ja-JP"/>
          </a:p>
        </p:txBody>
      </p:sp>
      <p:sp>
        <p:nvSpPr>
          <p:cNvPr id="2053" name="Rectangle 5"/>
          <p:cNvSpPr>
            <a:spLocks noGrp="1" noChangeArrowheads="1"/>
          </p:cNvSpPr>
          <p:nvPr>
            <p:ph type="ftr" sz="quarter" idx="3"/>
          </p:nvPr>
        </p:nvSpPr>
        <p:spPr bwMode="auto">
          <a:xfrm>
            <a:off x="3886200" y="6400800"/>
            <a:ext cx="2514600" cy="228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a:spcBef>
                <a:spcPct val="50000"/>
              </a:spcBef>
              <a:defRPr sz="1400" b="0">
                <a:solidFill>
                  <a:schemeClr val="tx1"/>
                </a:solidFill>
              </a:defRPr>
            </a:lvl1pPr>
          </a:lstStyle>
          <a:p>
            <a:r>
              <a:rPr lang="ja-JP" altLang="en-US"/>
              <a:t>Haixin Huang</a:t>
            </a:r>
            <a:endParaRPr lang="en-US" altLang="ja-JP"/>
          </a:p>
        </p:txBody>
      </p:sp>
      <p:sp>
        <p:nvSpPr>
          <p:cNvPr id="2054" name="Rectangle 6"/>
          <p:cNvSpPr>
            <a:spLocks noGrp="1" noChangeArrowheads="1"/>
          </p:cNvSpPr>
          <p:nvPr>
            <p:ph type="sldNum" sz="quarter" idx="4"/>
          </p:nvPr>
        </p:nvSpPr>
        <p:spPr bwMode="auto">
          <a:xfrm>
            <a:off x="2057400" y="6400800"/>
            <a:ext cx="1524000" cy="228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spcBef>
                <a:spcPct val="50000"/>
              </a:spcBef>
              <a:defRPr sz="1400" b="0">
                <a:solidFill>
                  <a:schemeClr val="bg2"/>
                </a:solidFill>
                <a:latin typeface="Arial" charset="0"/>
              </a:defRPr>
            </a:lvl1pPr>
          </a:lstStyle>
          <a:p>
            <a:fld id="{88CAA2DD-6C87-41FF-B78D-EBD576CF2EF7}" type="slidenum">
              <a:rPr lang="ja-JP" altLang="en-US"/>
              <a:pPr/>
              <a:t>‹#›</a:t>
            </a:fld>
            <a:endParaRPr lang="en-US" altLang="ja-JP"/>
          </a:p>
        </p:txBody>
      </p:sp>
      <p:pic>
        <p:nvPicPr>
          <p:cNvPr id="2058" name="Picture 10" descr="logo2"/>
          <p:cNvPicPr>
            <a:picLocks noChangeAspect="1" noChangeArrowheads="1"/>
          </p:cNvPicPr>
          <p:nvPr/>
        </p:nvPicPr>
        <p:blipFill>
          <a:blip r:embed="rId14" cstate="print"/>
          <a:srcRect/>
          <a:stretch>
            <a:fillRect/>
          </a:stretch>
        </p:blipFill>
        <p:spPr bwMode="auto">
          <a:xfrm>
            <a:off x="6629400" y="6200775"/>
            <a:ext cx="1676400" cy="657225"/>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90" r:id="rId12"/>
  </p:sldLayoutIdLst>
  <p:hf hdr="0" dt="0"/>
  <p:txStyles>
    <p:titleStyle>
      <a:lvl1pPr algn="l" rtl="0" fontAlgn="base">
        <a:spcBef>
          <a:spcPct val="0"/>
        </a:spcBef>
        <a:spcAft>
          <a:spcPct val="0"/>
        </a:spcAft>
        <a:defRPr kumimoji="1" sz="4000">
          <a:solidFill>
            <a:schemeClr val="tx2"/>
          </a:solidFill>
          <a:latin typeface="+mj-lt"/>
          <a:ea typeface="+mj-ea"/>
          <a:cs typeface="+mj-cs"/>
        </a:defRPr>
      </a:lvl1pPr>
      <a:lvl2pPr algn="l" rtl="0" fontAlgn="base">
        <a:spcBef>
          <a:spcPct val="0"/>
        </a:spcBef>
        <a:spcAft>
          <a:spcPct val="0"/>
        </a:spcAft>
        <a:defRPr kumimoji="1" sz="4000">
          <a:solidFill>
            <a:schemeClr val="tx2"/>
          </a:solidFill>
          <a:latin typeface="Times New Roman" pitchFamily="18" charset="0"/>
          <a:ea typeface="ＭＳ Ｐゴシック" pitchFamily="50" charset="-128"/>
        </a:defRPr>
      </a:lvl2pPr>
      <a:lvl3pPr algn="l" rtl="0" fontAlgn="base">
        <a:spcBef>
          <a:spcPct val="0"/>
        </a:spcBef>
        <a:spcAft>
          <a:spcPct val="0"/>
        </a:spcAft>
        <a:defRPr kumimoji="1" sz="4000">
          <a:solidFill>
            <a:schemeClr val="tx2"/>
          </a:solidFill>
          <a:latin typeface="Times New Roman" pitchFamily="18" charset="0"/>
          <a:ea typeface="ＭＳ Ｐゴシック" pitchFamily="50" charset="-128"/>
        </a:defRPr>
      </a:lvl3pPr>
      <a:lvl4pPr algn="l" rtl="0" fontAlgn="base">
        <a:spcBef>
          <a:spcPct val="0"/>
        </a:spcBef>
        <a:spcAft>
          <a:spcPct val="0"/>
        </a:spcAft>
        <a:defRPr kumimoji="1" sz="4000">
          <a:solidFill>
            <a:schemeClr val="tx2"/>
          </a:solidFill>
          <a:latin typeface="Times New Roman" pitchFamily="18" charset="0"/>
          <a:ea typeface="ＭＳ Ｐゴシック" pitchFamily="50" charset="-128"/>
        </a:defRPr>
      </a:lvl4pPr>
      <a:lvl5pPr algn="l" rtl="0" fontAlgn="base">
        <a:spcBef>
          <a:spcPct val="0"/>
        </a:spcBef>
        <a:spcAft>
          <a:spcPct val="0"/>
        </a:spcAft>
        <a:defRPr kumimoji="1" sz="4000">
          <a:solidFill>
            <a:schemeClr val="tx2"/>
          </a:solidFill>
          <a:latin typeface="Times New Roman" pitchFamily="18" charset="0"/>
          <a:ea typeface="ＭＳ Ｐゴシック" pitchFamily="50" charset="-128"/>
        </a:defRPr>
      </a:lvl5pPr>
      <a:lvl6pPr marL="457200" algn="l" rtl="0" fontAlgn="base">
        <a:spcBef>
          <a:spcPct val="0"/>
        </a:spcBef>
        <a:spcAft>
          <a:spcPct val="0"/>
        </a:spcAft>
        <a:defRPr kumimoji="1" sz="4000">
          <a:solidFill>
            <a:schemeClr val="tx2"/>
          </a:solidFill>
          <a:latin typeface="Times New Roman" pitchFamily="18" charset="0"/>
          <a:ea typeface="ＭＳ Ｐゴシック" pitchFamily="50" charset="-128"/>
        </a:defRPr>
      </a:lvl6pPr>
      <a:lvl7pPr marL="914400" algn="l" rtl="0" fontAlgn="base">
        <a:spcBef>
          <a:spcPct val="0"/>
        </a:spcBef>
        <a:spcAft>
          <a:spcPct val="0"/>
        </a:spcAft>
        <a:defRPr kumimoji="1" sz="4000">
          <a:solidFill>
            <a:schemeClr val="tx2"/>
          </a:solidFill>
          <a:latin typeface="Times New Roman" pitchFamily="18" charset="0"/>
          <a:ea typeface="ＭＳ Ｐゴシック" pitchFamily="50" charset="-128"/>
        </a:defRPr>
      </a:lvl7pPr>
      <a:lvl8pPr marL="1371600" algn="l" rtl="0" fontAlgn="base">
        <a:spcBef>
          <a:spcPct val="0"/>
        </a:spcBef>
        <a:spcAft>
          <a:spcPct val="0"/>
        </a:spcAft>
        <a:defRPr kumimoji="1" sz="4000">
          <a:solidFill>
            <a:schemeClr val="tx2"/>
          </a:solidFill>
          <a:latin typeface="Times New Roman" pitchFamily="18" charset="0"/>
          <a:ea typeface="ＭＳ Ｐゴシック" pitchFamily="50" charset="-128"/>
        </a:defRPr>
      </a:lvl8pPr>
      <a:lvl9pPr marL="1828800" algn="l" rtl="0" fontAlgn="base">
        <a:spcBef>
          <a:spcPct val="0"/>
        </a:spcBef>
        <a:spcAft>
          <a:spcPct val="0"/>
        </a:spcAft>
        <a:defRPr kumimoji="1" sz="4000">
          <a:solidFill>
            <a:schemeClr val="tx2"/>
          </a:solidFill>
          <a:latin typeface="Times New Roman" pitchFamily="18" charset="0"/>
          <a:ea typeface="ＭＳ Ｐゴシック" pitchFamily="50" charset="-128"/>
        </a:defRPr>
      </a:lvl9pPr>
    </p:titleStyle>
    <p:bodyStyle>
      <a:lvl1pPr marL="342900" indent="-342900" algn="l" rtl="0" fontAlgn="base">
        <a:spcBef>
          <a:spcPct val="20000"/>
        </a:spcBef>
        <a:spcAft>
          <a:spcPct val="0"/>
        </a:spcAft>
        <a:buClr>
          <a:srgbClr val="FF3300"/>
        </a:buClr>
        <a:buFont typeface="Monotype Sorts" pitchFamily="2" charset="2"/>
        <a:buChar char="l"/>
        <a:defRPr kumimoji="1" sz="3200">
          <a:solidFill>
            <a:schemeClr val="tx1"/>
          </a:solidFill>
          <a:latin typeface="+mn-lt"/>
          <a:ea typeface="+mn-ea"/>
          <a:cs typeface="+mn-cs"/>
        </a:defRPr>
      </a:lvl1pPr>
      <a:lvl2pPr marL="742950" indent="-285750" algn="l" rtl="0" fontAlgn="base">
        <a:spcBef>
          <a:spcPct val="20000"/>
        </a:spcBef>
        <a:spcAft>
          <a:spcPct val="0"/>
        </a:spcAft>
        <a:buClr>
          <a:srgbClr val="FF6600"/>
        </a:buClr>
        <a:buSzPct val="70000"/>
        <a:buFont typeface="Monotype Sorts" pitchFamily="2" charset="2"/>
        <a:buChar char="l"/>
        <a:defRPr kumimoji="1" sz="2800">
          <a:solidFill>
            <a:schemeClr val="tx1"/>
          </a:solidFill>
          <a:latin typeface="+mn-lt"/>
          <a:ea typeface="+mn-ea"/>
        </a:defRPr>
      </a:lvl2pPr>
      <a:lvl3pPr marL="1143000" indent="-228600" algn="l" rtl="0" fontAlgn="base">
        <a:spcBef>
          <a:spcPct val="20000"/>
        </a:spcBef>
        <a:spcAft>
          <a:spcPct val="0"/>
        </a:spcAft>
        <a:buClr>
          <a:srgbClr val="FF6600"/>
        </a:buClr>
        <a:buSzPct val="50000"/>
        <a:buFont typeface="Monotype Sorts" pitchFamily="2" charset="2"/>
        <a:buChar char="l"/>
        <a:defRPr kumimoji="1" sz="2400">
          <a:solidFill>
            <a:schemeClr val="tx1"/>
          </a:solidFill>
          <a:latin typeface="+mn-lt"/>
          <a:ea typeface="+mn-ea"/>
        </a:defRPr>
      </a:lvl3pPr>
      <a:lvl4pPr marL="1600200" indent="-228600" algn="l" rtl="0" fontAlgn="base">
        <a:spcBef>
          <a:spcPct val="20000"/>
        </a:spcBef>
        <a:spcAft>
          <a:spcPct val="0"/>
        </a:spcAft>
        <a:buClr>
          <a:srgbClr val="FF6600"/>
        </a:buClr>
        <a:buChar char="•"/>
        <a:defRPr kumimoji="1" sz="2000">
          <a:solidFill>
            <a:schemeClr val="tx1"/>
          </a:solidFill>
          <a:latin typeface="+mn-lt"/>
          <a:ea typeface="+mn-ea"/>
        </a:defRPr>
      </a:lvl4pPr>
      <a:lvl5pPr marL="20574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5pPr>
      <a:lvl6pPr marL="25146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6pPr>
      <a:lvl7pPr marL="29718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7pPr>
      <a:lvl8pPr marL="34290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8pPr>
      <a:lvl9pPr marL="38862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6563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6563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656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tx1"/>
                </a:solidFill>
              </a:defRPr>
            </a:lvl1pPr>
          </a:lstStyle>
          <a:p>
            <a:r>
              <a:rPr lang="en-US"/>
              <a:t>09/02/02</a:t>
            </a:r>
          </a:p>
        </p:txBody>
      </p:sp>
      <p:sp>
        <p:nvSpPr>
          <p:cNvPr id="96563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solidFill>
                  <a:schemeClr val="tx1"/>
                </a:solidFill>
              </a:defRPr>
            </a:lvl1pPr>
          </a:lstStyle>
          <a:p>
            <a:r>
              <a:rPr lang="en-US"/>
              <a:t>Haixin Huang</a:t>
            </a:r>
          </a:p>
        </p:txBody>
      </p:sp>
      <p:sp>
        <p:nvSpPr>
          <p:cNvPr id="96563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tx1"/>
                </a:solidFill>
              </a:defRPr>
            </a:lvl1pPr>
          </a:lstStyle>
          <a:p>
            <a:fld id="{7E93B226-A1B8-4ECE-99F3-7AFCF8F6345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hd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173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4173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4173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tx1"/>
                </a:solidFill>
              </a:defRPr>
            </a:lvl1pPr>
          </a:lstStyle>
          <a:p>
            <a:r>
              <a:rPr lang="en-US"/>
              <a:t>09/02/02</a:t>
            </a:r>
          </a:p>
        </p:txBody>
      </p:sp>
      <p:sp>
        <p:nvSpPr>
          <p:cNvPr id="84173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solidFill>
                  <a:schemeClr val="tx1"/>
                </a:solidFill>
              </a:defRPr>
            </a:lvl1pPr>
          </a:lstStyle>
          <a:p>
            <a:r>
              <a:rPr lang="en-US"/>
              <a:t>Haixin Huang</a:t>
            </a:r>
          </a:p>
        </p:txBody>
      </p:sp>
      <p:sp>
        <p:nvSpPr>
          <p:cNvPr id="84173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tx1"/>
                </a:solidFill>
              </a:defRPr>
            </a:lvl1pPr>
          </a:lstStyle>
          <a:p>
            <a:fld id="{81E2D08B-335C-4528-A6DC-F0ABB0136CE0}"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hd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76400"/>
            <a:ext cx="7721600" cy="1143000"/>
          </a:xfrm>
        </p:spPr>
        <p:txBody>
          <a:bodyPr/>
          <a:lstStyle/>
          <a:p>
            <a:pPr algn="ctr"/>
            <a:r>
              <a:rPr lang="en-US" b="1" dirty="0" smtClean="0">
                <a:solidFill>
                  <a:srgbClr val="FF0000"/>
                </a:solidFill>
              </a:rPr>
              <a:t>RHIC Status</a:t>
            </a:r>
            <a:r>
              <a:rPr lang="en-US" dirty="0" smtClean="0"/>
              <a:t>	</a:t>
            </a:r>
            <a:endParaRPr lang="en-US" dirty="0"/>
          </a:p>
        </p:txBody>
      </p:sp>
      <p:sp>
        <p:nvSpPr>
          <p:cNvPr id="3" name="Subtitle 2"/>
          <p:cNvSpPr>
            <a:spLocks noGrp="1"/>
          </p:cNvSpPr>
          <p:nvPr>
            <p:ph type="subTitle" idx="1"/>
          </p:nvPr>
        </p:nvSpPr>
        <p:spPr>
          <a:xfrm>
            <a:off x="1828800" y="3810000"/>
            <a:ext cx="4876800" cy="685800"/>
          </a:xfrm>
        </p:spPr>
        <p:txBody>
          <a:bodyPr/>
          <a:lstStyle/>
          <a:p>
            <a:pPr algn="ctr"/>
            <a:r>
              <a:rPr lang="en-US" dirty="0" smtClean="0">
                <a:solidFill>
                  <a:srgbClr val="003399"/>
                </a:solidFill>
              </a:rPr>
              <a:t>Haixin Huang</a:t>
            </a:r>
            <a:endParaRPr lang="en-US" dirty="0">
              <a:solidFill>
                <a:srgbClr val="003399"/>
              </a:solidFill>
            </a:endParaRPr>
          </a:p>
        </p:txBody>
      </p:sp>
      <p:sp>
        <p:nvSpPr>
          <p:cNvPr id="4" name="TextBox 3"/>
          <p:cNvSpPr txBox="1"/>
          <p:nvPr/>
        </p:nvSpPr>
        <p:spPr>
          <a:xfrm>
            <a:off x="762000" y="5486400"/>
            <a:ext cx="1709314" cy="707886"/>
          </a:xfrm>
          <a:prstGeom prst="rect">
            <a:avLst/>
          </a:prstGeom>
          <a:noFill/>
        </p:spPr>
        <p:txBody>
          <a:bodyPr wrap="none" rtlCol="0">
            <a:spAutoFit/>
          </a:bodyPr>
          <a:lstStyle/>
          <a:p>
            <a:r>
              <a:rPr lang="en-US" dirty="0" smtClean="0">
                <a:solidFill>
                  <a:srgbClr val="003399"/>
                </a:solidFill>
              </a:rPr>
              <a:t>Time Meeting</a:t>
            </a:r>
          </a:p>
          <a:p>
            <a:r>
              <a:rPr lang="en-US" dirty="0" smtClean="0">
                <a:solidFill>
                  <a:srgbClr val="003399"/>
                </a:solidFill>
              </a:rPr>
              <a:t>03/01/2011</a:t>
            </a:r>
            <a:endParaRPr lang="en-US" dirty="0">
              <a:solidFill>
                <a:srgbClr val="00339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Content Placeholder 16" descr="Tue_Mar__1_10_16_09_2011.gif"/>
          <p:cNvPicPr>
            <a:picLocks noGrp="1" noChangeAspect="1"/>
          </p:cNvPicPr>
          <p:nvPr>
            <p:ph idx="1"/>
          </p:nvPr>
        </p:nvPicPr>
        <p:blipFill>
          <a:blip r:embed="rId2" cstate="print"/>
          <a:srcRect l="-17860" r="-17860"/>
          <a:stretch>
            <a:fillRect/>
          </a:stretch>
        </p:blipFill>
        <p:spPr>
          <a:xfrm>
            <a:off x="-1295400" y="685800"/>
            <a:ext cx="12039600" cy="5943600"/>
          </a:xfrm>
        </p:spPr>
      </p:pic>
      <p:sp>
        <p:nvSpPr>
          <p:cNvPr id="2" name="Title 1"/>
          <p:cNvSpPr>
            <a:spLocks noGrp="1"/>
          </p:cNvSpPr>
          <p:nvPr>
            <p:ph type="title"/>
          </p:nvPr>
        </p:nvSpPr>
        <p:spPr>
          <a:xfrm>
            <a:off x="152400" y="152400"/>
            <a:ext cx="8763000" cy="533400"/>
          </a:xfrm>
        </p:spPr>
        <p:txBody>
          <a:bodyPr/>
          <a:lstStyle/>
          <a:p>
            <a:r>
              <a:rPr lang="en-US" sz="2800" b="1" dirty="0" smtClean="0">
                <a:solidFill>
                  <a:srgbClr val="FF0000"/>
                </a:solidFill>
              </a:rPr>
              <a:t>Last One Week</a:t>
            </a:r>
            <a:endParaRPr lang="en-US" sz="2800" b="1" dirty="0">
              <a:solidFill>
                <a:srgbClr val="FF0000"/>
              </a:solidFill>
            </a:endParaRPr>
          </a:p>
        </p:txBody>
      </p:sp>
      <p:sp>
        <p:nvSpPr>
          <p:cNvPr id="4" name="Footer Placeholder 3"/>
          <p:cNvSpPr>
            <a:spLocks noGrp="1"/>
          </p:cNvSpPr>
          <p:nvPr>
            <p:ph type="ftr" sz="quarter" idx="11"/>
          </p:nvPr>
        </p:nvSpPr>
        <p:spPr/>
        <p:txBody>
          <a:bodyPr/>
          <a:lstStyle/>
          <a:p>
            <a:r>
              <a:rPr lang="ja-JP" altLang="en-US" smtClean="0"/>
              <a:t>Haixin Huang</a:t>
            </a:r>
            <a:endParaRPr lang="en-US" altLang="ja-JP"/>
          </a:p>
        </p:txBody>
      </p:sp>
      <p:sp>
        <p:nvSpPr>
          <p:cNvPr id="5" name="Slide Number Placeholder 4"/>
          <p:cNvSpPr>
            <a:spLocks noGrp="1"/>
          </p:cNvSpPr>
          <p:nvPr>
            <p:ph type="sldNum" sz="quarter" idx="12"/>
          </p:nvPr>
        </p:nvSpPr>
        <p:spPr/>
        <p:txBody>
          <a:bodyPr/>
          <a:lstStyle/>
          <a:p>
            <a:fld id="{F1074D7A-F75A-4F55-A74D-FFE29E800E03}" type="slidenum">
              <a:rPr lang="ja-JP" altLang="en-US" smtClean="0"/>
              <a:pPr/>
              <a:t>2</a:t>
            </a:fld>
            <a:endParaRPr lang="en-US" altLang="ja-JP"/>
          </a:p>
        </p:txBody>
      </p:sp>
      <p:sp>
        <p:nvSpPr>
          <p:cNvPr id="9" name="TextBox 8"/>
          <p:cNvSpPr txBox="1"/>
          <p:nvPr/>
        </p:nvSpPr>
        <p:spPr>
          <a:xfrm rot="16200000">
            <a:off x="1564736" y="3540664"/>
            <a:ext cx="3609882" cy="338554"/>
          </a:xfrm>
          <a:prstGeom prst="rect">
            <a:avLst/>
          </a:prstGeom>
          <a:noFill/>
        </p:spPr>
        <p:txBody>
          <a:bodyPr wrap="none" rtlCol="0">
            <a:spAutoFit/>
          </a:bodyPr>
          <a:lstStyle/>
          <a:p>
            <a:r>
              <a:rPr lang="en-US" sz="1600" dirty="0" smtClean="0"/>
              <a:t>Successful 9MHz cavity commissioning</a:t>
            </a:r>
            <a:endParaRPr lang="en-US" sz="1600" dirty="0"/>
          </a:p>
        </p:txBody>
      </p:sp>
      <p:sp>
        <p:nvSpPr>
          <p:cNvPr id="10" name="TextBox 9"/>
          <p:cNvSpPr txBox="1"/>
          <p:nvPr/>
        </p:nvSpPr>
        <p:spPr>
          <a:xfrm rot="16200000">
            <a:off x="3029687" y="3736068"/>
            <a:ext cx="2813591" cy="338554"/>
          </a:xfrm>
          <a:prstGeom prst="rect">
            <a:avLst/>
          </a:prstGeom>
          <a:noFill/>
        </p:spPr>
        <p:txBody>
          <a:bodyPr wrap="none" rtlCol="0">
            <a:spAutoFit/>
          </a:bodyPr>
          <a:lstStyle/>
          <a:p>
            <a:r>
              <a:rPr lang="en-US" sz="1600" dirty="0" smtClean="0"/>
              <a:t>Rain leak on PASS electronics</a:t>
            </a:r>
            <a:endParaRPr lang="en-US" sz="1600" dirty="0"/>
          </a:p>
        </p:txBody>
      </p:sp>
      <p:sp>
        <p:nvSpPr>
          <p:cNvPr id="11" name="TextBox 10"/>
          <p:cNvSpPr txBox="1"/>
          <p:nvPr/>
        </p:nvSpPr>
        <p:spPr>
          <a:xfrm rot="16200000">
            <a:off x="5088914" y="2835886"/>
            <a:ext cx="3419526" cy="338554"/>
          </a:xfrm>
          <a:prstGeom prst="rect">
            <a:avLst/>
          </a:prstGeom>
          <a:noFill/>
        </p:spPr>
        <p:txBody>
          <a:bodyPr wrap="none" rtlCol="0">
            <a:spAutoFit/>
          </a:bodyPr>
          <a:lstStyle/>
          <a:p>
            <a:r>
              <a:rPr lang="en-US" sz="1600" dirty="0" smtClean="0"/>
              <a:t>Ice ball heater circuit breaker failure</a:t>
            </a:r>
            <a:endParaRPr lang="en-US" sz="1600" dirty="0"/>
          </a:p>
        </p:txBody>
      </p:sp>
      <p:sp>
        <p:nvSpPr>
          <p:cNvPr id="12" name="TextBox 11"/>
          <p:cNvSpPr txBox="1"/>
          <p:nvPr/>
        </p:nvSpPr>
        <p:spPr>
          <a:xfrm rot="16200000">
            <a:off x="4558745" y="3561532"/>
            <a:ext cx="1736673" cy="338554"/>
          </a:xfrm>
          <a:prstGeom prst="rect">
            <a:avLst/>
          </a:prstGeom>
          <a:noFill/>
        </p:spPr>
        <p:txBody>
          <a:bodyPr wrap="none" rtlCol="0">
            <a:spAutoFit/>
          </a:bodyPr>
          <a:lstStyle/>
          <a:p>
            <a:r>
              <a:rPr lang="en-US" sz="1600" dirty="0" smtClean="0"/>
              <a:t>Network problem</a:t>
            </a:r>
            <a:endParaRPr lang="en-US" sz="1600" dirty="0"/>
          </a:p>
        </p:txBody>
      </p:sp>
      <p:sp>
        <p:nvSpPr>
          <p:cNvPr id="13" name="TextBox 12"/>
          <p:cNvSpPr txBox="1"/>
          <p:nvPr/>
        </p:nvSpPr>
        <p:spPr>
          <a:xfrm rot="16200000">
            <a:off x="5151946" y="3265376"/>
            <a:ext cx="2531462" cy="338554"/>
          </a:xfrm>
          <a:prstGeom prst="rect">
            <a:avLst/>
          </a:prstGeom>
          <a:noFill/>
        </p:spPr>
        <p:txBody>
          <a:bodyPr wrap="none" rtlCol="0">
            <a:spAutoFit/>
          </a:bodyPr>
          <a:lstStyle/>
          <a:p>
            <a:r>
              <a:rPr lang="en-US" sz="1600" dirty="0" smtClean="0"/>
              <a:t>9MHz and </a:t>
            </a:r>
            <a:r>
              <a:rPr lang="en-US" sz="1600" dirty="0" err="1" smtClean="0"/>
              <a:t>Cryo</a:t>
            </a:r>
            <a:r>
              <a:rPr lang="en-US" sz="1600" dirty="0" smtClean="0"/>
              <a:t>  problems</a:t>
            </a:r>
            <a:endParaRPr lang="en-US" sz="1600" dirty="0"/>
          </a:p>
        </p:txBody>
      </p:sp>
      <p:sp>
        <p:nvSpPr>
          <p:cNvPr id="14" name="TextBox 13"/>
          <p:cNvSpPr txBox="1"/>
          <p:nvPr/>
        </p:nvSpPr>
        <p:spPr>
          <a:xfrm rot="16200000">
            <a:off x="5633699" y="2138701"/>
            <a:ext cx="3549156" cy="338554"/>
          </a:xfrm>
          <a:prstGeom prst="rect">
            <a:avLst/>
          </a:prstGeom>
          <a:noFill/>
        </p:spPr>
        <p:txBody>
          <a:bodyPr wrap="square" rtlCol="0">
            <a:spAutoFit/>
          </a:bodyPr>
          <a:lstStyle/>
          <a:p>
            <a:r>
              <a:rPr lang="en-US" sz="1600" dirty="0" smtClean="0"/>
              <a:t>Trouble shooting de-bunching </a:t>
            </a:r>
            <a:endParaRPr lang="en-US" sz="1600" dirty="0"/>
          </a:p>
        </p:txBody>
      </p:sp>
      <p:sp>
        <p:nvSpPr>
          <p:cNvPr id="15" name="TextBox 14"/>
          <p:cNvSpPr txBox="1"/>
          <p:nvPr/>
        </p:nvSpPr>
        <p:spPr>
          <a:xfrm rot="16200000">
            <a:off x="681734" y="3128267"/>
            <a:ext cx="3699489" cy="338554"/>
          </a:xfrm>
          <a:prstGeom prst="rect">
            <a:avLst/>
          </a:prstGeom>
          <a:noFill/>
        </p:spPr>
        <p:txBody>
          <a:bodyPr wrap="square" rtlCol="0">
            <a:spAutoFit/>
          </a:bodyPr>
          <a:lstStyle/>
          <a:p>
            <a:r>
              <a:rPr lang="en-US" sz="1600" dirty="0" smtClean="0"/>
              <a:t>16 hours APEX session</a:t>
            </a:r>
            <a:endParaRPr lang="en-US" sz="1600" dirty="0"/>
          </a:p>
        </p:txBody>
      </p:sp>
      <p:sp>
        <p:nvSpPr>
          <p:cNvPr id="18" name="TextBox 17"/>
          <p:cNvSpPr txBox="1"/>
          <p:nvPr/>
        </p:nvSpPr>
        <p:spPr>
          <a:xfrm rot="16200000">
            <a:off x="4134669" y="3561532"/>
            <a:ext cx="3042019" cy="338554"/>
          </a:xfrm>
          <a:prstGeom prst="rect">
            <a:avLst/>
          </a:prstGeom>
          <a:noFill/>
        </p:spPr>
        <p:txBody>
          <a:bodyPr wrap="none" rtlCol="0">
            <a:spAutoFit/>
          </a:bodyPr>
          <a:lstStyle/>
          <a:p>
            <a:r>
              <a:rPr lang="en-US" sz="1600" dirty="0" smtClean="0"/>
              <a:t>Phase jump problem with 9MHz</a:t>
            </a:r>
            <a:endParaRPr 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9667" name="Rectangle 3"/>
          <p:cNvSpPr>
            <a:spLocks noGrp="1" noChangeArrowheads="1"/>
          </p:cNvSpPr>
          <p:nvPr>
            <p:ph type="body" idx="1"/>
          </p:nvPr>
        </p:nvSpPr>
        <p:spPr>
          <a:xfrm>
            <a:off x="152400" y="228600"/>
            <a:ext cx="8991600" cy="6248400"/>
          </a:xfrm>
          <a:solidFill>
            <a:schemeClr val="bg1"/>
          </a:solidFill>
          <a:ln/>
        </p:spPr>
        <p:txBody>
          <a:bodyPr lIns="90000" tIns="46800" rIns="90000" bIns="46800"/>
          <a:lstStyle/>
          <a:p>
            <a:pPr marL="339725" indent="-339725" defTabSz="457200">
              <a:lnSpc>
                <a:spcPct val="80000"/>
              </a:lnSpc>
              <a:buSzPct val="9500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sz="2800" dirty="0" smtClean="0">
              <a:solidFill>
                <a:srgbClr val="003399"/>
              </a:solidFill>
              <a:latin typeface="Times New Roman" pitchFamily="18" charset="0"/>
            </a:endParaRPr>
          </a:p>
          <a:p>
            <a:pPr lvl="1">
              <a:buSzPct val="50000"/>
            </a:pPr>
            <a:r>
              <a:rPr lang="en-US" sz="2400" dirty="0" smtClean="0">
                <a:solidFill>
                  <a:srgbClr val="000066"/>
                </a:solidFill>
                <a:latin typeface="+mj-lt"/>
              </a:rPr>
              <a:t>9MHz cavity commissioning was put into operation since Thursday night. Source for longitudinal emittance blow up at injection in blue has not been found.  Adding more diagnostics. </a:t>
            </a:r>
          </a:p>
          <a:p>
            <a:pPr lvl="1">
              <a:buSzPct val="50000"/>
            </a:pPr>
            <a:r>
              <a:rPr lang="en-US" sz="2400" dirty="0" smtClean="0">
                <a:solidFill>
                  <a:srgbClr val="000066"/>
                </a:solidFill>
                <a:latin typeface="+mj-lt"/>
              </a:rPr>
              <a:t>10Hz orbit feedback has been put into use at beginning of store, which reduced the luminosity oscillation and improved lifetime.</a:t>
            </a:r>
          </a:p>
          <a:p>
            <a:pPr lvl="1">
              <a:buSzPct val="50000"/>
            </a:pPr>
            <a:r>
              <a:rPr lang="en-US" sz="2400" dirty="0" smtClean="0">
                <a:solidFill>
                  <a:srgbClr val="000066"/>
                </a:solidFill>
                <a:latin typeface="+mj-lt"/>
              </a:rPr>
              <a:t>Vertical tune swing has been moved earlier by 20s on the ramp to cover a strong resonance below 100GeV. Not much change in the polarization transmission efficiency seen. Left it in operation.</a:t>
            </a:r>
          </a:p>
          <a:p>
            <a:pPr lvl="1">
              <a:buSzPct val="50000"/>
            </a:pPr>
            <a:r>
              <a:rPr lang="en-US" sz="2400" dirty="0" smtClean="0">
                <a:solidFill>
                  <a:srgbClr val="000066"/>
                </a:solidFill>
                <a:latin typeface="+mj-lt"/>
              </a:rPr>
              <a:t>Several round PHENIX rotator setting changes. Dial in the best guess Thursday night.</a:t>
            </a:r>
          </a:p>
          <a:p>
            <a:pPr lvl="1">
              <a:buSzPct val="50000"/>
              <a:buNone/>
            </a:pPr>
            <a:endParaRPr lang="en-US" sz="2000" dirty="0" smtClean="0">
              <a:solidFill>
                <a:srgbClr val="000066"/>
              </a:solidFill>
              <a:latin typeface="+mj-lt"/>
            </a:endParaRPr>
          </a:p>
        </p:txBody>
      </p:sp>
      <p:sp>
        <p:nvSpPr>
          <p:cNvPr id="4" name="Footer Placeholder 4"/>
          <p:cNvSpPr>
            <a:spLocks noGrp="1"/>
          </p:cNvSpPr>
          <p:nvPr>
            <p:ph type="ftr" sz="quarter" idx="11"/>
          </p:nvPr>
        </p:nvSpPr>
        <p:spPr/>
        <p:txBody>
          <a:bodyPr/>
          <a:lstStyle/>
          <a:p>
            <a:r>
              <a:rPr lang="ja-JP" altLang="en-US" dirty="0"/>
              <a:t>Haixin Huang</a:t>
            </a:r>
            <a:endParaRPr lang="en-US" altLang="ja-JP" dirty="0"/>
          </a:p>
        </p:txBody>
      </p:sp>
      <p:sp>
        <p:nvSpPr>
          <p:cNvPr id="5" name="Slide Number Placeholder 5"/>
          <p:cNvSpPr>
            <a:spLocks noGrp="1"/>
          </p:cNvSpPr>
          <p:nvPr>
            <p:ph type="sldNum" sz="quarter" idx="12"/>
          </p:nvPr>
        </p:nvSpPr>
        <p:spPr/>
        <p:txBody>
          <a:bodyPr/>
          <a:lstStyle/>
          <a:p>
            <a:fld id="{C905A403-4107-41BE-8CFA-A0FB91D51C1A}" type="slidenum">
              <a:rPr lang="ja-JP" altLang="en-US"/>
              <a:pPr/>
              <a:t>3</a:t>
            </a:fld>
            <a:endParaRPr lang="en-US" altLang="ja-JP" dirty="0"/>
          </a:p>
        </p:txBody>
      </p:sp>
      <p:sp>
        <p:nvSpPr>
          <p:cNvPr id="1009666" name="Rectangle 2"/>
          <p:cNvSpPr>
            <a:spLocks noGrp="1" noChangeArrowheads="1"/>
          </p:cNvSpPr>
          <p:nvPr>
            <p:ph type="title"/>
          </p:nvPr>
        </p:nvSpPr>
        <p:spPr>
          <a:xfrm>
            <a:off x="0" y="0"/>
            <a:ext cx="8991600" cy="685800"/>
          </a:xfrm>
          <a:ln/>
        </p:spPr>
        <p:txBody>
          <a:bodyPr lIns="90000" tIns="46800" rIns="90000" bIns="46800" anchor="ctr"/>
          <a:lstStyle/>
          <a:p>
            <a:pPr defTabSz="457200">
              <a:buClr>
                <a:srgbClr val="FF0000"/>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1" dirty="0" smtClean="0">
                <a:solidFill>
                  <a:srgbClr val="FF0000"/>
                </a:solidFill>
              </a:rPr>
              <a:t>Progress since Last Week</a:t>
            </a:r>
            <a:endParaRPr lang="en-GB" sz="3200" b="1" dirty="0">
              <a:solidFill>
                <a:srgbClr val="FF0000"/>
              </a:solidFill>
            </a:endParaRP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ja-JP" altLang="en-US" dirty="0"/>
              <a:t>Haixin Huang</a:t>
            </a:r>
            <a:endParaRPr lang="en-US" altLang="ja-JP" dirty="0"/>
          </a:p>
        </p:txBody>
      </p:sp>
      <p:sp>
        <p:nvSpPr>
          <p:cNvPr id="5" name="Slide Number Placeholder 5"/>
          <p:cNvSpPr>
            <a:spLocks noGrp="1"/>
          </p:cNvSpPr>
          <p:nvPr>
            <p:ph type="sldNum" sz="quarter" idx="12"/>
          </p:nvPr>
        </p:nvSpPr>
        <p:spPr/>
        <p:txBody>
          <a:bodyPr/>
          <a:lstStyle/>
          <a:p>
            <a:fld id="{C905A403-4107-41BE-8CFA-A0FB91D51C1A}" type="slidenum">
              <a:rPr lang="ja-JP" altLang="en-US"/>
              <a:pPr/>
              <a:t>4</a:t>
            </a:fld>
            <a:endParaRPr lang="en-US" altLang="ja-JP" dirty="0"/>
          </a:p>
        </p:txBody>
      </p:sp>
      <p:sp>
        <p:nvSpPr>
          <p:cNvPr id="1009666" name="Rectangle 2"/>
          <p:cNvSpPr>
            <a:spLocks noGrp="1" noChangeArrowheads="1"/>
          </p:cNvSpPr>
          <p:nvPr>
            <p:ph type="title"/>
          </p:nvPr>
        </p:nvSpPr>
        <p:spPr>
          <a:xfrm>
            <a:off x="0" y="0"/>
            <a:ext cx="8991600" cy="685800"/>
          </a:xfrm>
          <a:ln/>
        </p:spPr>
        <p:txBody>
          <a:bodyPr lIns="90000" tIns="46800" rIns="90000" bIns="46800" anchor="ctr"/>
          <a:lstStyle/>
          <a:p>
            <a:pPr defTabSz="457200">
              <a:buClr>
                <a:srgbClr val="FF0000"/>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b="1" dirty="0" smtClean="0">
                <a:solidFill>
                  <a:srgbClr val="FF0000"/>
                </a:solidFill>
              </a:rPr>
              <a:t>Polarization over Last Week</a:t>
            </a:r>
            <a:endParaRPr lang="en-GB" sz="3200" b="1" dirty="0">
              <a:solidFill>
                <a:srgbClr val="FF0000"/>
              </a:solidFill>
            </a:endParaRPr>
          </a:p>
        </p:txBody>
      </p:sp>
      <p:pic>
        <p:nvPicPr>
          <p:cNvPr id="7" name="Content Placeholder 6" descr="Tue_Mar__1_12_43_37_2011.gif"/>
          <p:cNvPicPr>
            <a:picLocks noGrp="1" noChangeAspect="1"/>
          </p:cNvPicPr>
          <p:nvPr>
            <p:ph idx="1"/>
          </p:nvPr>
        </p:nvPicPr>
        <p:blipFill>
          <a:blip r:embed="rId3" cstate="print"/>
          <a:srcRect l="-19937" r="-19937"/>
          <a:stretch>
            <a:fillRect/>
          </a:stretch>
        </p:blipFill>
        <p:spPr>
          <a:xfrm>
            <a:off x="-1143000" y="838200"/>
            <a:ext cx="11201400" cy="5836024"/>
          </a:xfrm>
        </p:spPr>
      </p:pic>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9667" name="Rectangle 3"/>
          <p:cNvSpPr>
            <a:spLocks noGrp="1" noChangeArrowheads="1"/>
          </p:cNvSpPr>
          <p:nvPr>
            <p:ph type="body" idx="1"/>
          </p:nvPr>
        </p:nvSpPr>
        <p:spPr>
          <a:xfrm>
            <a:off x="152400" y="228600"/>
            <a:ext cx="8991600" cy="6629400"/>
          </a:xfrm>
          <a:solidFill>
            <a:schemeClr val="bg1"/>
          </a:solidFill>
          <a:ln/>
        </p:spPr>
        <p:txBody>
          <a:bodyPr lIns="90000" tIns="46800" rIns="90000" bIns="46800"/>
          <a:lstStyle/>
          <a:p>
            <a:pPr marL="339725" indent="-339725" defTabSz="457200">
              <a:lnSpc>
                <a:spcPct val="80000"/>
              </a:lnSpc>
              <a:buSzPct val="9500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sz="2800" dirty="0" smtClean="0">
              <a:solidFill>
                <a:srgbClr val="003399"/>
              </a:solidFill>
              <a:latin typeface="Times New Roman" pitchFamily="18" charset="0"/>
            </a:endParaRPr>
          </a:p>
          <a:p>
            <a:pPr lvl="1">
              <a:buSzPct val="50000"/>
            </a:pPr>
            <a:r>
              <a:rPr lang="en-US" sz="2400" dirty="0" smtClean="0">
                <a:solidFill>
                  <a:srgbClr val="000066"/>
                </a:solidFill>
                <a:latin typeface="+mj-lt"/>
              </a:rPr>
              <a:t>Poor blue intensity lifetime at beginning of store.  Will change working point for blue.</a:t>
            </a:r>
          </a:p>
          <a:p>
            <a:pPr lvl="1">
              <a:buSzPct val="50000"/>
            </a:pPr>
            <a:r>
              <a:rPr lang="en-US" sz="2400" dirty="0" smtClean="0">
                <a:solidFill>
                  <a:srgbClr val="000066"/>
                </a:solidFill>
                <a:latin typeface="+mj-lt"/>
              </a:rPr>
              <a:t>Injection/AtR efficiency for yellow. Yellow injection kicker timing adjustment seems helpful, but did not stay. </a:t>
            </a:r>
          </a:p>
          <a:p>
            <a:pPr lvl="1">
              <a:buSzPct val="50000"/>
            </a:pPr>
            <a:r>
              <a:rPr lang="en-US" sz="2400" dirty="0" smtClean="0">
                <a:solidFill>
                  <a:srgbClr val="000066"/>
                </a:solidFill>
                <a:latin typeface="+mj-lt"/>
              </a:rPr>
              <a:t>Injection drift compensation, need chromaticity measurement for this compensation. Without a good setting, we lose beam at injection due to poor lifetime. </a:t>
            </a:r>
          </a:p>
          <a:p>
            <a:pPr lvl="1">
              <a:buSzPct val="50000"/>
            </a:pPr>
            <a:r>
              <a:rPr lang="en-US" sz="2400" dirty="0" smtClean="0">
                <a:solidFill>
                  <a:srgbClr val="000066"/>
                </a:solidFill>
                <a:latin typeface="+mj-lt"/>
              </a:rPr>
              <a:t>The ramp needs another chromaticity measurement to see where they are.</a:t>
            </a:r>
          </a:p>
          <a:p>
            <a:pPr lvl="1">
              <a:buSzPct val="50000"/>
            </a:pPr>
            <a:r>
              <a:rPr lang="en-US" sz="2400" dirty="0" smtClean="0">
                <a:solidFill>
                  <a:srgbClr val="000066"/>
                </a:solidFill>
                <a:latin typeface="+mj-lt"/>
              </a:rPr>
              <a:t>Need snake current scan to set spin tune close to 0.5. This will be done over many stores. We will start after we settle on the new working point for blue</a:t>
            </a:r>
            <a:endParaRPr lang="en-US" sz="2400" dirty="0" smtClean="0">
              <a:solidFill>
                <a:srgbClr val="000066"/>
              </a:solidFill>
            </a:endParaRPr>
          </a:p>
          <a:p>
            <a:pPr lvl="1">
              <a:buSzPct val="50000"/>
            </a:pPr>
            <a:endParaRPr lang="en-US" sz="2400" dirty="0" smtClean="0">
              <a:solidFill>
                <a:srgbClr val="000066"/>
              </a:solidFill>
              <a:latin typeface="+mj-lt"/>
            </a:endParaRPr>
          </a:p>
          <a:p>
            <a:pPr lvl="1">
              <a:buSzPct val="50000"/>
              <a:buNone/>
            </a:pPr>
            <a:endParaRPr lang="en-US" sz="2000" dirty="0" smtClean="0">
              <a:solidFill>
                <a:srgbClr val="000066"/>
              </a:solidFill>
              <a:latin typeface="+mj-lt"/>
            </a:endParaRPr>
          </a:p>
          <a:p>
            <a:pPr lvl="1">
              <a:buSzPct val="50000"/>
            </a:pPr>
            <a:endParaRPr lang="en-US" sz="2000" dirty="0" smtClean="0">
              <a:solidFill>
                <a:srgbClr val="000066"/>
              </a:solidFill>
              <a:latin typeface="+mj-lt"/>
            </a:endParaRPr>
          </a:p>
        </p:txBody>
      </p:sp>
      <p:sp>
        <p:nvSpPr>
          <p:cNvPr id="4" name="Footer Placeholder 4"/>
          <p:cNvSpPr>
            <a:spLocks noGrp="1"/>
          </p:cNvSpPr>
          <p:nvPr>
            <p:ph type="ftr" sz="quarter" idx="11"/>
          </p:nvPr>
        </p:nvSpPr>
        <p:spPr/>
        <p:txBody>
          <a:bodyPr/>
          <a:lstStyle/>
          <a:p>
            <a:r>
              <a:rPr lang="ja-JP" altLang="en-US" dirty="0"/>
              <a:t>Haixin Huang</a:t>
            </a:r>
            <a:endParaRPr lang="en-US" altLang="ja-JP" dirty="0"/>
          </a:p>
        </p:txBody>
      </p:sp>
      <p:sp>
        <p:nvSpPr>
          <p:cNvPr id="5" name="Slide Number Placeholder 5"/>
          <p:cNvSpPr>
            <a:spLocks noGrp="1"/>
          </p:cNvSpPr>
          <p:nvPr>
            <p:ph type="sldNum" sz="quarter" idx="12"/>
          </p:nvPr>
        </p:nvSpPr>
        <p:spPr/>
        <p:txBody>
          <a:bodyPr/>
          <a:lstStyle/>
          <a:p>
            <a:fld id="{C905A403-4107-41BE-8CFA-A0FB91D51C1A}" type="slidenum">
              <a:rPr lang="ja-JP" altLang="en-US"/>
              <a:pPr/>
              <a:t>5</a:t>
            </a:fld>
            <a:endParaRPr lang="en-US" altLang="ja-JP" dirty="0"/>
          </a:p>
        </p:txBody>
      </p:sp>
      <p:sp>
        <p:nvSpPr>
          <p:cNvPr id="1009666" name="Rectangle 2"/>
          <p:cNvSpPr>
            <a:spLocks noGrp="1" noChangeArrowheads="1"/>
          </p:cNvSpPr>
          <p:nvPr>
            <p:ph type="title"/>
          </p:nvPr>
        </p:nvSpPr>
        <p:spPr>
          <a:xfrm>
            <a:off x="0" y="0"/>
            <a:ext cx="8991600" cy="685800"/>
          </a:xfrm>
          <a:ln/>
        </p:spPr>
        <p:txBody>
          <a:bodyPr lIns="90000" tIns="46800" rIns="90000" bIns="46800" anchor="ctr"/>
          <a:lstStyle/>
          <a:p>
            <a:pPr defTabSz="457200">
              <a:buClr>
                <a:srgbClr val="FF0000"/>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1" dirty="0" smtClean="0">
                <a:solidFill>
                  <a:srgbClr val="FF0000"/>
                </a:solidFill>
              </a:rPr>
              <a:t>Toward Higher luminosity and Polarization</a:t>
            </a:r>
            <a:endParaRPr lang="en-GB" sz="3200" b="1" dirty="0">
              <a:solidFill>
                <a:srgbClr val="FF0000"/>
              </a:solidFill>
            </a:endParaRP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Contemporary Portrait">
  <a:themeElements>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fontScheme name="Contemporary Portrait">
      <a:majorFont>
        <a:latin typeface="Times New Roman"/>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lnDef>
  </a:objectDefaults>
  <a:extraClrSchemeLst>
    <a:extraClrScheme>
      <a:clrScheme name="Contemporary Portrait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Contemporary Portrai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ntemporary Portrait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Contemporary Portrait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Contemporary Portrait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Contemporary Portrait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292806729</TotalTime>
  <Words>275</Words>
  <Application>Microsoft Office PowerPoint</Application>
  <PresentationFormat>On-screen Show (4:3)</PresentationFormat>
  <Paragraphs>36</Paragraphs>
  <Slides>5</Slides>
  <Notes>3</Notes>
  <HiddenSlides>0</HiddenSlides>
  <MMClips>0</MMClips>
  <ScaleCrop>false</ScaleCrop>
  <HeadingPairs>
    <vt:vector size="4" baseType="variant">
      <vt:variant>
        <vt:lpstr>Theme</vt:lpstr>
      </vt:variant>
      <vt:variant>
        <vt:i4>3</vt:i4>
      </vt:variant>
      <vt:variant>
        <vt:lpstr>Slide Titles</vt:lpstr>
      </vt:variant>
      <vt:variant>
        <vt:i4>5</vt:i4>
      </vt:variant>
    </vt:vector>
  </HeadingPairs>
  <TitlesOfParts>
    <vt:vector size="8" baseType="lpstr">
      <vt:lpstr>Contemporary Portrait</vt:lpstr>
      <vt:lpstr>1_Custom Design</vt:lpstr>
      <vt:lpstr>Custom Design</vt:lpstr>
      <vt:lpstr>RHIC Status </vt:lpstr>
      <vt:lpstr>Last One Week</vt:lpstr>
      <vt:lpstr>Progress since Last Week</vt:lpstr>
      <vt:lpstr>Polarization over Last Week</vt:lpstr>
      <vt:lpstr>Toward Higher luminosity and Polarization</vt:lpstr>
    </vt:vector>
  </TitlesOfParts>
  <Company>bnl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AGS Intensity Scan</dc:title>
  <dc:creator>Haixin Huang</dc:creator>
  <cp:lastModifiedBy>C-AD</cp:lastModifiedBy>
  <cp:revision>546</cp:revision>
  <cp:lastPrinted>2000-11-14T18:14:29Z</cp:lastPrinted>
  <dcterms:created xsi:type="dcterms:W3CDTF">2011-03-01T16:05:35Z</dcterms:created>
  <dcterms:modified xsi:type="dcterms:W3CDTF">2011-03-01T17:57:52Z</dcterms:modified>
</cp:coreProperties>
</file>