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49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285E-1FAE-481C-90EC-92EF687BDA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2AAE-A273-43B7-A06A-C23E3BD760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E9F6C-0FA3-456E-83D2-02C4F70299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B57E4-B46B-495B-A065-C5532D7227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D3FB0-9CE2-4D7B-80AF-0933D8AFA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A32A4-B13C-45EF-A5A0-3720369BE5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BC578-0ECC-4F77-9EF9-28FD6446F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6982-EBD5-47F3-8F33-53B1CF79EE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0161-99AD-4FD0-825C-9F7FAA6D3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5C286-E1BA-4CFD-BB1D-44C3127EC6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6727E-380D-4291-BF39-40C58B9962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0E270-922F-44E6-B0C9-79B1D0AB7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C-AD Safety</a:t>
            </a:r>
            <a:br>
              <a:rPr lang="en-US" dirty="0"/>
            </a:br>
            <a:r>
              <a:rPr lang="en-US" dirty="0"/>
              <a:t>Ray Karol		</a:t>
            </a:r>
            <a:r>
              <a:rPr lang="en-US" dirty="0" smtClean="0"/>
              <a:t>3/1/11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C-AD FY11 Injuries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Fiscal Year 2011 Recordable Injuries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2/28/2011 Assigned F&amp;O Electrician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b="1" dirty="0" smtClean="0"/>
              <a:t>Recordable</a:t>
            </a:r>
          </a:p>
          <a:p>
            <a:pPr lvl="1"/>
            <a:r>
              <a:rPr lang="en-US" dirty="0" smtClean="0"/>
              <a:t>Came in contact with a sharp edge and lacerated a finger at B1012A. At the OMC, derma-bond was used to close the wound.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2/14/2011 TVDG Worker</a:t>
            </a:r>
          </a:p>
          <a:p>
            <a:pPr lvl="1">
              <a:buNone/>
            </a:pPr>
            <a:r>
              <a:rPr lang="en-US" b="1" dirty="0" smtClean="0"/>
              <a:t>DART</a:t>
            </a:r>
          </a:p>
          <a:p>
            <a:pPr lvl="1"/>
            <a:r>
              <a:rPr lang="en-US" dirty="0" smtClean="0"/>
              <a:t>Lacerated fingers on sharp object and went to the ER for sutures. The next day, the worker returned to work on restrictions.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000" dirty="0" smtClean="0"/>
              <a:t>2/1/2011 C-AD Electrical Worker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	</a:t>
            </a:r>
            <a:r>
              <a:rPr lang="en-US" sz="3000" b="1" dirty="0" smtClean="0"/>
              <a:t>DART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Injured when the truck flipped over on icy road. After examination by EMTs and the physician at the OMC, transportation was provided to a local ER. </a:t>
            </a:r>
            <a:endParaRPr lang="en-US" sz="2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18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C-AD Safety Ray Karol  3/1/11</vt:lpstr>
      <vt:lpstr>Fiscal Year 2011 Recordable Injuries</vt:lpstr>
      <vt:lpstr>Slide 3</vt:lpstr>
    </vt:vector>
  </TitlesOfParts>
  <Company>Brookhaven National Laboratory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C-AD Safety</dc:title>
  <dc:creator>karol</dc:creator>
  <cp:lastModifiedBy>C-AD</cp:lastModifiedBy>
  <cp:revision>9</cp:revision>
  <dcterms:created xsi:type="dcterms:W3CDTF">2009-02-09T18:33:37Z</dcterms:created>
  <dcterms:modified xsi:type="dcterms:W3CDTF">2011-03-01T14:46:14Z</dcterms:modified>
</cp:coreProperties>
</file>