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notesMasterIdLst>
    <p:notesMasterId r:id="rId5"/>
  </p:notesMasterIdLst>
  <p:handoutMasterIdLst>
    <p:handoutMasterId r:id="rId6"/>
  </p:handoutMasterIdLst>
  <p:sldIdLst>
    <p:sldId id="257" r:id="rId2"/>
    <p:sldId id="260" r:id="rId3"/>
    <p:sldId id="259" r:id="rId4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6699"/>
    <a:srgbClr val="008080"/>
    <a:srgbClr val="00CDFF"/>
    <a:srgbClr val="0085FF"/>
    <a:srgbClr val="0066CC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60" d="100"/>
          <a:sy n="60" d="100"/>
        </p:scale>
        <p:origin x="-49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03071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Integ%202011_rev1%20(6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depthPercent val="100"/>
      <c:perspective val="30"/>
    </c:view3D>
    <c:plotArea>
      <c:layout/>
      <c:surface3DChart>
        <c:ser>
          <c:idx val="0"/>
          <c:order val="0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Sheet1!$B$11:$B$100</c:f>
              <c:numCache>
                <c:formatCode>#,##0.00</c:formatCode>
                <c:ptCount val="90"/>
                <c:pt idx="0" formatCode="General">
                  <c:v>1</c:v>
                </c:pt>
                <c:pt idx="1">
                  <c:v>2099.1</c:v>
                </c:pt>
                <c:pt idx="2">
                  <c:v>1456.6</c:v>
                </c:pt>
                <c:pt idx="3">
                  <c:v>1325.6</c:v>
                </c:pt>
                <c:pt idx="4">
                  <c:v>1571.8</c:v>
                </c:pt>
                <c:pt idx="5">
                  <c:v>1316.6</c:v>
                </c:pt>
                <c:pt idx="6">
                  <c:v>1391.4</c:v>
                </c:pt>
                <c:pt idx="7">
                  <c:v>1359.1</c:v>
                </c:pt>
                <c:pt idx="8">
                  <c:v>1549.3</c:v>
                </c:pt>
                <c:pt idx="9">
                  <c:v>1382</c:v>
                </c:pt>
                <c:pt idx="10">
                  <c:v>1509.2</c:v>
                </c:pt>
                <c:pt idx="11">
                  <c:v>1415</c:v>
                </c:pt>
                <c:pt idx="12">
                  <c:v>1453.4</c:v>
                </c:pt>
                <c:pt idx="13">
                  <c:v>1357.3</c:v>
                </c:pt>
                <c:pt idx="14">
                  <c:v>1464.2</c:v>
                </c:pt>
                <c:pt idx="15">
                  <c:v>1482.1</c:v>
                </c:pt>
                <c:pt idx="16">
                  <c:v>1702.5</c:v>
                </c:pt>
                <c:pt idx="17">
                  <c:v>1508.1</c:v>
                </c:pt>
                <c:pt idx="18">
                  <c:v>1359.1</c:v>
                </c:pt>
                <c:pt idx="19">
                  <c:v>1559.6</c:v>
                </c:pt>
                <c:pt idx="20">
                  <c:v>1471.9</c:v>
                </c:pt>
                <c:pt idx="21">
                  <c:v>1534.9</c:v>
                </c:pt>
                <c:pt idx="22">
                  <c:v>1736.5</c:v>
                </c:pt>
                <c:pt idx="23">
                  <c:v>1541.3</c:v>
                </c:pt>
                <c:pt idx="24">
                  <c:v>1351.3</c:v>
                </c:pt>
                <c:pt idx="25">
                  <c:v>1534.2</c:v>
                </c:pt>
                <c:pt idx="26">
                  <c:v>1467</c:v>
                </c:pt>
                <c:pt idx="27">
                  <c:v>1759.5</c:v>
                </c:pt>
                <c:pt idx="28">
                  <c:v>1854.4</c:v>
                </c:pt>
                <c:pt idx="29">
                  <c:v>2618.9</c:v>
                </c:pt>
                <c:pt idx="30">
                  <c:v>2749.1</c:v>
                </c:pt>
                <c:pt idx="31">
                  <c:v>1823</c:v>
                </c:pt>
                <c:pt idx="32">
                  <c:v>1751.7</c:v>
                </c:pt>
                <c:pt idx="33">
                  <c:v>2542.6</c:v>
                </c:pt>
                <c:pt idx="34">
                  <c:v>3415.1</c:v>
                </c:pt>
                <c:pt idx="35">
                  <c:v>2630.9</c:v>
                </c:pt>
                <c:pt idx="36">
                  <c:v>1866.1</c:v>
                </c:pt>
                <c:pt idx="37">
                  <c:v>1721</c:v>
                </c:pt>
                <c:pt idx="38">
                  <c:v>1543.8</c:v>
                </c:pt>
                <c:pt idx="39">
                  <c:v>1819.8</c:v>
                </c:pt>
                <c:pt idx="40">
                  <c:v>1690.6</c:v>
                </c:pt>
                <c:pt idx="41">
                  <c:v>1810.4</c:v>
                </c:pt>
                <c:pt idx="42">
                  <c:v>1749</c:v>
                </c:pt>
                <c:pt idx="43">
                  <c:v>1744</c:v>
                </c:pt>
                <c:pt idx="44">
                  <c:v>1872.3</c:v>
                </c:pt>
                <c:pt idx="45">
                  <c:v>1841.2</c:v>
                </c:pt>
                <c:pt idx="46">
                  <c:v>2060.3000000000002</c:v>
                </c:pt>
                <c:pt idx="47">
                  <c:v>2045.8</c:v>
                </c:pt>
                <c:pt idx="48">
                  <c:v>1669.2</c:v>
                </c:pt>
                <c:pt idx="49">
                  <c:v>2144</c:v>
                </c:pt>
                <c:pt idx="50">
                  <c:v>2482.1999999999998</c:v>
                </c:pt>
                <c:pt idx="51">
                  <c:v>2084.8000000000002</c:v>
                </c:pt>
                <c:pt idx="52">
                  <c:v>1841.3</c:v>
                </c:pt>
                <c:pt idx="53">
                  <c:v>1584.1</c:v>
                </c:pt>
                <c:pt idx="54">
                  <c:v>1609.2</c:v>
                </c:pt>
                <c:pt idx="55">
                  <c:v>1417.8</c:v>
                </c:pt>
                <c:pt idx="56">
                  <c:v>1370.7</c:v>
                </c:pt>
                <c:pt idx="57">
                  <c:v>1559.3</c:v>
                </c:pt>
                <c:pt idx="58">
                  <c:v>1459.7</c:v>
                </c:pt>
                <c:pt idx="59">
                  <c:v>1464.7</c:v>
                </c:pt>
                <c:pt idx="60">
                  <c:v>1470.5</c:v>
                </c:pt>
                <c:pt idx="61">
                  <c:v>1568.9</c:v>
                </c:pt>
                <c:pt idx="62">
                  <c:v>1553.8</c:v>
                </c:pt>
                <c:pt idx="63">
                  <c:v>1488.4</c:v>
                </c:pt>
                <c:pt idx="64">
                  <c:v>1381.2</c:v>
                </c:pt>
                <c:pt idx="65">
                  <c:v>1453.8</c:v>
                </c:pt>
                <c:pt idx="66">
                  <c:v>1603.2</c:v>
                </c:pt>
                <c:pt idx="67">
                  <c:v>1512.4</c:v>
                </c:pt>
                <c:pt idx="68">
                  <c:v>1585.2</c:v>
                </c:pt>
                <c:pt idx="69">
                  <c:v>1602.2</c:v>
                </c:pt>
                <c:pt idx="70">
                  <c:v>1626.6</c:v>
                </c:pt>
                <c:pt idx="71">
                  <c:v>1615.6</c:v>
                </c:pt>
                <c:pt idx="72">
                  <c:v>1499.3</c:v>
                </c:pt>
                <c:pt idx="73">
                  <c:v>1461.8</c:v>
                </c:pt>
                <c:pt idx="74">
                  <c:v>1410.6</c:v>
                </c:pt>
                <c:pt idx="75">
                  <c:v>1544.7</c:v>
                </c:pt>
                <c:pt idx="76">
                  <c:v>1463.1</c:v>
                </c:pt>
                <c:pt idx="77">
                  <c:v>1421.2</c:v>
                </c:pt>
                <c:pt idx="78">
                  <c:v>1700.6</c:v>
                </c:pt>
                <c:pt idx="79">
                  <c:v>1592.9</c:v>
                </c:pt>
                <c:pt idx="80">
                  <c:v>1389.5</c:v>
                </c:pt>
                <c:pt idx="81">
                  <c:v>1459.3</c:v>
                </c:pt>
                <c:pt idx="82">
                  <c:v>1445.1</c:v>
                </c:pt>
                <c:pt idx="83">
                  <c:v>1516.8</c:v>
                </c:pt>
                <c:pt idx="84">
                  <c:v>1500.8</c:v>
                </c:pt>
                <c:pt idx="85">
                  <c:v>1565.7</c:v>
                </c:pt>
                <c:pt idx="86">
                  <c:v>1827.1</c:v>
                </c:pt>
                <c:pt idx="87">
                  <c:v>1912.5</c:v>
                </c:pt>
                <c:pt idx="88">
                  <c:v>2165.6</c:v>
                </c:pt>
                <c:pt idx="89">
                  <c:v>2904.8</c:v>
                </c:pt>
              </c:numCache>
            </c:numRef>
          </c:val>
        </c:ser>
        <c:ser>
          <c:idx val="1"/>
          <c:order val="1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Sheet1!$C$11:$C$100</c:f>
              <c:numCache>
                <c:formatCode>#,##0.00</c:formatCode>
                <c:ptCount val="90"/>
                <c:pt idx="0" formatCode="General">
                  <c:v>2</c:v>
                </c:pt>
                <c:pt idx="1">
                  <c:v>1745.2</c:v>
                </c:pt>
                <c:pt idx="2">
                  <c:v>1618.8</c:v>
                </c:pt>
                <c:pt idx="3">
                  <c:v>1436.8</c:v>
                </c:pt>
                <c:pt idx="4">
                  <c:v>1540.4</c:v>
                </c:pt>
                <c:pt idx="5">
                  <c:v>1427.7</c:v>
                </c:pt>
                <c:pt idx="6">
                  <c:v>1340</c:v>
                </c:pt>
                <c:pt idx="7">
                  <c:v>1355.8</c:v>
                </c:pt>
                <c:pt idx="8">
                  <c:v>1524.4</c:v>
                </c:pt>
                <c:pt idx="9">
                  <c:v>1350.2</c:v>
                </c:pt>
                <c:pt idx="10">
                  <c:v>1336.5</c:v>
                </c:pt>
                <c:pt idx="11">
                  <c:v>1421</c:v>
                </c:pt>
                <c:pt idx="12">
                  <c:v>1464.5</c:v>
                </c:pt>
                <c:pt idx="13">
                  <c:v>1350.4</c:v>
                </c:pt>
                <c:pt idx="14">
                  <c:v>1373.5</c:v>
                </c:pt>
                <c:pt idx="15">
                  <c:v>1578.2</c:v>
                </c:pt>
                <c:pt idx="16">
                  <c:v>1593</c:v>
                </c:pt>
                <c:pt idx="17">
                  <c:v>1776.6</c:v>
                </c:pt>
                <c:pt idx="18">
                  <c:v>1604.4</c:v>
                </c:pt>
                <c:pt idx="19">
                  <c:v>1578.4</c:v>
                </c:pt>
                <c:pt idx="20">
                  <c:v>1500.4</c:v>
                </c:pt>
                <c:pt idx="21">
                  <c:v>1444.1</c:v>
                </c:pt>
                <c:pt idx="22">
                  <c:v>1496.4</c:v>
                </c:pt>
                <c:pt idx="23">
                  <c:v>1638.5</c:v>
                </c:pt>
                <c:pt idx="24">
                  <c:v>1555.8</c:v>
                </c:pt>
                <c:pt idx="25">
                  <c:v>1646.6</c:v>
                </c:pt>
                <c:pt idx="26">
                  <c:v>1700</c:v>
                </c:pt>
                <c:pt idx="27">
                  <c:v>2005.1</c:v>
                </c:pt>
                <c:pt idx="28">
                  <c:v>1819.6</c:v>
                </c:pt>
                <c:pt idx="29">
                  <c:v>1975.3</c:v>
                </c:pt>
                <c:pt idx="30">
                  <c:v>2087.6999999999998</c:v>
                </c:pt>
                <c:pt idx="31">
                  <c:v>1814.3</c:v>
                </c:pt>
                <c:pt idx="32">
                  <c:v>1789.7</c:v>
                </c:pt>
                <c:pt idx="33">
                  <c:v>2000.2</c:v>
                </c:pt>
                <c:pt idx="34">
                  <c:v>2369.1999999999998</c:v>
                </c:pt>
                <c:pt idx="35">
                  <c:v>1949.1</c:v>
                </c:pt>
                <c:pt idx="36">
                  <c:v>1814.6</c:v>
                </c:pt>
                <c:pt idx="37">
                  <c:v>2239.1</c:v>
                </c:pt>
                <c:pt idx="38">
                  <c:v>2007.7</c:v>
                </c:pt>
                <c:pt idx="39">
                  <c:v>1710.5</c:v>
                </c:pt>
                <c:pt idx="40">
                  <c:v>1834.7</c:v>
                </c:pt>
                <c:pt idx="41">
                  <c:v>1887.1</c:v>
                </c:pt>
                <c:pt idx="42">
                  <c:v>2348.6</c:v>
                </c:pt>
                <c:pt idx="43">
                  <c:v>1877.3</c:v>
                </c:pt>
                <c:pt idx="44">
                  <c:v>1917.2</c:v>
                </c:pt>
                <c:pt idx="45">
                  <c:v>1851.2</c:v>
                </c:pt>
                <c:pt idx="46">
                  <c:v>1962.8</c:v>
                </c:pt>
                <c:pt idx="47">
                  <c:v>1802.6</c:v>
                </c:pt>
                <c:pt idx="48">
                  <c:v>1682.3</c:v>
                </c:pt>
                <c:pt idx="49">
                  <c:v>1894.7</c:v>
                </c:pt>
                <c:pt idx="50">
                  <c:v>2743.6</c:v>
                </c:pt>
                <c:pt idx="51">
                  <c:v>2353.6</c:v>
                </c:pt>
                <c:pt idx="52">
                  <c:v>1723.2</c:v>
                </c:pt>
                <c:pt idx="53">
                  <c:v>1715.1</c:v>
                </c:pt>
                <c:pt idx="54">
                  <c:v>1901</c:v>
                </c:pt>
                <c:pt idx="55">
                  <c:v>1617.9</c:v>
                </c:pt>
                <c:pt idx="56">
                  <c:v>1524.3</c:v>
                </c:pt>
                <c:pt idx="57">
                  <c:v>1528.9</c:v>
                </c:pt>
                <c:pt idx="58">
                  <c:v>1400.5</c:v>
                </c:pt>
                <c:pt idx="59">
                  <c:v>1475.1</c:v>
                </c:pt>
                <c:pt idx="60">
                  <c:v>1493.8</c:v>
                </c:pt>
                <c:pt idx="61">
                  <c:v>1425.8</c:v>
                </c:pt>
                <c:pt idx="62">
                  <c:v>1572.1</c:v>
                </c:pt>
                <c:pt idx="63">
                  <c:v>1346.8</c:v>
                </c:pt>
                <c:pt idx="64">
                  <c:v>1461.4</c:v>
                </c:pt>
                <c:pt idx="65">
                  <c:v>1543.7</c:v>
                </c:pt>
                <c:pt idx="66">
                  <c:v>1484.9</c:v>
                </c:pt>
                <c:pt idx="67">
                  <c:v>1561.3</c:v>
                </c:pt>
                <c:pt idx="68">
                  <c:v>1508</c:v>
                </c:pt>
                <c:pt idx="69">
                  <c:v>1481.2</c:v>
                </c:pt>
                <c:pt idx="70">
                  <c:v>1531.7</c:v>
                </c:pt>
                <c:pt idx="71">
                  <c:v>1418.6</c:v>
                </c:pt>
                <c:pt idx="72">
                  <c:v>1510.1</c:v>
                </c:pt>
                <c:pt idx="73">
                  <c:v>1411.8</c:v>
                </c:pt>
                <c:pt idx="74">
                  <c:v>1417.5</c:v>
                </c:pt>
                <c:pt idx="75">
                  <c:v>1499.8</c:v>
                </c:pt>
                <c:pt idx="76">
                  <c:v>1330.8</c:v>
                </c:pt>
                <c:pt idx="77">
                  <c:v>1374.1</c:v>
                </c:pt>
                <c:pt idx="78">
                  <c:v>1351.2</c:v>
                </c:pt>
                <c:pt idx="79">
                  <c:v>1522</c:v>
                </c:pt>
                <c:pt idx="80">
                  <c:v>1565.7</c:v>
                </c:pt>
                <c:pt idx="81">
                  <c:v>1363.9</c:v>
                </c:pt>
                <c:pt idx="82">
                  <c:v>1603.7</c:v>
                </c:pt>
                <c:pt idx="83">
                  <c:v>1493</c:v>
                </c:pt>
                <c:pt idx="84">
                  <c:v>1436.3</c:v>
                </c:pt>
                <c:pt idx="85">
                  <c:v>1368.8</c:v>
                </c:pt>
                <c:pt idx="86">
                  <c:v>1644.2</c:v>
                </c:pt>
                <c:pt idx="87">
                  <c:v>1393.5</c:v>
                </c:pt>
                <c:pt idx="88">
                  <c:v>1536.9</c:v>
                </c:pt>
                <c:pt idx="89">
                  <c:v>1753.1</c:v>
                </c:pt>
              </c:numCache>
            </c:numRef>
          </c:val>
        </c:ser>
        <c:ser>
          <c:idx val="2"/>
          <c:order val="2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Sheet1!$D$11:$D$100</c:f>
              <c:numCache>
                <c:formatCode>#,##0.00</c:formatCode>
                <c:ptCount val="90"/>
                <c:pt idx="0" formatCode="General">
                  <c:v>3</c:v>
                </c:pt>
                <c:pt idx="1">
                  <c:v>1566</c:v>
                </c:pt>
                <c:pt idx="2">
                  <c:v>1519.9</c:v>
                </c:pt>
                <c:pt idx="3">
                  <c:v>1582.1</c:v>
                </c:pt>
                <c:pt idx="4">
                  <c:v>1642.2</c:v>
                </c:pt>
                <c:pt idx="5">
                  <c:v>1435.8</c:v>
                </c:pt>
                <c:pt idx="6">
                  <c:v>1484.7</c:v>
                </c:pt>
                <c:pt idx="7">
                  <c:v>1454.2</c:v>
                </c:pt>
                <c:pt idx="8">
                  <c:v>1470</c:v>
                </c:pt>
                <c:pt idx="9">
                  <c:v>1510.8</c:v>
                </c:pt>
                <c:pt idx="10">
                  <c:v>1531.8</c:v>
                </c:pt>
                <c:pt idx="11">
                  <c:v>1583.4</c:v>
                </c:pt>
                <c:pt idx="12">
                  <c:v>1481.8</c:v>
                </c:pt>
                <c:pt idx="13">
                  <c:v>1500.7</c:v>
                </c:pt>
                <c:pt idx="14">
                  <c:v>1513.6</c:v>
                </c:pt>
                <c:pt idx="15">
                  <c:v>1576.1</c:v>
                </c:pt>
                <c:pt idx="16">
                  <c:v>1834.2</c:v>
                </c:pt>
                <c:pt idx="17">
                  <c:v>1716.2</c:v>
                </c:pt>
                <c:pt idx="18">
                  <c:v>1738.9</c:v>
                </c:pt>
                <c:pt idx="19">
                  <c:v>1695.2</c:v>
                </c:pt>
                <c:pt idx="20">
                  <c:v>1594.8</c:v>
                </c:pt>
                <c:pt idx="21">
                  <c:v>1679.9</c:v>
                </c:pt>
                <c:pt idx="22">
                  <c:v>1649.2</c:v>
                </c:pt>
                <c:pt idx="23">
                  <c:v>1668.5</c:v>
                </c:pt>
                <c:pt idx="24">
                  <c:v>1498.4</c:v>
                </c:pt>
                <c:pt idx="25">
                  <c:v>1602.9</c:v>
                </c:pt>
                <c:pt idx="26">
                  <c:v>1860.9</c:v>
                </c:pt>
                <c:pt idx="27">
                  <c:v>1787.8</c:v>
                </c:pt>
                <c:pt idx="28">
                  <c:v>2007.7</c:v>
                </c:pt>
                <c:pt idx="29">
                  <c:v>2203.6999999999998</c:v>
                </c:pt>
                <c:pt idx="30">
                  <c:v>2089.9</c:v>
                </c:pt>
                <c:pt idx="31">
                  <c:v>2066.6999999999998</c:v>
                </c:pt>
                <c:pt idx="32">
                  <c:v>2084.5</c:v>
                </c:pt>
                <c:pt idx="33">
                  <c:v>2082.5</c:v>
                </c:pt>
                <c:pt idx="34">
                  <c:v>2259.5</c:v>
                </c:pt>
                <c:pt idx="35">
                  <c:v>2103</c:v>
                </c:pt>
                <c:pt idx="36">
                  <c:v>2223</c:v>
                </c:pt>
                <c:pt idx="37">
                  <c:v>2086.6999999999998</c:v>
                </c:pt>
                <c:pt idx="38">
                  <c:v>2315.6999999999998</c:v>
                </c:pt>
                <c:pt idx="39">
                  <c:v>1918.5</c:v>
                </c:pt>
                <c:pt idx="40">
                  <c:v>1988.6</c:v>
                </c:pt>
                <c:pt idx="41">
                  <c:v>2058.6</c:v>
                </c:pt>
                <c:pt idx="42">
                  <c:v>2368.5</c:v>
                </c:pt>
                <c:pt idx="43">
                  <c:v>2091.1999999999998</c:v>
                </c:pt>
                <c:pt idx="44">
                  <c:v>1720.5</c:v>
                </c:pt>
                <c:pt idx="45">
                  <c:v>1794.4</c:v>
                </c:pt>
                <c:pt idx="46">
                  <c:v>1854.7</c:v>
                </c:pt>
                <c:pt idx="47">
                  <c:v>1751</c:v>
                </c:pt>
                <c:pt idx="48">
                  <c:v>1670.7</c:v>
                </c:pt>
                <c:pt idx="49">
                  <c:v>1737.8</c:v>
                </c:pt>
                <c:pt idx="50">
                  <c:v>1950.6</c:v>
                </c:pt>
                <c:pt idx="51">
                  <c:v>1777.9</c:v>
                </c:pt>
                <c:pt idx="52">
                  <c:v>1728.2</c:v>
                </c:pt>
                <c:pt idx="53">
                  <c:v>1734.9</c:v>
                </c:pt>
                <c:pt idx="54">
                  <c:v>1997.7</c:v>
                </c:pt>
                <c:pt idx="55">
                  <c:v>1712.5</c:v>
                </c:pt>
                <c:pt idx="56">
                  <c:v>1559.6</c:v>
                </c:pt>
                <c:pt idx="57">
                  <c:v>1535.7</c:v>
                </c:pt>
                <c:pt idx="58">
                  <c:v>1622.3</c:v>
                </c:pt>
                <c:pt idx="59">
                  <c:v>1484.9</c:v>
                </c:pt>
                <c:pt idx="60">
                  <c:v>1548.4</c:v>
                </c:pt>
                <c:pt idx="61">
                  <c:v>1592.7</c:v>
                </c:pt>
                <c:pt idx="62">
                  <c:v>1553.5</c:v>
                </c:pt>
                <c:pt idx="63">
                  <c:v>1320.6</c:v>
                </c:pt>
                <c:pt idx="64">
                  <c:v>1373</c:v>
                </c:pt>
                <c:pt idx="65">
                  <c:v>1532.8</c:v>
                </c:pt>
                <c:pt idx="66">
                  <c:v>1413.1</c:v>
                </c:pt>
                <c:pt idx="67">
                  <c:v>1498.5</c:v>
                </c:pt>
                <c:pt idx="68">
                  <c:v>1409.5</c:v>
                </c:pt>
                <c:pt idx="69">
                  <c:v>1471.7</c:v>
                </c:pt>
                <c:pt idx="70">
                  <c:v>1445.5</c:v>
                </c:pt>
                <c:pt idx="71">
                  <c:v>1525.7</c:v>
                </c:pt>
                <c:pt idx="72">
                  <c:v>1358.5</c:v>
                </c:pt>
                <c:pt idx="73">
                  <c:v>1511.3</c:v>
                </c:pt>
                <c:pt idx="74">
                  <c:v>1388.6</c:v>
                </c:pt>
                <c:pt idx="75">
                  <c:v>1358.5</c:v>
                </c:pt>
                <c:pt idx="76">
                  <c:v>1431.7</c:v>
                </c:pt>
                <c:pt idx="77">
                  <c:v>1433.9</c:v>
                </c:pt>
                <c:pt idx="78">
                  <c:v>1361.9</c:v>
                </c:pt>
                <c:pt idx="79">
                  <c:v>1430.5</c:v>
                </c:pt>
                <c:pt idx="80">
                  <c:v>1608.4</c:v>
                </c:pt>
                <c:pt idx="81">
                  <c:v>1494.9</c:v>
                </c:pt>
                <c:pt idx="82">
                  <c:v>1529.5</c:v>
                </c:pt>
                <c:pt idx="83">
                  <c:v>1576.4</c:v>
                </c:pt>
                <c:pt idx="84">
                  <c:v>1516.3</c:v>
                </c:pt>
                <c:pt idx="85">
                  <c:v>1293.3</c:v>
                </c:pt>
                <c:pt idx="86">
                  <c:v>1389.3</c:v>
                </c:pt>
                <c:pt idx="87">
                  <c:v>1424.7</c:v>
                </c:pt>
                <c:pt idx="88">
                  <c:v>1481.4</c:v>
                </c:pt>
                <c:pt idx="89">
                  <c:v>1659.9</c:v>
                </c:pt>
              </c:numCache>
            </c:numRef>
          </c:val>
        </c:ser>
        <c:ser>
          <c:idx val="3"/>
          <c:order val="3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Sheet1!$E$11:$E$100</c:f>
              <c:numCache>
                <c:formatCode>#,##0.00</c:formatCode>
                <c:ptCount val="90"/>
                <c:pt idx="0" formatCode="General">
                  <c:v>4</c:v>
                </c:pt>
                <c:pt idx="1">
                  <c:v>1670.5</c:v>
                </c:pt>
                <c:pt idx="2">
                  <c:v>1656.9</c:v>
                </c:pt>
                <c:pt idx="3">
                  <c:v>1488.3</c:v>
                </c:pt>
                <c:pt idx="4">
                  <c:v>1565.8</c:v>
                </c:pt>
                <c:pt idx="5">
                  <c:v>1405.1</c:v>
                </c:pt>
                <c:pt idx="6">
                  <c:v>1402.8</c:v>
                </c:pt>
                <c:pt idx="7">
                  <c:v>1458.1</c:v>
                </c:pt>
                <c:pt idx="8">
                  <c:v>1633.8</c:v>
                </c:pt>
                <c:pt idx="9">
                  <c:v>1586.3</c:v>
                </c:pt>
                <c:pt idx="10">
                  <c:v>1399.8</c:v>
                </c:pt>
                <c:pt idx="11">
                  <c:v>1427.9</c:v>
                </c:pt>
                <c:pt idx="12">
                  <c:v>1478.8</c:v>
                </c:pt>
                <c:pt idx="13">
                  <c:v>1503.7</c:v>
                </c:pt>
                <c:pt idx="14">
                  <c:v>1628.1</c:v>
                </c:pt>
                <c:pt idx="15">
                  <c:v>1763.7</c:v>
                </c:pt>
                <c:pt idx="16">
                  <c:v>2060.1999999999998</c:v>
                </c:pt>
                <c:pt idx="17">
                  <c:v>2024.7</c:v>
                </c:pt>
                <c:pt idx="18">
                  <c:v>1592.3</c:v>
                </c:pt>
                <c:pt idx="19">
                  <c:v>1567.3</c:v>
                </c:pt>
                <c:pt idx="20">
                  <c:v>1875.1</c:v>
                </c:pt>
                <c:pt idx="21">
                  <c:v>1689.1</c:v>
                </c:pt>
                <c:pt idx="22">
                  <c:v>1606.9</c:v>
                </c:pt>
                <c:pt idx="23">
                  <c:v>1724.2</c:v>
                </c:pt>
                <c:pt idx="24">
                  <c:v>1710.4</c:v>
                </c:pt>
                <c:pt idx="25">
                  <c:v>1820.4</c:v>
                </c:pt>
                <c:pt idx="26">
                  <c:v>1887.2</c:v>
                </c:pt>
                <c:pt idx="27">
                  <c:v>1804.9</c:v>
                </c:pt>
                <c:pt idx="28">
                  <c:v>2097.5</c:v>
                </c:pt>
                <c:pt idx="29">
                  <c:v>2325.5</c:v>
                </c:pt>
                <c:pt idx="30">
                  <c:v>2274</c:v>
                </c:pt>
                <c:pt idx="31">
                  <c:v>1990.5</c:v>
                </c:pt>
                <c:pt idx="32">
                  <c:v>2624</c:v>
                </c:pt>
                <c:pt idx="33">
                  <c:v>2213.1999999999998</c:v>
                </c:pt>
                <c:pt idx="34">
                  <c:v>2512.9</c:v>
                </c:pt>
                <c:pt idx="35">
                  <c:v>2158.1999999999998</c:v>
                </c:pt>
                <c:pt idx="36">
                  <c:v>2321.3000000000002</c:v>
                </c:pt>
                <c:pt idx="37">
                  <c:v>2165.3000000000002</c:v>
                </c:pt>
                <c:pt idx="38">
                  <c:v>2137.6</c:v>
                </c:pt>
                <c:pt idx="39">
                  <c:v>1918.5</c:v>
                </c:pt>
                <c:pt idx="40">
                  <c:v>2001.3</c:v>
                </c:pt>
                <c:pt idx="41">
                  <c:v>2036</c:v>
                </c:pt>
                <c:pt idx="42">
                  <c:v>2037.9</c:v>
                </c:pt>
                <c:pt idx="43">
                  <c:v>2116.1999999999998</c:v>
                </c:pt>
                <c:pt idx="44">
                  <c:v>1768.4</c:v>
                </c:pt>
                <c:pt idx="45">
                  <c:v>1965.9</c:v>
                </c:pt>
                <c:pt idx="46">
                  <c:v>1833.6</c:v>
                </c:pt>
                <c:pt idx="47">
                  <c:v>1848.3</c:v>
                </c:pt>
                <c:pt idx="48">
                  <c:v>1867.5</c:v>
                </c:pt>
                <c:pt idx="49">
                  <c:v>2020.8</c:v>
                </c:pt>
                <c:pt idx="50">
                  <c:v>1835.5</c:v>
                </c:pt>
                <c:pt idx="51">
                  <c:v>1793.8</c:v>
                </c:pt>
                <c:pt idx="52">
                  <c:v>1904.4</c:v>
                </c:pt>
                <c:pt idx="53">
                  <c:v>1868.7</c:v>
                </c:pt>
                <c:pt idx="54">
                  <c:v>2016.4</c:v>
                </c:pt>
                <c:pt idx="55">
                  <c:v>1710.2</c:v>
                </c:pt>
                <c:pt idx="56">
                  <c:v>1675.4</c:v>
                </c:pt>
                <c:pt idx="57">
                  <c:v>1667.2</c:v>
                </c:pt>
                <c:pt idx="58">
                  <c:v>1549.8</c:v>
                </c:pt>
                <c:pt idx="59">
                  <c:v>1410.2</c:v>
                </c:pt>
                <c:pt idx="60">
                  <c:v>1426.4</c:v>
                </c:pt>
                <c:pt idx="61">
                  <c:v>1547.4</c:v>
                </c:pt>
                <c:pt idx="62">
                  <c:v>1442.7</c:v>
                </c:pt>
                <c:pt idx="63">
                  <c:v>1405.2</c:v>
                </c:pt>
                <c:pt idx="64">
                  <c:v>1399.9</c:v>
                </c:pt>
                <c:pt idx="65">
                  <c:v>1454</c:v>
                </c:pt>
                <c:pt idx="66">
                  <c:v>1424.8</c:v>
                </c:pt>
                <c:pt idx="67">
                  <c:v>1508.5</c:v>
                </c:pt>
                <c:pt idx="68">
                  <c:v>1659.1</c:v>
                </c:pt>
                <c:pt idx="69">
                  <c:v>1517.6</c:v>
                </c:pt>
                <c:pt idx="70">
                  <c:v>1333.7</c:v>
                </c:pt>
                <c:pt idx="71">
                  <c:v>1456</c:v>
                </c:pt>
                <c:pt idx="72">
                  <c:v>1375</c:v>
                </c:pt>
                <c:pt idx="73">
                  <c:v>1463.3</c:v>
                </c:pt>
                <c:pt idx="74">
                  <c:v>1467.7</c:v>
                </c:pt>
                <c:pt idx="75">
                  <c:v>1451.8</c:v>
                </c:pt>
                <c:pt idx="76">
                  <c:v>1404.5</c:v>
                </c:pt>
                <c:pt idx="77">
                  <c:v>1360.9</c:v>
                </c:pt>
                <c:pt idx="78">
                  <c:v>1456.1</c:v>
                </c:pt>
                <c:pt idx="79">
                  <c:v>1643.1</c:v>
                </c:pt>
                <c:pt idx="80">
                  <c:v>1697.5</c:v>
                </c:pt>
                <c:pt idx="81">
                  <c:v>1647.5</c:v>
                </c:pt>
                <c:pt idx="82">
                  <c:v>1738.3</c:v>
                </c:pt>
                <c:pt idx="83">
                  <c:v>1585.1</c:v>
                </c:pt>
                <c:pt idx="84">
                  <c:v>1575.5</c:v>
                </c:pt>
                <c:pt idx="85">
                  <c:v>1519.6</c:v>
                </c:pt>
                <c:pt idx="86">
                  <c:v>1440.1</c:v>
                </c:pt>
                <c:pt idx="87">
                  <c:v>1493.3</c:v>
                </c:pt>
                <c:pt idx="88">
                  <c:v>1559.9</c:v>
                </c:pt>
                <c:pt idx="89">
                  <c:v>1717.3</c:v>
                </c:pt>
              </c:numCache>
            </c:numRef>
          </c:val>
        </c:ser>
        <c:ser>
          <c:idx val="4"/>
          <c:order val="4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Sheet1!$F$11:$F$100</c:f>
              <c:numCache>
                <c:formatCode>#,##0.00</c:formatCode>
                <c:ptCount val="90"/>
                <c:pt idx="0" formatCode="General">
                  <c:v>5</c:v>
                </c:pt>
                <c:pt idx="1">
                  <c:v>1522.2</c:v>
                </c:pt>
                <c:pt idx="2">
                  <c:v>1669.4</c:v>
                </c:pt>
                <c:pt idx="3">
                  <c:v>1539.8</c:v>
                </c:pt>
                <c:pt idx="4">
                  <c:v>1572.1</c:v>
                </c:pt>
                <c:pt idx="5">
                  <c:v>1417.5</c:v>
                </c:pt>
                <c:pt idx="6">
                  <c:v>1349.3</c:v>
                </c:pt>
                <c:pt idx="7">
                  <c:v>1584.6</c:v>
                </c:pt>
                <c:pt idx="8">
                  <c:v>1841.8</c:v>
                </c:pt>
                <c:pt idx="9">
                  <c:v>1851.8</c:v>
                </c:pt>
                <c:pt idx="10">
                  <c:v>1403.6</c:v>
                </c:pt>
                <c:pt idx="11">
                  <c:v>1423.7</c:v>
                </c:pt>
                <c:pt idx="12">
                  <c:v>1508.5</c:v>
                </c:pt>
                <c:pt idx="13">
                  <c:v>1443</c:v>
                </c:pt>
                <c:pt idx="14">
                  <c:v>1373.9</c:v>
                </c:pt>
                <c:pt idx="15">
                  <c:v>1597</c:v>
                </c:pt>
                <c:pt idx="16">
                  <c:v>1937.6</c:v>
                </c:pt>
                <c:pt idx="17">
                  <c:v>2049.6</c:v>
                </c:pt>
                <c:pt idx="18">
                  <c:v>1692.5</c:v>
                </c:pt>
                <c:pt idx="19">
                  <c:v>1727</c:v>
                </c:pt>
                <c:pt idx="20">
                  <c:v>1615.1</c:v>
                </c:pt>
                <c:pt idx="21">
                  <c:v>1633</c:v>
                </c:pt>
                <c:pt idx="22">
                  <c:v>1693.7</c:v>
                </c:pt>
                <c:pt idx="23">
                  <c:v>2113.6</c:v>
                </c:pt>
                <c:pt idx="24">
                  <c:v>1891.9</c:v>
                </c:pt>
                <c:pt idx="25">
                  <c:v>1904.5</c:v>
                </c:pt>
                <c:pt idx="26">
                  <c:v>2096.9</c:v>
                </c:pt>
                <c:pt idx="27">
                  <c:v>2227.4</c:v>
                </c:pt>
                <c:pt idx="28">
                  <c:v>2284.8000000000002</c:v>
                </c:pt>
                <c:pt idx="29">
                  <c:v>2436.6999999999998</c:v>
                </c:pt>
                <c:pt idx="30">
                  <c:v>2476.8000000000002</c:v>
                </c:pt>
                <c:pt idx="31">
                  <c:v>2293.4</c:v>
                </c:pt>
                <c:pt idx="32">
                  <c:v>2461.5</c:v>
                </c:pt>
                <c:pt idx="33">
                  <c:v>2249.3000000000002</c:v>
                </c:pt>
                <c:pt idx="34">
                  <c:v>2297.4</c:v>
                </c:pt>
                <c:pt idx="35">
                  <c:v>2168.8000000000002</c:v>
                </c:pt>
                <c:pt idx="36">
                  <c:v>2595.1</c:v>
                </c:pt>
                <c:pt idx="37">
                  <c:v>2272.1999999999998</c:v>
                </c:pt>
                <c:pt idx="38">
                  <c:v>2324.1</c:v>
                </c:pt>
                <c:pt idx="39">
                  <c:v>2198</c:v>
                </c:pt>
                <c:pt idx="40">
                  <c:v>2237.5</c:v>
                </c:pt>
                <c:pt idx="41">
                  <c:v>1940</c:v>
                </c:pt>
                <c:pt idx="42">
                  <c:v>2092.3000000000002</c:v>
                </c:pt>
                <c:pt idx="43">
                  <c:v>2127.3000000000002</c:v>
                </c:pt>
                <c:pt idx="44">
                  <c:v>2142</c:v>
                </c:pt>
                <c:pt idx="45">
                  <c:v>1995.3</c:v>
                </c:pt>
                <c:pt idx="46">
                  <c:v>1770.7</c:v>
                </c:pt>
                <c:pt idx="47">
                  <c:v>2036.6</c:v>
                </c:pt>
                <c:pt idx="48">
                  <c:v>1939.3</c:v>
                </c:pt>
                <c:pt idx="49">
                  <c:v>2013.2</c:v>
                </c:pt>
                <c:pt idx="50">
                  <c:v>1619.7</c:v>
                </c:pt>
                <c:pt idx="51">
                  <c:v>1827.8</c:v>
                </c:pt>
                <c:pt idx="52">
                  <c:v>1803.4</c:v>
                </c:pt>
                <c:pt idx="53">
                  <c:v>1974.6</c:v>
                </c:pt>
                <c:pt idx="54">
                  <c:v>1992.2</c:v>
                </c:pt>
                <c:pt idx="55">
                  <c:v>1795.4</c:v>
                </c:pt>
                <c:pt idx="56">
                  <c:v>1672.3</c:v>
                </c:pt>
                <c:pt idx="57">
                  <c:v>1579.5</c:v>
                </c:pt>
                <c:pt idx="58">
                  <c:v>1696.4</c:v>
                </c:pt>
                <c:pt idx="59">
                  <c:v>1526.3</c:v>
                </c:pt>
                <c:pt idx="60">
                  <c:v>1488.4</c:v>
                </c:pt>
                <c:pt idx="61">
                  <c:v>1615</c:v>
                </c:pt>
                <c:pt idx="62">
                  <c:v>1451.4</c:v>
                </c:pt>
                <c:pt idx="63">
                  <c:v>1474.9</c:v>
                </c:pt>
                <c:pt idx="64">
                  <c:v>1334.7</c:v>
                </c:pt>
                <c:pt idx="65">
                  <c:v>1381.5</c:v>
                </c:pt>
                <c:pt idx="66">
                  <c:v>1476</c:v>
                </c:pt>
                <c:pt idx="67">
                  <c:v>1610.8</c:v>
                </c:pt>
                <c:pt idx="68">
                  <c:v>1479.8</c:v>
                </c:pt>
                <c:pt idx="69">
                  <c:v>1361.7</c:v>
                </c:pt>
                <c:pt idx="70">
                  <c:v>1426.8</c:v>
                </c:pt>
                <c:pt idx="71">
                  <c:v>1334.2</c:v>
                </c:pt>
                <c:pt idx="72">
                  <c:v>1458.1</c:v>
                </c:pt>
                <c:pt idx="73">
                  <c:v>1535.2</c:v>
                </c:pt>
                <c:pt idx="74">
                  <c:v>1396.6</c:v>
                </c:pt>
                <c:pt idx="75">
                  <c:v>1468.2</c:v>
                </c:pt>
                <c:pt idx="76">
                  <c:v>1623</c:v>
                </c:pt>
                <c:pt idx="77">
                  <c:v>1586.2</c:v>
                </c:pt>
                <c:pt idx="78">
                  <c:v>1507.7</c:v>
                </c:pt>
                <c:pt idx="79">
                  <c:v>1910.4</c:v>
                </c:pt>
                <c:pt idx="80">
                  <c:v>1697.8</c:v>
                </c:pt>
                <c:pt idx="81">
                  <c:v>1613.2</c:v>
                </c:pt>
                <c:pt idx="82">
                  <c:v>1509.7</c:v>
                </c:pt>
                <c:pt idx="83">
                  <c:v>1565.1</c:v>
                </c:pt>
                <c:pt idx="84">
                  <c:v>1440.7</c:v>
                </c:pt>
                <c:pt idx="85">
                  <c:v>1524.4</c:v>
                </c:pt>
                <c:pt idx="86">
                  <c:v>1363.7</c:v>
                </c:pt>
                <c:pt idx="87">
                  <c:v>1306.2</c:v>
                </c:pt>
                <c:pt idx="88">
                  <c:v>1452.9</c:v>
                </c:pt>
                <c:pt idx="89">
                  <c:v>1468.1</c:v>
                </c:pt>
              </c:numCache>
            </c:numRef>
          </c:val>
        </c:ser>
        <c:ser>
          <c:idx val="5"/>
          <c:order val="5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Sheet1!$G$11:$G$100</c:f>
              <c:numCache>
                <c:formatCode>#,##0.00</c:formatCode>
                <c:ptCount val="90"/>
                <c:pt idx="0" formatCode="General">
                  <c:v>6</c:v>
                </c:pt>
                <c:pt idx="1">
                  <c:v>1548.3</c:v>
                </c:pt>
                <c:pt idx="2">
                  <c:v>1815.1</c:v>
                </c:pt>
                <c:pt idx="3">
                  <c:v>1740.5</c:v>
                </c:pt>
                <c:pt idx="4">
                  <c:v>1794.1</c:v>
                </c:pt>
                <c:pt idx="5">
                  <c:v>1758.2</c:v>
                </c:pt>
                <c:pt idx="6">
                  <c:v>1621.4</c:v>
                </c:pt>
                <c:pt idx="7">
                  <c:v>1829.3</c:v>
                </c:pt>
                <c:pt idx="8">
                  <c:v>1838.2</c:v>
                </c:pt>
                <c:pt idx="9">
                  <c:v>1730.9</c:v>
                </c:pt>
                <c:pt idx="10">
                  <c:v>1460.8</c:v>
                </c:pt>
                <c:pt idx="11">
                  <c:v>1500.2</c:v>
                </c:pt>
                <c:pt idx="12">
                  <c:v>1286.7</c:v>
                </c:pt>
                <c:pt idx="13">
                  <c:v>1617.3</c:v>
                </c:pt>
                <c:pt idx="14">
                  <c:v>1331.9</c:v>
                </c:pt>
                <c:pt idx="15">
                  <c:v>1448.6</c:v>
                </c:pt>
                <c:pt idx="16">
                  <c:v>1831</c:v>
                </c:pt>
                <c:pt idx="17">
                  <c:v>2128.8000000000002</c:v>
                </c:pt>
                <c:pt idx="18">
                  <c:v>1919.9</c:v>
                </c:pt>
                <c:pt idx="19">
                  <c:v>1877.8</c:v>
                </c:pt>
                <c:pt idx="20">
                  <c:v>1671.3</c:v>
                </c:pt>
                <c:pt idx="21">
                  <c:v>2000.8</c:v>
                </c:pt>
                <c:pt idx="22">
                  <c:v>1922.5</c:v>
                </c:pt>
                <c:pt idx="23">
                  <c:v>2111.8000000000002</c:v>
                </c:pt>
                <c:pt idx="24">
                  <c:v>2672.1</c:v>
                </c:pt>
                <c:pt idx="25">
                  <c:v>2288.6</c:v>
                </c:pt>
                <c:pt idx="26">
                  <c:v>2357.6</c:v>
                </c:pt>
                <c:pt idx="27">
                  <c:v>2422.6999999999998</c:v>
                </c:pt>
                <c:pt idx="28">
                  <c:v>2600.1999999999998</c:v>
                </c:pt>
                <c:pt idx="29">
                  <c:v>2569.1999999999998</c:v>
                </c:pt>
                <c:pt idx="30">
                  <c:v>2517.5</c:v>
                </c:pt>
                <c:pt idx="31">
                  <c:v>2394.3000000000002</c:v>
                </c:pt>
                <c:pt idx="32">
                  <c:v>2845.6</c:v>
                </c:pt>
                <c:pt idx="33">
                  <c:v>2556.3000000000002</c:v>
                </c:pt>
                <c:pt idx="34">
                  <c:v>2758.2</c:v>
                </c:pt>
                <c:pt idx="35">
                  <c:v>2446.9</c:v>
                </c:pt>
                <c:pt idx="36">
                  <c:v>2603.5</c:v>
                </c:pt>
                <c:pt idx="37">
                  <c:v>2366.6999999999998</c:v>
                </c:pt>
                <c:pt idx="38">
                  <c:v>2196</c:v>
                </c:pt>
                <c:pt idx="39">
                  <c:v>2483.4</c:v>
                </c:pt>
                <c:pt idx="40">
                  <c:v>2204.1</c:v>
                </c:pt>
                <c:pt idx="41">
                  <c:v>2114.6999999999998</c:v>
                </c:pt>
                <c:pt idx="42">
                  <c:v>1884.2</c:v>
                </c:pt>
                <c:pt idx="43">
                  <c:v>1873.8</c:v>
                </c:pt>
                <c:pt idx="44">
                  <c:v>2153.5</c:v>
                </c:pt>
                <c:pt idx="45">
                  <c:v>2048.1999999999998</c:v>
                </c:pt>
                <c:pt idx="46">
                  <c:v>1965.4</c:v>
                </c:pt>
                <c:pt idx="47">
                  <c:v>2034.9</c:v>
                </c:pt>
                <c:pt idx="48">
                  <c:v>2124.6</c:v>
                </c:pt>
                <c:pt idx="49">
                  <c:v>2051.3000000000002</c:v>
                </c:pt>
                <c:pt idx="50">
                  <c:v>1772.2</c:v>
                </c:pt>
                <c:pt idx="51">
                  <c:v>1810.7</c:v>
                </c:pt>
                <c:pt idx="52">
                  <c:v>1854</c:v>
                </c:pt>
                <c:pt idx="53">
                  <c:v>1838.9</c:v>
                </c:pt>
                <c:pt idx="54">
                  <c:v>1912.8</c:v>
                </c:pt>
                <c:pt idx="55">
                  <c:v>1719</c:v>
                </c:pt>
                <c:pt idx="56">
                  <c:v>1678.4</c:v>
                </c:pt>
                <c:pt idx="57">
                  <c:v>1820.3</c:v>
                </c:pt>
                <c:pt idx="58">
                  <c:v>1655.6</c:v>
                </c:pt>
                <c:pt idx="59">
                  <c:v>1540.2</c:v>
                </c:pt>
                <c:pt idx="60">
                  <c:v>1606.9</c:v>
                </c:pt>
                <c:pt idx="61">
                  <c:v>1661.7</c:v>
                </c:pt>
                <c:pt idx="62">
                  <c:v>1472.1</c:v>
                </c:pt>
                <c:pt idx="63">
                  <c:v>1577.3</c:v>
                </c:pt>
                <c:pt idx="64">
                  <c:v>1603.4</c:v>
                </c:pt>
                <c:pt idx="65">
                  <c:v>1383.1</c:v>
                </c:pt>
                <c:pt idx="66">
                  <c:v>1432.5</c:v>
                </c:pt>
                <c:pt idx="67">
                  <c:v>1455.6</c:v>
                </c:pt>
                <c:pt idx="68">
                  <c:v>1313.7</c:v>
                </c:pt>
                <c:pt idx="69">
                  <c:v>1425.5</c:v>
                </c:pt>
                <c:pt idx="70">
                  <c:v>1574.1</c:v>
                </c:pt>
                <c:pt idx="71">
                  <c:v>1536.7</c:v>
                </c:pt>
                <c:pt idx="72">
                  <c:v>1723.6</c:v>
                </c:pt>
                <c:pt idx="73">
                  <c:v>1344.3</c:v>
                </c:pt>
                <c:pt idx="74">
                  <c:v>1517.7</c:v>
                </c:pt>
                <c:pt idx="75">
                  <c:v>1434.7</c:v>
                </c:pt>
                <c:pt idx="76">
                  <c:v>1513.7</c:v>
                </c:pt>
                <c:pt idx="77">
                  <c:v>1545.8</c:v>
                </c:pt>
                <c:pt idx="78">
                  <c:v>1680.9</c:v>
                </c:pt>
                <c:pt idx="79">
                  <c:v>1649.5</c:v>
                </c:pt>
                <c:pt idx="80">
                  <c:v>1509.8</c:v>
                </c:pt>
                <c:pt idx="81">
                  <c:v>1560.9</c:v>
                </c:pt>
                <c:pt idx="82">
                  <c:v>1550.4</c:v>
                </c:pt>
                <c:pt idx="83">
                  <c:v>1496.7</c:v>
                </c:pt>
                <c:pt idx="84">
                  <c:v>1575.7</c:v>
                </c:pt>
                <c:pt idx="85">
                  <c:v>1557.4</c:v>
                </c:pt>
                <c:pt idx="86">
                  <c:v>1438.1</c:v>
                </c:pt>
                <c:pt idx="87">
                  <c:v>1496.7</c:v>
                </c:pt>
                <c:pt idx="88">
                  <c:v>1640.4</c:v>
                </c:pt>
                <c:pt idx="89">
                  <c:v>1578.6</c:v>
                </c:pt>
              </c:numCache>
            </c:numRef>
          </c:val>
        </c:ser>
        <c:ser>
          <c:idx val="6"/>
          <c:order val="6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Sheet1!$H$11:$H$100</c:f>
              <c:numCache>
                <c:formatCode>#,##0.00</c:formatCode>
                <c:ptCount val="90"/>
                <c:pt idx="0" formatCode="General">
                  <c:v>7</c:v>
                </c:pt>
                <c:pt idx="1">
                  <c:v>1815.5</c:v>
                </c:pt>
                <c:pt idx="2">
                  <c:v>1879</c:v>
                </c:pt>
                <c:pt idx="3">
                  <c:v>1746.2</c:v>
                </c:pt>
                <c:pt idx="4">
                  <c:v>1683.5</c:v>
                </c:pt>
                <c:pt idx="5">
                  <c:v>1917.9</c:v>
                </c:pt>
                <c:pt idx="6">
                  <c:v>1641.9</c:v>
                </c:pt>
                <c:pt idx="7">
                  <c:v>2275.4</c:v>
                </c:pt>
                <c:pt idx="8">
                  <c:v>2165.9</c:v>
                </c:pt>
                <c:pt idx="9">
                  <c:v>1672.5</c:v>
                </c:pt>
                <c:pt idx="10">
                  <c:v>1767.3</c:v>
                </c:pt>
                <c:pt idx="11">
                  <c:v>1491.7</c:v>
                </c:pt>
                <c:pt idx="12">
                  <c:v>1541.9</c:v>
                </c:pt>
                <c:pt idx="13">
                  <c:v>1404.1</c:v>
                </c:pt>
                <c:pt idx="14">
                  <c:v>1398.7</c:v>
                </c:pt>
                <c:pt idx="15">
                  <c:v>1574.9</c:v>
                </c:pt>
                <c:pt idx="16">
                  <c:v>2032.6</c:v>
                </c:pt>
                <c:pt idx="17">
                  <c:v>2222.8000000000002</c:v>
                </c:pt>
                <c:pt idx="18">
                  <c:v>1890.8</c:v>
                </c:pt>
                <c:pt idx="19">
                  <c:v>2080.4</c:v>
                </c:pt>
                <c:pt idx="20">
                  <c:v>1929.7</c:v>
                </c:pt>
                <c:pt idx="21">
                  <c:v>2059.1</c:v>
                </c:pt>
                <c:pt idx="22">
                  <c:v>2154.3000000000002</c:v>
                </c:pt>
                <c:pt idx="23">
                  <c:v>2522.9</c:v>
                </c:pt>
                <c:pt idx="24">
                  <c:v>2664.7</c:v>
                </c:pt>
                <c:pt idx="25">
                  <c:v>2632.1</c:v>
                </c:pt>
                <c:pt idx="26">
                  <c:v>2639.8</c:v>
                </c:pt>
                <c:pt idx="27">
                  <c:v>2821.9</c:v>
                </c:pt>
                <c:pt idx="28">
                  <c:v>2717</c:v>
                </c:pt>
                <c:pt idx="29">
                  <c:v>3106.2</c:v>
                </c:pt>
                <c:pt idx="30">
                  <c:v>2875.1</c:v>
                </c:pt>
                <c:pt idx="31">
                  <c:v>2842.7</c:v>
                </c:pt>
                <c:pt idx="32">
                  <c:v>2585.3000000000002</c:v>
                </c:pt>
                <c:pt idx="33">
                  <c:v>2631.4</c:v>
                </c:pt>
                <c:pt idx="34">
                  <c:v>2717.2</c:v>
                </c:pt>
                <c:pt idx="35">
                  <c:v>3010.3</c:v>
                </c:pt>
                <c:pt idx="36">
                  <c:v>3506.2</c:v>
                </c:pt>
                <c:pt idx="37">
                  <c:v>2774.2</c:v>
                </c:pt>
                <c:pt idx="38">
                  <c:v>3098</c:v>
                </c:pt>
                <c:pt idx="39">
                  <c:v>2526.6999999999998</c:v>
                </c:pt>
                <c:pt idx="40">
                  <c:v>2520.5</c:v>
                </c:pt>
                <c:pt idx="41">
                  <c:v>2309.5</c:v>
                </c:pt>
                <c:pt idx="42">
                  <c:v>2372.3000000000002</c:v>
                </c:pt>
                <c:pt idx="43">
                  <c:v>2396</c:v>
                </c:pt>
                <c:pt idx="44">
                  <c:v>2240.5</c:v>
                </c:pt>
                <c:pt idx="45">
                  <c:v>2040.2</c:v>
                </c:pt>
                <c:pt idx="46">
                  <c:v>2045.9</c:v>
                </c:pt>
                <c:pt idx="47">
                  <c:v>2079.8000000000002</c:v>
                </c:pt>
                <c:pt idx="48">
                  <c:v>2235.6</c:v>
                </c:pt>
                <c:pt idx="49">
                  <c:v>1810.6</c:v>
                </c:pt>
                <c:pt idx="50">
                  <c:v>2109.1</c:v>
                </c:pt>
                <c:pt idx="51">
                  <c:v>1854.7</c:v>
                </c:pt>
                <c:pt idx="52">
                  <c:v>1884.8</c:v>
                </c:pt>
                <c:pt idx="53">
                  <c:v>1914.3</c:v>
                </c:pt>
                <c:pt idx="54">
                  <c:v>1879.1</c:v>
                </c:pt>
                <c:pt idx="55">
                  <c:v>1740.3</c:v>
                </c:pt>
                <c:pt idx="56">
                  <c:v>1631.4</c:v>
                </c:pt>
                <c:pt idx="57">
                  <c:v>1615.9</c:v>
                </c:pt>
                <c:pt idx="58">
                  <c:v>1532.7</c:v>
                </c:pt>
                <c:pt idx="59">
                  <c:v>1614.4</c:v>
                </c:pt>
                <c:pt idx="60">
                  <c:v>1725.3</c:v>
                </c:pt>
                <c:pt idx="61">
                  <c:v>1564.5</c:v>
                </c:pt>
                <c:pt idx="62">
                  <c:v>1467.5</c:v>
                </c:pt>
                <c:pt idx="63">
                  <c:v>1588.4</c:v>
                </c:pt>
                <c:pt idx="64">
                  <c:v>1449.8</c:v>
                </c:pt>
                <c:pt idx="65">
                  <c:v>1561</c:v>
                </c:pt>
                <c:pt idx="66">
                  <c:v>1636.9</c:v>
                </c:pt>
                <c:pt idx="67">
                  <c:v>1457.3</c:v>
                </c:pt>
                <c:pt idx="68">
                  <c:v>1482.1</c:v>
                </c:pt>
                <c:pt idx="69">
                  <c:v>1402.5</c:v>
                </c:pt>
                <c:pt idx="70">
                  <c:v>1547</c:v>
                </c:pt>
                <c:pt idx="71">
                  <c:v>1475.2</c:v>
                </c:pt>
                <c:pt idx="72">
                  <c:v>1428</c:v>
                </c:pt>
                <c:pt idx="73">
                  <c:v>1415.7</c:v>
                </c:pt>
                <c:pt idx="74">
                  <c:v>1506.3</c:v>
                </c:pt>
                <c:pt idx="75">
                  <c:v>1470</c:v>
                </c:pt>
                <c:pt idx="76">
                  <c:v>1514.7</c:v>
                </c:pt>
                <c:pt idx="77">
                  <c:v>1480.5</c:v>
                </c:pt>
                <c:pt idx="78">
                  <c:v>1616.3</c:v>
                </c:pt>
                <c:pt idx="79">
                  <c:v>1416.1</c:v>
                </c:pt>
                <c:pt idx="80">
                  <c:v>1408.4</c:v>
                </c:pt>
                <c:pt idx="81">
                  <c:v>1512.6</c:v>
                </c:pt>
                <c:pt idx="82">
                  <c:v>1507.6</c:v>
                </c:pt>
                <c:pt idx="83">
                  <c:v>1401.6</c:v>
                </c:pt>
                <c:pt idx="84">
                  <c:v>1448.5</c:v>
                </c:pt>
                <c:pt idx="85">
                  <c:v>1523.1</c:v>
                </c:pt>
                <c:pt idx="86">
                  <c:v>1417.1</c:v>
                </c:pt>
                <c:pt idx="87">
                  <c:v>1476.8</c:v>
                </c:pt>
                <c:pt idx="88">
                  <c:v>1625.9</c:v>
                </c:pt>
                <c:pt idx="89">
                  <c:v>1604.6</c:v>
                </c:pt>
              </c:numCache>
            </c:numRef>
          </c:val>
        </c:ser>
        <c:ser>
          <c:idx val="7"/>
          <c:order val="7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Sheet1!$I$11:$I$100</c:f>
              <c:numCache>
                <c:formatCode>#,##0.00</c:formatCode>
                <c:ptCount val="90"/>
                <c:pt idx="0" formatCode="General">
                  <c:v>8</c:v>
                </c:pt>
                <c:pt idx="1">
                  <c:v>1847.1</c:v>
                </c:pt>
                <c:pt idx="2">
                  <c:v>1681.7</c:v>
                </c:pt>
                <c:pt idx="3">
                  <c:v>1618.7</c:v>
                </c:pt>
                <c:pt idx="4">
                  <c:v>1522.1</c:v>
                </c:pt>
                <c:pt idx="5">
                  <c:v>1473.9</c:v>
                </c:pt>
                <c:pt idx="6">
                  <c:v>1792.5</c:v>
                </c:pt>
                <c:pt idx="7">
                  <c:v>2491</c:v>
                </c:pt>
                <c:pt idx="8">
                  <c:v>2186.1999999999998</c:v>
                </c:pt>
                <c:pt idx="9">
                  <c:v>1700.2</c:v>
                </c:pt>
                <c:pt idx="10">
                  <c:v>1615.8</c:v>
                </c:pt>
                <c:pt idx="11">
                  <c:v>1660.9</c:v>
                </c:pt>
                <c:pt idx="12">
                  <c:v>1567.2</c:v>
                </c:pt>
                <c:pt idx="13">
                  <c:v>1544.2</c:v>
                </c:pt>
                <c:pt idx="14">
                  <c:v>1574.5</c:v>
                </c:pt>
                <c:pt idx="15">
                  <c:v>1724.3</c:v>
                </c:pt>
                <c:pt idx="16">
                  <c:v>1864.3</c:v>
                </c:pt>
                <c:pt idx="17">
                  <c:v>2063</c:v>
                </c:pt>
                <c:pt idx="18">
                  <c:v>2042.6</c:v>
                </c:pt>
                <c:pt idx="19">
                  <c:v>2151.3000000000002</c:v>
                </c:pt>
                <c:pt idx="20">
                  <c:v>2208.1</c:v>
                </c:pt>
                <c:pt idx="21">
                  <c:v>2332.8000000000002</c:v>
                </c:pt>
                <c:pt idx="22">
                  <c:v>2627.5</c:v>
                </c:pt>
                <c:pt idx="23">
                  <c:v>2570.6999999999998</c:v>
                </c:pt>
                <c:pt idx="24">
                  <c:v>2933.1</c:v>
                </c:pt>
                <c:pt idx="25">
                  <c:v>2940.1</c:v>
                </c:pt>
                <c:pt idx="26">
                  <c:v>2584.1999999999998</c:v>
                </c:pt>
                <c:pt idx="27">
                  <c:v>3475.9</c:v>
                </c:pt>
                <c:pt idx="28">
                  <c:v>3276.5</c:v>
                </c:pt>
                <c:pt idx="29">
                  <c:v>3369.3</c:v>
                </c:pt>
                <c:pt idx="30">
                  <c:v>3289.9</c:v>
                </c:pt>
                <c:pt idx="31">
                  <c:v>3066.6</c:v>
                </c:pt>
                <c:pt idx="32">
                  <c:v>2782.9</c:v>
                </c:pt>
                <c:pt idx="33">
                  <c:v>3158.5</c:v>
                </c:pt>
                <c:pt idx="34">
                  <c:v>2798.2</c:v>
                </c:pt>
                <c:pt idx="35">
                  <c:v>2979.1</c:v>
                </c:pt>
                <c:pt idx="36">
                  <c:v>2974.6</c:v>
                </c:pt>
                <c:pt idx="37">
                  <c:v>2821.2</c:v>
                </c:pt>
                <c:pt idx="38">
                  <c:v>3146.9</c:v>
                </c:pt>
                <c:pt idx="39">
                  <c:v>2789.8</c:v>
                </c:pt>
                <c:pt idx="40">
                  <c:v>2589</c:v>
                </c:pt>
                <c:pt idx="41">
                  <c:v>2551.1999999999998</c:v>
                </c:pt>
                <c:pt idx="42">
                  <c:v>2941.3</c:v>
                </c:pt>
                <c:pt idx="43">
                  <c:v>2426.4</c:v>
                </c:pt>
                <c:pt idx="44">
                  <c:v>2496.3000000000002</c:v>
                </c:pt>
                <c:pt idx="45">
                  <c:v>2214.9</c:v>
                </c:pt>
                <c:pt idx="46">
                  <c:v>2124.6999999999998</c:v>
                </c:pt>
                <c:pt idx="47">
                  <c:v>2151.1</c:v>
                </c:pt>
                <c:pt idx="48">
                  <c:v>2139.1</c:v>
                </c:pt>
                <c:pt idx="49">
                  <c:v>2073.1999999999998</c:v>
                </c:pt>
                <c:pt idx="50">
                  <c:v>2035.6</c:v>
                </c:pt>
                <c:pt idx="51">
                  <c:v>1879.5</c:v>
                </c:pt>
                <c:pt idx="52">
                  <c:v>2007.3</c:v>
                </c:pt>
                <c:pt idx="53">
                  <c:v>1769.8</c:v>
                </c:pt>
                <c:pt idx="54">
                  <c:v>1787.5</c:v>
                </c:pt>
                <c:pt idx="55">
                  <c:v>1724.5</c:v>
                </c:pt>
                <c:pt idx="56">
                  <c:v>1972.4</c:v>
                </c:pt>
                <c:pt idx="57">
                  <c:v>1738.7</c:v>
                </c:pt>
                <c:pt idx="58">
                  <c:v>1939.5</c:v>
                </c:pt>
                <c:pt idx="59">
                  <c:v>1664.9</c:v>
                </c:pt>
                <c:pt idx="60">
                  <c:v>1587.9</c:v>
                </c:pt>
                <c:pt idx="61">
                  <c:v>1508.2</c:v>
                </c:pt>
                <c:pt idx="62">
                  <c:v>1626.1</c:v>
                </c:pt>
                <c:pt idx="63">
                  <c:v>1570.7</c:v>
                </c:pt>
                <c:pt idx="64">
                  <c:v>1541.6</c:v>
                </c:pt>
                <c:pt idx="65">
                  <c:v>1650.5</c:v>
                </c:pt>
                <c:pt idx="66">
                  <c:v>1579.3</c:v>
                </c:pt>
                <c:pt idx="67">
                  <c:v>1513.6</c:v>
                </c:pt>
                <c:pt idx="68">
                  <c:v>1480</c:v>
                </c:pt>
                <c:pt idx="69">
                  <c:v>1455</c:v>
                </c:pt>
                <c:pt idx="70">
                  <c:v>1445.8</c:v>
                </c:pt>
                <c:pt idx="71">
                  <c:v>1427.1</c:v>
                </c:pt>
                <c:pt idx="72">
                  <c:v>1453</c:v>
                </c:pt>
                <c:pt idx="73">
                  <c:v>1445</c:v>
                </c:pt>
                <c:pt idx="74">
                  <c:v>1559.1</c:v>
                </c:pt>
                <c:pt idx="75">
                  <c:v>1634.6</c:v>
                </c:pt>
                <c:pt idx="76">
                  <c:v>1648.6</c:v>
                </c:pt>
                <c:pt idx="77">
                  <c:v>1563.4</c:v>
                </c:pt>
                <c:pt idx="78">
                  <c:v>1542.1</c:v>
                </c:pt>
                <c:pt idx="79">
                  <c:v>1523.1</c:v>
                </c:pt>
                <c:pt idx="80">
                  <c:v>1547.9</c:v>
                </c:pt>
                <c:pt idx="81">
                  <c:v>1484.6</c:v>
                </c:pt>
                <c:pt idx="82">
                  <c:v>1399.9</c:v>
                </c:pt>
                <c:pt idx="83">
                  <c:v>1444.5</c:v>
                </c:pt>
                <c:pt idx="84">
                  <c:v>1463.4</c:v>
                </c:pt>
                <c:pt idx="85">
                  <c:v>1403.2</c:v>
                </c:pt>
                <c:pt idx="86">
                  <c:v>1418.7</c:v>
                </c:pt>
                <c:pt idx="87">
                  <c:v>1724.5</c:v>
                </c:pt>
                <c:pt idx="88">
                  <c:v>1576.4</c:v>
                </c:pt>
                <c:pt idx="89">
                  <c:v>1565.7</c:v>
                </c:pt>
              </c:numCache>
            </c:numRef>
          </c:val>
        </c:ser>
        <c:ser>
          <c:idx val="8"/>
          <c:order val="8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Sheet1!$J$11:$J$100</c:f>
              <c:numCache>
                <c:formatCode>#,##0.00</c:formatCode>
                <c:ptCount val="90"/>
                <c:pt idx="0" formatCode="General">
                  <c:v>9</c:v>
                </c:pt>
                <c:pt idx="1">
                  <c:v>1627.7</c:v>
                </c:pt>
                <c:pt idx="2">
                  <c:v>1589.7</c:v>
                </c:pt>
                <c:pt idx="3">
                  <c:v>1726.3</c:v>
                </c:pt>
                <c:pt idx="4">
                  <c:v>1532.2</c:v>
                </c:pt>
                <c:pt idx="5">
                  <c:v>1604.1</c:v>
                </c:pt>
                <c:pt idx="6">
                  <c:v>1930.9</c:v>
                </c:pt>
                <c:pt idx="7">
                  <c:v>2132.6</c:v>
                </c:pt>
                <c:pt idx="8">
                  <c:v>2027.2</c:v>
                </c:pt>
                <c:pt idx="9">
                  <c:v>1702.7</c:v>
                </c:pt>
                <c:pt idx="10">
                  <c:v>1749.1</c:v>
                </c:pt>
                <c:pt idx="11">
                  <c:v>1513.1</c:v>
                </c:pt>
                <c:pt idx="12">
                  <c:v>1674.4</c:v>
                </c:pt>
                <c:pt idx="13">
                  <c:v>1767.9</c:v>
                </c:pt>
                <c:pt idx="14">
                  <c:v>1917.6</c:v>
                </c:pt>
                <c:pt idx="15">
                  <c:v>1720.3</c:v>
                </c:pt>
                <c:pt idx="16">
                  <c:v>1996.1</c:v>
                </c:pt>
                <c:pt idx="17">
                  <c:v>2041</c:v>
                </c:pt>
                <c:pt idx="18">
                  <c:v>2342.6</c:v>
                </c:pt>
                <c:pt idx="19">
                  <c:v>2725.9</c:v>
                </c:pt>
                <c:pt idx="20">
                  <c:v>2499.6</c:v>
                </c:pt>
                <c:pt idx="21">
                  <c:v>2736.1</c:v>
                </c:pt>
                <c:pt idx="22">
                  <c:v>2977.5</c:v>
                </c:pt>
                <c:pt idx="23">
                  <c:v>3007.4</c:v>
                </c:pt>
                <c:pt idx="24">
                  <c:v>2672.8</c:v>
                </c:pt>
                <c:pt idx="25">
                  <c:v>3203.2</c:v>
                </c:pt>
                <c:pt idx="26">
                  <c:v>3087.8</c:v>
                </c:pt>
                <c:pt idx="27">
                  <c:v>3914.1</c:v>
                </c:pt>
                <c:pt idx="28">
                  <c:v>3355.9</c:v>
                </c:pt>
                <c:pt idx="29">
                  <c:v>3692</c:v>
                </c:pt>
                <c:pt idx="30">
                  <c:v>3094.6</c:v>
                </c:pt>
                <c:pt idx="31">
                  <c:v>3071</c:v>
                </c:pt>
                <c:pt idx="32">
                  <c:v>3171.5</c:v>
                </c:pt>
                <c:pt idx="33">
                  <c:v>3145</c:v>
                </c:pt>
                <c:pt idx="34">
                  <c:v>2984.5</c:v>
                </c:pt>
                <c:pt idx="35">
                  <c:v>3524.2</c:v>
                </c:pt>
                <c:pt idx="36">
                  <c:v>2844.2</c:v>
                </c:pt>
                <c:pt idx="37">
                  <c:v>3026.9</c:v>
                </c:pt>
                <c:pt idx="38">
                  <c:v>3238.1</c:v>
                </c:pt>
                <c:pt idx="39">
                  <c:v>3206.8</c:v>
                </c:pt>
                <c:pt idx="40">
                  <c:v>2515.6999999999998</c:v>
                </c:pt>
                <c:pt idx="41">
                  <c:v>2569.9</c:v>
                </c:pt>
                <c:pt idx="42">
                  <c:v>2730</c:v>
                </c:pt>
                <c:pt idx="43">
                  <c:v>2506</c:v>
                </c:pt>
                <c:pt idx="44">
                  <c:v>2629.9</c:v>
                </c:pt>
                <c:pt idx="45">
                  <c:v>2498</c:v>
                </c:pt>
                <c:pt idx="46">
                  <c:v>2253.4</c:v>
                </c:pt>
                <c:pt idx="47">
                  <c:v>2110.1999999999998</c:v>
                </c:pt>
                <c:pt idx="48">
                  <c:v>2333.1999999999998</c:v>
                </c:pt>
                <c:pt idx="49">
                  <c:v>2140.8000000000002</c:v>
                </c:pt>
                <c:pt idx="50">
                  <c:v>2085</c:v>
                </c:pt>
                <c:pt idx="51">
                  <c:v>2035.2</c:v>
                </c:pt>
                <c:pt idx="52">
                  <c:v>1827.1</c:v>
                </c:pt>
                <c:pt idx="53">
                  <c:v>2065.9</c:v>
                </c:pt>
                <c:pt idx="54">
                  <c:v>1916.4</c:v>
                </c:pt>
                <c:pt idx="55">
                  <c:v>1828.7</c:v>
                </c:pt>
                <c:pt idx="56">
                  <c:v>1945</c:v>
                </c:pt>
                <c:pt idx="57">
                  <c:v>1531.8</c:v>
                </c:pt>
                <c:pt idx="58">
                  <c:v>1629.4</c:v>
                </c:pt>
                <c:pt idx="59">
                  <c:v>1489.9</c:v>
                </c:pt>
                <c:pt idx="60">
                  <c:v>1580.3</c:v>
                </c:pt>
                <c:pt idx="61">
                  <c:v>1486.5</c:v>
                </c:pt>
                <c:pt idx="62">
                  <c:v>1670.6</c:v>
                </c:pt>
                <c:pt idx="63">
                  <c:v>1556.4</c:v>
                </c:pt>
                <c:pt idx="64">
                  <c:v>1652.8</c:v>
                </c:pt>
                <c:pt idx="65">
                  <c:v>1542.8</c:v>
                </c:pt>
                <c:pt idx="66">
                  <c:v>1539.1</c:v>
                </c:pt>
                <c:pt idx="67">
                  <c:v>1422</c:v>
                </c:pt>
                <c:pt idx="68">
                  <c:v>1417.2</c:v>
                </c:pt>
                <c:pt idx="69">
                  <c:v>1525.6</c:v>
                </c:pt>
                <c:pt idx="70">
                  <c:v>1658.4</c:v>
                </c:pt>
                <c:pt idx="71">
                  <c:v>1566</c:v>
                </c:pt>
                <c:pt idx="72">
                  <c:v>1358.9</c:v>
                </c:pt>
                <c:pt idx="73">
                  <c:v>1380.4</c:v>
                </c:pt>
                <c:pt idx="74">
                  <c:v>1487.4</c:v>
                </c:pt>
                <c:pt idx="75">
                  <c:v>1501.4</c:v>
                </c:pt>
                <c:pt idx="76">
                  <c:v>1545.8</c:v>
                </c:pt>
                <c:pt idx="77">
                  <c:v>1648.5</c:v>
                </c:pt>
                <c:pt idx="78">
                  <c:v>1556.5</c:v>
                </c:pt>
                <c:pt idx="79">
                  <c:v>1537.4</c:v>
                </c:pt>
                <c:pt idx="80">
                  <c:v>1419.2</c:v>
                </c:pt>
                <c:pt idx="81">
                  <c:v>1779.9</c:v>
                </c:pt>
                <c:pt idx="82">
                  <c:v>1647.8</c:v>
                </c:pt>
                <c:pt idx="83">
                  <c:v>1499.9</c:v>
                </c:pt>
                <c:pt idx="84">
                  <c:v>1441.6</c:v>
                </c:pt>
                <c:pt idx="85">
                  <c:v>1546.8</c:v>
                </c:pt>
                <c:pt idx="86">
                  <c:v>1622.9</c:v>
                </c:pt>
                <c:pt idx="87">
                  <c:v>1549.6</c:v>
                </c:pt>
                <c:pt idx="88">
                  <c:v>1554.3</c:v>
                </c:pt>
                <c:pt idx="89">
                  <c:v>1603.8</c:v>
                </c:pt>
              </c:numCache>
            </c:numRef>
          </c:val>
        </c:ser>
        <c:ser>
          <c:idx val="9"/>
          <c:order val="9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Sheet1!$K$11:$K$100</c:f>
              <c:numCache>
                <c:formatCode>#,##0.00</c:formatCode>
                <c:ptCount val="90"/>
                <c:pt idx="0" formatCode="General">
                  <c:v>10</c:v>
                </c:pt>
                <c:pt idx="1">
                  <c:v>1816.2</c:v>
                </c:pt>
                <c:pt idx="2">
                  <c:v>1522.4</c:v>
                </c:pt>
                <c:pt idx="3">
                  <c:v>1589</c:v>
                </c:pt>
                <c:pt idx="4">
                  <c:v>1499.2</c:v>
                </c:pt>
                <c:pt idx="5">
                  <c:v>1513.4</c:v>
                </c:pt>
                <c:pt idx="6">
                  <c:v>1928.8</c:v>
                </c:pt>
                <c:pt idx="7">
                  <c:v>1997.3</c:v>
                </c:pt>
                <c:pt idx="8">
                  <c:v>1872.6</c:v>
                </c:pt>
                <c:pt idx="9">
                  <c:v>1677.5</c:v>
                </c:pt>
                <c:pt idx="10">
                  <c:v>1731.3</c:v>
                </c:pt>
                <c:pt idx="11">
                  <c:v>1478.5</c:v>
                </c:pt>
                <c:pt idx="12">
                  <c:v>1465.8</c:v>
                </c:pt>
                <c:pt idx="13">
                  <c:v>1935.8</c:v>
                </c:pt>
                <c:pt idx="14">
                  <c:v>1826.4</c:v>
                </c:pt>
                <c:pt idx="15">
                  <c:v>2444.1</c:v>
                </c:pt>
                <c:pt idx="16">
                  <c:v>2267.5</c:v>
                </c:pt>
                <c:pt idx="17">
                  <c:v>2487</c:v>
                </c:pt>
                <c:pt idx="18">
                  <c:v>2817</c:v>
                </c:pt>
                <c:pt idx="19">
                  <c:v>2676.8</c:v>
                </c:pt>
                <c:pt idx="20">
                  <c:v>2847.3</c:v>
                </c:pt>
                <c:pt idx="21">
                  <c:v>2994.7</c:v>
                </c:pt>
                <c:pt idx="22">
                  <c:v>3487.8</c:v>
                </c:pt>
                <c:pt idx="23">
                  <c:v>3502</c:v>
                </c:pt>
                <c:pt idx="24">
                  <c:v>2987.5</c:v>
                </c:pt>
                <c:pt idx="25">
                  <c:v>3455.6</c:v>
                </c:pt>
                <c:pt idx="26">
                  <c:v>3271.7</c:v>
                </c:pt>
                <c:pt idx="27">
                  <c:v>3562.5</c:v>
                </c:pt>
                <c:pt idx="28">
                  <c:v>3099</c:v>
                </c:pt>
                <c:pt idx="29">
                  <c:v>3777.1</c:v>
                </c:pt>
                <c:pt idx="30">
                  <c:v>4013.7</c:v>
                </c:pt>
                <c:pt idx="31">
                  <c:v>3748.9</c:v>
                </c:pt>
                <c:pt idx="32">
                  <c:v>3217.9</c:v>
                </c:pt>
                <c:pt idx="33">
                  <c:v>3661.3</c:v>
                </c:pt>
                <c:pt idx="34">
                  <c:v>3431.5</c:v>
                </c:pt>
                <c:pt idx="35">
                  <c:v>3226.3</c:v>
                </c:pt>
                <c:pt idx="36">
                  <c:v>3464.4</c:v>
                </c:pt>
                <c:pt idx="37">
                  <c:v>3303.9</c:v>
                </c:pt>
                <c:pt idx="38">
                  <c:v>3646.2</c:v>
                </c:pt>
                <c:pt idx="39">
                  <c:v>3490.3</c:v>
                </c:pt>
                <c:pt idx="40">
                  <c:v>3366.7</c:v>
                </c:pt>
                <c:pt idx="41">
                  <c:v>2924.2</c:v>
                </c:pt>
                <c:pt idx="42">
                  <c:v>3014</c:v>
                </c:pt>
                <c:pt idx="43">
                  <c:v>2968.2</c:v>
                </c:pt>
                <c:pt idx="44">
                  <c:v>2597.9</c:v>
                </c:pt>
                <c:pt idx="45">
                  <c:v>2615.1</c:v>
                </c:pt>
                <c:pt idx="46">
                  <c:v>2582.8000000000002</c:v>
                </c:pt>
                <c:pt idx="47">
                  <c:v>2641.8</c:v>
                </c:pt>
                <c:pt idx="48">
                  <c:v>2390.1</c:v>
                </c:pt>
                <c:pt idx="49">
                  <c:v>2157.6</c:v>
                </c:pt>
                <c:pt idx="50">
                  <c:v>2263.1</c:v>
                </c:pt>
                <c:pt idx="51">
                  <c:v>2343.4</c:v>
                </c:pt>
                <c:pt idx="52">
                  <c:v>2147.4</c:v>
                </c:pt>
                <c:pt idx="53">
                  <c:v>2044.4</c:v>
                </c:pt>
                <c:pt idx="54">
                  <c:v>2027.4</c:v>
                </c:pt>
                <c:pt idx="55">
                  <c:v>2012.4</c:v>
                </c:pt>
                <c:pt idx="56">
                  <c:v>1925.8</c:v>
                </c:pt>
                <c:pt idx="57">
                  <c:v>1651.2</c:v>
                </c:pt>
                <c:pt idx="58">
                  <c:v>1646.4</c:v>
                </c:pt>
                <c:pt idx="59">
                  <c:v>1652.2</c:v>
                </c:pt>
                <c:pt idx="60">
                  <c:v>1742.9</c:v>
                </c:pt>
                <c:pt idx="61">
                  <c:v>1582.7</c:v>
                </c:pt>
                <c:pt idx="62">
                  <c:v>1560.5</c:v>
                </c:pt>
                <c:pt idx="63">
                  <c:v>1454</c:v>
                </c:pt>
                <c:pt idx="64">
                  <c:v>1705.5</c:v>
                </c:pt>
                <c:pt idx="65">
                  <c:v>1600.9</c:v>
                </c:pt>
                <c:pt idx="66">
                  <c:v>1438.4</c:v>
                </c:pt>
                <c:pt idx="67">
                  <c:v>1304</c:v>
                </c:pt>
                <c:pt idx="68">
                  <c:v>1373.9</c:v>
                </c:pt>
                <c:pt idx="69">
                  <c:v>1452.8</c:v>
                </c:pt>
                <c:pt idx="70">
                  <c:v>1794.9</c:v>
                </c:pt>
                <c:pt idx="71">
                  <c:v>1500.1</c:v>
                </c:pt>
                <c:pt idx="72">
                  <c:v>1373.5</c:v>
                </c:pt>
                <c:pt idx="73">
                  <c:v>1641.9</c:v>
                </c:pt>
                <c:pt idx="74">
                  <c:v>1580.7</c:v>
                </c:pt>
                <c:pt idx="75">
                  <c:v>1362.2</c:v>
                </c:pt>
                <c:pt idx="76">
                  <c:v>1590.7</c:v>
                </c:pt>
                <c:pt idx="77">
                  <c:v>1615.4</c:v>
                </c:pt>
                <c:pt idx="78">
                  <c:v>1524.7</c:v>
                </c:pt>
                <c:pt idx="79">
                  <c:v>1506</c:v>
                </c:pt>
                <c:pt idx="80">
                  <c:v>1419.7</c:v>
                </c:pt>
                <c:pt idx="81">
                  <c:v>1701</c:v>
                </c:pt>
                <c:pt idx="82">
                  <c:v>1573.7</c:v>
                </c:pt>
                <c:pt idx="83">
                  <c:v>1484.4</c:v>
                </c:pt>
                <c:pt idx="84">
                  <c:v>1640.6</c:v>
                </c:pt>
                <c:pt idx="85">
                  <c:v>1527.3</c:v>
                </c:pt>
                <c:pt idx="86">
                  <c:v>1401.4</c:v>
                </c:pt>
                <c:pt idx="87">
                  <c:v>1376.9</c:v>
                </c:pt>
                <c:pt idx="88">
                  <c:v>1568.4</c:v>
                </c:pt>
                <c:pt idx="89">
                  <c:v>1598</c:v>
                </c:pt>
              </c:numCache>
            </c:numRef>
          </c:val>
        </c:ser>
        <c:ser>
          <c:idx val="10"/>
          <c:order val="10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Sheet1!$L$11:$L$100</c:f>
              <c:numCache>
                <c:formatCode>#,##0.00</c:formatCode>
                <c:ptCount val="90"/>
                <c:pt idx="0" formatCode="General">
                  <c:v>11</c:v>
                </c:pt>
                <c:pt idx="1">
                  <c:v>1805.5</c:v>
                </c:pt>
                <c:pt idx="2">
                  <c:v>1697.9</c:v>
                </c:pt>
                <c:pt idx="3">
                  <c:v>1686.7</c:v>
                </c:pt>
                <c:pt idx="4">
                  <c:v>1546.1</c:v>
                </c:pt>
                <c:pt idx="5">
                  <c:v>1666.4</c:v>
                </c:pt>
                <c:pt idx="6">
                  <c:v>2262.8000000000002</c:v>
                </c:pt>
                <c:pt idx="7">
                  <c:v>2091.1999999999998</c:v>
                </c:pt>
                <c:pt idx="8">
                  <c:v>1901.9</c:v>
                </c:pt>
                <c:pt idx="9">
                  <c:v>1697.1</c:v>
                </c:pt>
                <c:pt idx="10">
                  <c:v>1550.2</c:v>
                </c:pt>
                <c:pt idx="11">
                  <c:v>1638.1</c:v>
                </c:pt>
                <c:pt idx="12">
                  <c:v>1842.5</c:v>
                </c:pt>
                <c:pt idx="13">
                  <c:v>2027.4</c:v>
                </c:pt>
                <c:pt idx="14">
                  <c:v>2234.1</c:v>
                </c:pt>
                <c:pt idx="15">
                  <c:v>2139.1</c:v>
                </c:pt>
                <c:pt idx="16">
                  <c:v>2391.5</c:v>
                </c:pt>
                <c:pt idx="17">
                  <c:v>2787.1</c:v>
                </c:pt>
                <c:pt idx="18">
                  <c:v>2739.9</c:v>
                </c:pt>
                <c:pt idx="19">
                  <c:v>3156.9</c:v>
                </c:pt>
                <c:pt idx="20">
                  <c:v>3322.6</c:v>
                </c:pt>
                <c:pt idx="21">
                  <c:v>3428</c:v>
                </c:pt>
                <c:pt idx="22">
                  <c:v>3129.8</c:v>
                </c:pt>
                <c:pt idx="23">
                  <c:v>3474.5</c:v>
                </c:pt>
                <c:pt idx="24">
                  <c:v>3941.8</c:v>
                </c:pt>
                <c:pt idx="25">
                  <c:v>4094.5</c:v>
                </c:pt>
                <c:pt idx="26">
                  <c:v>3369.4</c:v>
                </c:pt>
                <c:pt idx="27">
                  <c:v>3853.2</c:v>
                </c:pt>
                <c:pt idx="28">
                  <c:v>3681.7</c:v>
                </c:pt>
                <c:pt idx="29">
                  <c:v>4060.8</c:v>
                </c:pt>
                <c:pt idx="30">
                  <c:v>4162.7</c:v>
                </c:pt>
                <c:pt idx="31">
                  <c:v>3696.6</c:v>
                </c:pt>
                <c:pt idx="32">
                  <c:v>4035.3</c:v>
                </c:pt>
                <c:pt idx="33">
                  <c:v>3886.5</c:v>
                </c:pt>
                <c:pt idx="34">
                  <c:v>3903.2</c:v>
                </c:pt>
                <c:pt idx="35">
                  <c:v>3738.8</c:v>
                </c:pt>
                <c:pt idx="36">
                  <c:v>4246.9000000000005</c:v>
                </c:pt>
                <c:pt idx="37">
                  <c:v>4065.4</c:v>
                </c:pt>
                <c:pt idx="38">
                  <c:v>3860.7</c:v>
                </c:pt>
                <c:pt idx="39">
                  <c:v>3258.5</c:v>
                </c:pt>
                <c:pt idx="40">
                  <c:v>2837.2</c:v>
                </c:pt>
                <c:pt idx="41">
                  <c:v>3461.1</c:v>
                </c:pt>
                <c:pt idx="42">
                  <c:v>3015.5</c:v>
                </c:pt>
                <c:pt idx="43">
                  <c:v>3176.7</c:v>
                </c:pt>
                <c:pt idx="44">
                  <c:v>3137.5</c:v>
                </c:pt>
                <c:pt idx="45">
                  <c:v>3206.5</c:v>
                </c:pt>
                <c:pt idx="46">
                  <c:v>2839.8</c:v>
                </c:pt>
                <c:pt idx="47">
                  <c:v>2665.2</c:v>
                </c:pt>
                <c:pt idx="48">
                  <c:v>2728.6</c:v>
                </c:pt>
                <c:pt idx="49">
                  <c:v>2461.1</c:v>
                </c:pt>
                <c:pt idx="50">
                  <c:v>2638.2</c:v>
                </c:pt>
                <c:pt idx="51">
                  <c:v>2202.9</c:v>
                </c:pt>
                <c:pt idx="52">
                  <c:v>2121.4</c:v>
                </c:pt>
                <c:pt idx="53">
                  <c:v>2099.3000000000002</c:v>
                </c:pt>
                <c:pt idx="54">
                  <c:v>1966.1</c:v>
                </c:pt>
                <c:pt idx="55">
                  <c:v>2023</c:v>
                </c:pt>
                <c:pt idx="56">
                  <c:v>1962.1</c:v>
                </c:pt>
                <c:pt idx="57">
                  <c:v>1871</c:v>
                </c:pt>
                <c:pt idx="58">
                  <c:v>1927.6</c:v>
                </c:pt>
                <c:pt idx="59">
                  <c:v>1706.1</c:v>
                </c:pt>
                <c:pt idx="60">
                  <c:v>1751.2</c:v>
                </c:pt>
                <c:pt idx="61">
                  <c:v>1766.2</c:v>
                </c:pt>
                <c:pt idx="62">
                  <c:v>1806</c:v>
                </c:pt>
                <c:pt idx="63">
                  <c:v>1732.7</c:v>
                </c:pt>
                <c:pt idx="64">
                  <c:v>1851.1</c:v>
                </c:pt>
                <c:pt idx="65">
                  <c:v>1622.2</c:v>
                </c:pt>
                <c:pt idx="66">
                  <c:v>1674.6</c:v>
                </c:pt>
                <c:pt idx="67">
                  <c:v>1556.5</c:v>
                </c:pt>
                <c:pt idx="68">
                  <c:v>1557.5</c:v>
                </c:pt>
                <c:pt idx="69">
                  <c:v>1421.3</c:v>
                </c:pt>
                <c:pt idx="70">
                  <c:v>1332.9</c:v>
                </c:pt>
                <c:pt idx="71">
                  <c:v>1447.5</c:v>
                </c:pt>
                <c:pt idx="72">
                  <c:v>1649</c:v>
                </c:pt>
                <c:pt idx="73">
                  <c:v>1986.4</c:v>
                </c:pt>
                <c:pt idx="74">
                  <c:v>1662.6</c:v>
                </c:pt>
                <c:pt idx="75">
                  <c:v>1411.2</c:v>
                </c:pt>
                <c:pt idx="76">
                  <c:v>1605.3</c:v>
                </c:pt>
                <c:pt idx="77">
                  <c:v>1514.5</c:v>
                </c:pt>
                <c:pt idx="78">
                  <c:v>1594.5</c:v>
                </c:pt>
                <c:pt idx="79">
                  <c:v>1376.1</c:v>
                </c:pt>
                <c:pt idx="80">
                  <c:v>1543.2</c:v>
                </c:pt>
                <c:pt idx="81">
                  <c:v>1557.4</c:v>
                </c:pt>
                <c:pt idx="82">
                  <c:v>1421.8</c:v>
                </c:pt>
                <c:pt idx="83">
                  <c:v>1428.6</c:v>
                </c:pt>
                <c:pt idx="84">
                  <c:v>1513.4</c:v>
                </c:pt>
                <c:pt idx="85">
                  <c:v>1561.2</c:v>
                </c:pt>
                <c:pt idx="86">
                  <c:v>1479.4</c:v>
                </c:pt>
                <c:pt idx="87">
                  <c:v>1551.6</c:v>
                </c:pt>
                <c:pt idx="88">
                  <c:v>1463.5</c:v>
                </c:pt>
                <c:pt idx="89">
                  <c:v>1579.5</c:v>
                </c:pt>
              </c:numCache>
            </c:numRef>
          </c:val>
        </c:ser>
        <c:ser>
          <c:idx val="11"/>
          <c:order val="11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Sheet1!$M$11:$M$100</c:f>
              <c:numCache>
                <c:formatCode>#,##0.00</c:formatCode>
                <c:ptCount val="90"/>
                <c:pt idx="0" formatCode="General">
                  <c:v>12</c:v>
                </c:pt>
                <c:pt idx="1">
                  <c:v>1906.1</c:v>
                </c:pt>
                <c:pt idx="2">
                  <c:v>1861.9</c:v>
                </c:pt>
                <c:pt idx="3">
                  <c:v>1572.9</c:v>
                </c:pt>
                <c:pt idx="4">
                  <c:v>1846.7</c:v>
                </c:pt>
                <c:pt idx="5">
                  <c:v>2056</c:v>
                </c:pt>
                <c:pt idx="6">
                  <c:v>2290.5</c:v>
                </c:pt>
                <c:pt idx="7">
                  <c:v>2037.9</c:v>
                </c:pt>
                <c:pt idx="8">
                  <c:v>1926.7</c:v>
                </c:pt>
                <c:pt idx="9">
                  <c:v>1795.3</c:v>
                </c:pt>
                <c:pt idx="10">
                  <c:v>1949.4</c:v>
                </c:pt>
                <c:pt idx="11">
                  <c:v>2068.8000000000002</c:v>
                </c:pt>
                <c:pt idx="12">
                  <c:v>2391.6999999999998</c:v>
                </c:pt>
                <c:pt idx="13">
                  <c:v>2609.1</c:v>
                </c:pt>
                <c:pt idx="14">
                  <c:v>2710.2</c:v>
                </c:pt>
                <c:pt idx="15">
                  <c:v>2514.4</c:v>
                </c:pt>
                <c:pt idx="16">
                  <c:v>2742</c:v>
                </c:pt>
                <c:pt idx="17">
                  <c:v>2832.6</c:v>
                </c:pt>
                <c:pt idx="18">
                  <c:v>2758.6</c:v>
                </c:pt>
                <c:pt idx="19">
                  <c:v>3099.7</c:v>
                </c:pt>
                <c:pt idx="20">
                  <c:v>3141.6</c:v>
                </c:pt>
                <c:pt idx="21">
                  <c:v>3513.5</c:v>
                </c:pt>
                <c:pt idx="22">
                  <c:v>3519.4</c:v>
                </c:pt>
                <c:pt idx="23">
                  <c:v>3854.6</c:v>
                </c:pt>
                <c:pt idx="24">
                  <c:v>3821.4</c:v>
                </c:pt>
                <c:pt idx="25">
                  <c:v>3688</c:v>
                </c:pt>
                <c:pt idx="26">
                  <c:v>3665.8</c:v>
                </c:pt>
                <c:pt idx="27">
                  <c:v>4302.4000000000005</c:v>
                </c:pt>
                <c:pt idx="28">
                  <c:v>3892.9</c:v>
                </c:pt>
                <c:pt idx="29">
                  <c:v>4321.7</c:v>
                </c:pt>
                <c:pt idx="30">
                  <c:v>4131</c:v>
                </c:pt>
                <c:pt idx="31">
                  <c:v>4395.1000000000004</c:v>
                </c:pt>
                <c:pt idx="32">
                  <c:v>4118.4000000000005</c:v>
                </c:pt>
                <c:pt idx="33">
                  <c:v>3876.4</c:v>
                </c:pt>
                <c:pt idx="34">
                  <c:v>3960.5</c:v>
                </c:pt>
                <c:pt idx="35">
                  <c:v>4044.9</c:v>
                </c:pt>
                <c:pt idx="36">
                  <c:v>4112</c:v>
                </c:pt>
                <c:pt idx="37">
                  <c:v>4232</c:v>
                </c:pt>
                <c:pt idx="38">
                  <c:v>4172.1000000000004</c:v>
                </c:pt>
                <c:pt idx="39">
                  <c:v>4013.3</c:v>
                </c:pt>
                <c:pt idx="40">
                  <c:v>3655.8</c:v>
                </c:pt>
                <c:pt idx="41">
                  <c:v>3610.3</c:v>
                </c:pt>
                <c:pt idx="42">
                  <c:v>3820.1</c:v>
                </c:pt>
                <c:pt idx="43">
                  <c:v>3585.6</c:v>
                </c:pt>
                <c:pt idx="44">
                  <c:v>3684</c:v>
                </c:pt>
                <c:pt idx="45">
                  <c:v>3103.3</c:v>
                </c:pt>
                <c:pt idx="46">
                  <c:v>2897.6</c:v>
                </c:pt>
                <c:pt idx="47">
                  <c:v>3553.5</c:v>
                </c:pt>
                <c:pt idx="48">
                  <c:v>3058.1</c:v>
                </c:pt>
                <c:pt idx="49">
                  <c:v>2495.3000000000002</c:v>
                </c:pt>
                <c:pt idx="50">
                  <c:v>2720.1</c:v>
                </c:pt>
                <c:pt idx="51">
                  <c:v>2685</c:v>
                </c:pt>
                <c:pt idx="52">
                  <c:v>2146.8000000000002</c:v>
                </c:pt>
                <c:pt idx="53">
                  <c:v>2145.3000000000002</c:v>
                </c:pt>
                <c:pt idx="54">
                  <c:v>1977.3</c:v>
                </c:pt>
                <c:pt idx="55">
                  <c:v>2282.1999999999998</c:v>
                </c:pt>
                <c:pt idx="56">
                  <c:v>1940</c:v>
                </c:pt>
                <c:pt idx="57">
                  <c:v>2026.5</c:v>
                </c:pt>
                <c:pt idx="58">
                  <c:v>1822.3</c:v>
                </c:pt>
                <c:pt idx="59">
                  <c:v>1838.4</c:v>
                </c:pt>
                <c:pt idx="60">
                  <c:v>1800.6</c:v>
                </c:pt>
                <c:pt idx="61">
                  <c:v>1729.1</c:v>
                </c:pt>
                <c:pt idx="62">
                  <c:v>1774.9</c:v>
                </c:pt>
                <c:pt idx="63">
                  <c:v>1665.9</c:v>
                </c:pt>
                <c:pt idx="64">
                  <c:v>1670.6</c:v>
                </c:pt>
                <c:pt idx="65">
                  <c:v>1590.8</c:v>
                </c:pt>
                <c:pt idx="66">
                  <c:v>1358.5</c:v>
                </c:pt>
                <c:pt idx="67">
                  <c:v>1787.2</c:v>
                </c:pt>
                <c:pt idx="68">
                  <c:v>1627.9</c:v>
                </c:pt>
                <c:pt idx="69">
                  <c:v>1631.9</c:v>
                </c:pt>
                <c:pt idx="70">
                  <c:v>1441.7</c:v>
                </c:pt>
                <c:pt idx="71">
                  <c:v>1436.6</c:v>
                </c:pt>
                <c:pt idx="72">
                  <c:v>1625.5</c:v>
                </c:pt>
                <c:pt idx="73">
                  <c:v>1783</c:v>
                </c:pt>
                <c:pt idx="74">
                  <c:v>1827.1</c:v>
                </c:pt>
                <c:pt idx="75">
                  <c:v>1614.8</c:v>
                </c:pt>
                <c:pt idx="76">
                  <c:v>1620.4</c:v>
                </c:pt>
                <c:pt idx="77">
                  <c:v>1542</c:v>
                </c:pt>
                <c:pt idx="78">
                  <c:v>1691.2</c:v>
                </c:pt>
                <c:pt idx="79">
                  <c:v>1477.7</c:v>
                </c:pt>
                <c:pt idx="80">
                  <c:v>1502.4</c:v>
                </c:pt>
                <c:pt idx="81">
                  <c:v>1651.4</c:v>
                </c:pt>
                <c:pt idx="82">
                  <c:v>1563.6</c:v>
                </c:pt>
                <c:pt idx="83">
                  <c:v>1572</c:v>
                </c:pt>
                <c:pt idx="84">
                  <c:v>1514.9</c:v>
                </c:pt>
                <c:pt idx="85">
                  <c:v>1551.1</c:v>
                </c:pt>
                <c:pt idx="86">
                  <c:v>1494.5</c:v>
                </c:pt>
                <c:pt idx="87">
                  <c:v>1473.4</c:v>
                </c:pt>
                <c:pt idx="88">
                  <c:v>1545.6</c:v>
                </c:pt>
                <c:pt idx="89">
                  <c:v>1671.8</c:v>
                </c:pt>
              </c:numCache>
            </c:numRef>
          </c:val>
        </c:ser>
        <c:ser>
          <c:idx val="12"/>
          <c:order val="12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Sheet1!$N$11:$N$100</c:f>
              <c:numCache>
                <c:formatCode>#,##0.00</c:formatCode>
                <c:ptCount val="90"/>
                <c:pt idx="0" formatCode="General">
                  <c:v>13</c:v>
                </c:pt>
                <c:pt idx="1">
                  <c:v>2135.1</c:v>
                </c:pt>
                <c:pt idx="2">
                  <c:v>1553.2</c:v>
                </c:pt>
                <c:pt idx="3">
                  <c:v>1766.4</c:v>
                </c:pt>
                <c:pt idx="4">
                  <c:v>1494.5</c:v>
                </c:pt>
                <c:pt idx="5">
                  <c:v>1707.5</c:v>
                </c:pt>
                <c:pt idx="6">
                  <c:v>1775.6</c:v>
                </c:pt>
                <c:pt idx="7">
                  <c:v>1923.7</c:v>
                </c:pt>
                <c:pt idx="8">
                  <c:v>2033.9</c:v>
                </c:pt>
                <c:pt idx="9">
                  <c:v>1978</c:v>
                </c:pt>
                <c:pt idx="10">
                  <c:v>1824.7</c:v>
                </c:pt>
                <c:pt idx="11">
                  <c:v>2481.3000000000002</c:v>
                </c:pt>
                <c:pt idx="12">
                  <c:v>2484.4</c:v>
                </c:pt>
                <c:pt idx="13">
                  <c:v>2235.1999999999998</c:v>
                </c:pt>
                <c:pt idx="14">
                  <c:v>2635.4</c:v>
                </c:pt>
                <c:pt idx="15">
                  <c:v>2645.1</c:v>
                </c:pt>
                <c:pt idx="16">
                  <c:v>3008.6</c:v>
                </c:pt>
                <c:pt idx="17">
                  <c:v>2887.2</c:v>
                </c:pt>
                <c:pt idx="18">
                  <c:v>3074.8</c:v>
                </c:pt>
                <c:pt idx="19">
                  <c:v>3220.7</c:v>
                </c:pt>
                <c:pt idx="20">
                  <c:v>3348.3</c:v>
                </c:pt>
                <c:pt idx="21">
                  <c:v>3693.3</c:v>
                </c:pt>
                <c:pt idx="22">
                  <c:v>3496.9</c:v>
                </c:pt>
                <c:pt idx="23">
                  <c:v>3859.4</c:v>
                </c:pt>
                <c:pt idx="24">
                  <c:v>4005.2</c:v>
                </c:pt>
                <c:pt idx="25">
                  <c:v>4040.2</c:v>
                </c:pt>
                <c:pt idx="26">
                  <c:v>4362.3</c:v>
                </c:pt>
                <c:pt idx="27">
                  <c:v>4239</c:v>
                </c:pt>
                <c:pt idx="28">
                  <c:v>4527.1000000000004</c:v>
                </c:pt>
                <c:pt idx="29">
                  <c:v>4833.4000000000005</c:v>
                </c:pt>
                <c:pt idx="30">
                  <c:v>4365.9000000000005</c:v>
                </c:pt>
                <c:pt idx="31">
                  <c:v>4544.7</c:v>
                </c:pt>
                <c:pt idx="32">
                  <c:v>4698.3</c:v>
                </c:pt>
                <c:pt idx="33">
                  <c:v>4908.6000000000004</c:v>
                </c:pt>
                <c:pt idx="34">
                  <c:v>4825.8</c:v>
                </c:pt>
                <c:pt idx="35">
                  <c:v>5054.1000000000004</c:v>
                </c:pt>
                <c:pt idx="36">
                  <c:v>4569.2</c:v>
                </c:pt>
                <c:pt idx="37">
                  <c:v>4371.6000000000004</c:v>
                </c:pt>
                <c:pt idx="38">
                  <c:v>4331</c:v>
                </c:pt>
                <c:pt idx="39">
                  <c:v>4509.6000000000004</c:v>
                </c:pt>
                <c:pt idx="40">
                  <c:v>4599.7</c:v>
                </c:pt>
                <c:pt idx="41">
                  <c:v>3924.2</c:v>
                </c:pt>
                <c:pt idx="42">
                  <c:v>4123.1000000000004</c:v>
                </c:pt>
                <c:pt idx="43">
                  <c:v>4099.1000000000004</c:v>
                </c:pt>
                <c:pt idx="44">
                  <c:v>3412.6</c:v>
                </c:pt>
                <c:pt idx="45">
                  <c:v>3617.5</c:v>
                </c:pt>
                <c:pt idx="46">
                  <c:v>3418.9</c:v>
                </c:pt>
                <c:pt idx="47">
                  <c:v>3308.6</c:v>
                </c:pt>
                <c:pt idx="48">
                  <c:v>3056.7</c:v>
                </c:pt>
                <c:pt idx="49">
                  <c:v>2782.4</c:v>
                </c:pt>
                <c:pt idx="50">
                  <c:v>2636.1</c:v>
                </c:pt>
                <c:pt idx="51">
                  <c:v>2488.6999999999998</c:v>
                </c:pt>
                <c:pt idx="52">
                  <c:v>2440.5</c:v>
                </c:pt>
                <c:pt idx="53">
                  <c:v>2177.4</c:v>
                </c:pt>
                <c:pt idx="54">
                  <c:v>2172.6</c:v>
                </c:pt>
                <c:pt idx="55">
                  <c:v>2179.5</c:v>
                </c:pt>
                <c:pt idx="56">
                  <c:v>1949.9</c:v>
                </c:pt>
                <c:pt idx="57">
                  <c:v>1926.3</c:v>
                </c:pt>
                <c:pt idx="58">
                  <c:v>1961.8</c:v>
                </c:pt>
                <c:pt idx="59">
                  <c:v>2010.9</c:v>
                </c:pt>
                <c:pt idx="60">
                  <c:v>1836.3</c:v>
                </c:pt>
                <c:pt idx="61">
                  <c:v>2125.1999999999998</c:v>
                </c:pt>
                <c:pt idx="62">
                  <c:v>1831.2</c:v>
                </c:pt>
                <c:pt idx="63">
                  <c:v>1878.2</c:v>
                </c:pt>
                <c:pt idx="64">
                  <c:v>1761.5</c:v>
                </c:pt>
                <c:pt idx="65">
                  <c:v>1730.9</c:v>
                </c:pt>
                <c:pt idx="66">
                  <c:v>1702.9</c:v>
                </c:pt>
                <c:pt idx="67">
                  <c:v>1602.5</c:v>
                </c:pt>
                <c:pt idx="68">
                  <c:v>1847</c:v>
                </c:pt>
                <c:pt idx="69">
                  <c:v>1713.6</c:v>
                </c:pt>
                <c:pt idx="70">
                  <c:v>1452</c:v>
                </c:pt>
                <c:pt idx="71">
                  <c:v>1444.8</c:v>
                </c:pt>
                <c:pt idx="72">
                  <c:v>1552.4</c:v>
                </c:pt>
                <c:pt idx="73">
                  <c:v>1583.9</c:v>
                </c:pt>
                <c:pt idx="74">
                  <c:v>1694.5</c:v>
                </c:pt>
                <c:pt idx="75">
                  <c:v>1766.5</c:v>
                </c:pt>
                <c:pt idx="76">
                  <c:v>1593.1</c:v>
                </c:pt>
                <c:pt idx="77">
                  <c:v>1483.7</c:v>
                </c:pt>
                <c:pt idx="78">
                  <c:v>1592.5</c:v>
                </c:pt>
                <c:pt idx="79">
                  <c:v>1663.6</c:v>
                </c:pt>
                <c:pt idx="80">
                  <c:v>1449.2</c:v>
                </c:pt>
                <c:pt idx="81">
                  <c:v>1551.4</c:v>
                </c:pt>
                <c:pt idx="82">
                  <c:v>1505</c:v>
                </c:pt>
                <c:pt idx="83">
                  <c:v>1461.4</c:v>
                </c:pt>
                <c:pt idx="84">
                  <c:v>1436.9</c:v>
                </c:pt>
                <c:pt idx="85">
                  <c:v>1504.5</c:v>
                </c:pt>
                <c:pt idx="86">
                  <c:v>1422.3</c:v>
                </c:pt>
                <c:pt idx="87">
                  <c:v>1576.5</c:v>
                </c:pt>
                <c:pt idx="88">
                  <c:v>1637.2</c:v>
                </c:pt>
                <c:pt idx="89">
                  <c:v>1817.7</c:v>
                </c:pt>
              </c:numCache>
            </c:numRef>
          </c:val>
        </c:ser>
        <c:ser>
          <c:idx val="13"/>
          <c:order val="13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Sheet1!$O$11:$O$100</c:f>
              <c:numCache>
                <c:formatCode>#,##0.00</c:formatCode>
                <c:ptCount val="90"/>
                <c:pt idx="0" formatCode="General">
                  <c:v>14</c:v>
                </c:pt>
                <c:pt idx="1">
                  <c:v>1764.2</c:v>
                </c:pt>
                <c:pt idx="2">
                  <c:v>1717.2</c:v>
                </c:pt>
                <c:pt idx="3">
                  <c:v>1513.8</c:v>
                </c:pt>
                <c:pt idx="4">
                  <c:v>1551.3</c:v>
                </c:pt>
                <c:pt idx="5">
                  <c:v>1842.8</c:v>
                </c:pt>
                <c:pt idx="6">
                  <c:v>1665.1</c:v>
                </c:pt>
                <c:pt idx="7">
                  <c:v>1769.7</c:v>
                </c:pt>
                <c:pt idx="8">
                  <c:v>2234.6</c:v>
                </c:pt>
                <c:pt idx="9">
                  <c:v>2316.4</c:v>
                </c:pt>
                <c:pt idx="10">
                  <c:v>2165.3000000000002</c:v>
                </c:pt>
                <c:pt idx="11">
                  <c:v>2339.4</c:v>
                </c:pt>
                <c:pt idx="12">
                  <c:v>2516.8000000000002</c:v>
                </c:pt>
                <c:pt idx="13">
                  <c:v>2545.1</c:v>
                </c:pt>
                <c:pt idx="14">
                  <c:v>2446.6</c:v>
                </c:pt>
                <c:pt idx="15">
                  <c:v>3200.1</c:v>
                </c:pt>
                <c:pt idx="16">
                  <c:v>3170.4</c:v>
                </c:pt>
                <c:pt idx="17">
                  <c:v>3154.2</c:v>
                </c:pt>
                <c:pt idx="18">
                  <c:v>3612.4</c:v>
                </c:pt>
                <c:pt idx="19">
                  <c:v>3634.2</c:v>
                </c:pt>
                <c:pt idx="20">
                  <c:v>3733</c:v>
                </c:pt>
                <c:pt idx="21">
                  <c:v>3628.4</c:v>
                </c:pt>
                <c:pt idx="22">
                  <c:v>4318</c:v>
                </c:pt>
                <c:pt idx="23">
                  <c:v>4095.3</c:v>
                </c:pt>
                <c:pt idx="24">
                  <c:v>4064.3</c:v>
                </c:pt>
                <c:pt idx="25">
                  <c:v>4573.5</c:v>
                </c:pt>
                <c:pt idx="26">
                  <c:v>4684.5</c:v>
                </c:pt>
                <c:pt idx="27">
                  <c:v>4597.1000000000004</c:v>
                </c:pt>
                <c:pt idx="28">
                  <c:v>5077.2</c:v>
                </c:pt>
                <c:pt idx="29">
                  <c:v>5444</c:v>
                </c:pt>
                <c:pt idx="30">
                  <c:v>5050.1000000000004</c:v>
                </c:pt>
                <c:pt idx="31">
                  <c:v>4833.4000000000005</c:v>
                </c:pt>
                <c:pt idx="32">
                  <c:v>5223.4000000000005</c:v>
                </c:pt>
                <c:pt idx="33">
                  <c:v>5584.5</c:v>
                </c:pt>
                <c:pt idx="34">
                  <c:v>5520.6</c:v>
                </c:pt>
                <c:pt idx="35">
                  <c:v>5435.9</c:v>
                </c:pt>
                <c:pt idx="36">
                  <c:v>5059.6000000000004</c:v>
                </c:pt>
                <c:pt idx="37">
                  <c:v>5310.7</c:v>
                </c:pt>
                <c:pt idx="38">
                  <c:v>4949</c:v>
                </c:pt>
                <c:pt idx="39">
                  <c:v>4806.7</c:v>
                </c:pt>
                <c:pt idx="40">
                  <c:v>4866.9000000000005</c:v>
                </c:pt>
                <c:pt idx="41">
                  <c:v>4846</c:v>
                </c:pt>
                <c:pt idx="42">
                  <c:v>4369.4000000000005</c:v>
                </c:pt>
                <c:pt idx="43">
                  <c:v>4414.8</c:v>
                </c:pt>
                <c:pt idx="44">
                  <c:v>3937.2</c:v>
                </c:pt>
                <c:pt idx="45">
                  <c:v>3820.9</c:v>
                </c:pt>
                <c:pt idx="46">
                  <c:v>3789.3</c:v>
                </c:pt>
                <c:pt idx="47">
                  <c:v>3799.1</c:v>
                </c:pt>
                <c:pt idx="48">
                  <c:v>3513.5</c:v>
                </c:pt>
                <c:pt idx="49">
                  <c:v>2921.4</c:v>
                </c:pt>
                <c:pt idx="50">
                  <c:v>2924.3</c:v>
                </c:pt>
                <c:pt idx="51">
                  <c:v>2911</c:v>
                </c:pt>
                <c:pt idx="52">
                  <c:v>2496.5</c:v>
                </c:pt>
                <c:pt idx="53">
                  <c:v>2602.1</c:v>
                </c:pt>
                <c:pt idx="54">
                  <c:v>2416</c:v>
                </c:pt>
                <c:pt idx="55">
                  <c:v>2371.1</c:v>
                </c:pt>
                <c:pt idx="56">
                  <c:v>1918.6</c:v>
                </c:pt>
                <c:pt idx="57">
                  <c:v>1973.6</c:v>
                </c:pt>
                <c:pt idx="58">
                  <c:v>2017.6</c:v>
                </c:pt>
                <c:pt idx="59">
                  <c:v>1695.8</c:v>
                </c:pt>
                <c:pt idx="60">
                  <c:v>1824.3</c:v>
                </c:pt>
                <c:pt idx="61">
                  <c:v>2102.5</c:v>
                </c:pt>
                <c:pt idx="62">
                  <c:v>2011.8</c:v>
                </c:pt>
                <c:pt idx="63">
                  <c:v>1776</c:v>
                </c:pt>
                <c:pt idx="64">
                  <c:v>1947.5</c:v>
                </c:pt>
                <c:pt idx="65">
                  <c:v>1619.6</c:v>
                </c:pt>
                <c:pt idx="66">
                  <c:v>1691.6</c:v>
                </c:pt>
                <c:pt idx="67">
                  <c:v>1561.5</c:v>
                </c:pt>
                <c:pt idx="68">
                  <c:v>1671.7</c:v>
                </c:pt>
                <c:pt idx="69">
                  <c:v>1639.3</c:v>
                </c:pt>
                <c:pt idx="70">
                  <c:v>1700.9</c:v>
                </c:pt>
                <c:pt idx="71">
                  <c:v>1514</c:v>
                </c:pt>
                <c:pt idx="72">
                  <c:v>1585</c:v>
                </c:pt>
                <c:pt idx="73">
                  <c:v>1625.3</c:v>
                </c:pt>
                <c:pt idx="74">
                  <c:v>1792.6</c:v>
                </c:pt>
                <c:pt idx="75">
                  <c:v>1877.5</c:v>
                </c:pt>
                <c:pt idx="76">
                  <c:v>1810.9</c:v>
                </c:pt>
                <c:pt idx="77">
                  <c:v>1553.1</c:v>
                </c:pt>
                <c:pt idx="78">
                  <c:v>1698.5</c:v>
                </c:pt>
                <c:pt idx="79">
                  <c:v>1582.9</c:v>
                </c:pt>
                <c:pt idx="80">
                  <c:v>1683.1</c:v>
                </c:pt>
                <c:pt idx="81">
                  <c:v>1561.4</c:v>
                </c:pt>
                <c:pt idx="82">
                  <c:v>1520.5</c:v>
                </c:pt>
                <c:pt idx="83">
                  <c:v>1699.9</c:v>
                </c:pt>
                <c:pt idx="84">
                  <c:v>1581.2</c:v>
                </c:pt>
                <c:pt idx="85">
                  <c:v>1360.4</c:v>
                </c:pt>
                <c:pt idx="86">
                  <c:v>1528.9</c:v>
                </c:pt>
                <c:pt idx="87">
                  <c:v>1452.3</c:v>
                </c:pt>
                <c:pt idx="88">
                  <c:v>1565.7</c:v>
                </c:pt>
                <c:pt idx="89">
                  <c:v>1556.8</c:v>
                </c:pt>
              </c:numCache>
            </c:numRef>
          </c:val>
        </c:ser>
        <c:ser>
          <c:idx val="14"/>
          <c:order val="14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Sheet1!$P$11:$P$100</c:f>
              <c:numCache>
                <c:formatCode>#,##0.00</c:formatCode>
                <c:ptCount val="90"/>
                <c:pt idx="0" formatCode="General">
                  <c:v>15</c:v>
                </c:pt>
                <c:pt idx="1">
                  <c:v>1690.9</c:v>
                </c:pt>
                <c:pt idx="2">
                  <c:v>1714.1</c:v>
                </c:pt>
                <c:pt idx="3">
                  <c:v>1752.4</c:v>
                </c:pt>
                <c:pt idx="4">
                  <c:v>1587.7</c:v>
                </c:pt>
                <c:pt idx="5">
                  <c:v>1604.3</c:v>
                </c:pt>
                <c:pt idx="6">
                  <c:v>1684.7</c:v>
                </c:pt>
                <c:pt idx="7">
                  <c:v>2248.5</c:v>
                </c:pt>
                <c:pt idx="8">
                  <c:v>2185.8000000000002</c:v>
                </c:pt>
                <c:pt idx="9">
                  <c:v>2259.6</c:v>
                </c:pt>
                <c:pt idx="10">
                  <c:v>2420.8000000000002</c:v>
                </c:pt>
                <c:pt idx="11">
                  <c:v>2690.6</c:v>
                </c:pt>
                <c:pt idx="12">
                  <c:v>2622.5</c:v>
                </c:pt>
                <c:pt idx="13">
                  <c:v>2546.1</c:v>
                </c:pt>
                <c:pt idx="14">
                  <c:v>2311.8000000000002</c:v>
                </c:pt>
                <c:pt idx="15">
                  <c:v>2958.8</c:v>
                </c:pt>
                <c:pt idx="16">
                  <c:v>3703.3</c:v>
                </c:pt>
                <c:pt idx="17">
                  <c:v>3524.7</c:v>
                </c:pt>
                <c:pt idx="18">
                  <c:v>3502.5</c:v>
                </c:pt>
                <c:pt idx="19">
                  <c:v>3853.1</c:v>
                </c:pt>
                <c:pt idx="20">
                  <c:v>4039.6</c:v>
                </c:pt>
                <c:pt idx="21">
                  <c:v>4084.2</c:v>
                </c:pt>
                <c:pt idx="22">
                  <c:v>4601.1000000000004</c:v>
                </c:pt>
                <c:pt idx="23">
                  <c:v>4899</c:v>
                </c:pt>
                <c:pt idx="24">
                  <c:v>5080.2</c:v>
                </c:pt>
                <c:pt idx="25">
                  <c:v>5323.2</c:v>
                </c:pt>
                <c:pt idx="26">
                  <c:v>5383.7</c:v>
                </c:pt>
                <c:pt idx="27">
                  <c:v>5055.9000000000005</c:v>
                </c:pt>
                <c:pt idx="28">
                  <c:v>5880.2</c:v>
                </c:pt>
                <c:pt idx="29">
                  <c:v>5422.3</c:v>
                </c:pt>
                <c:pt idx="30">
                  <c:v>5420.5</c:v>
                </c:pt>
                <c:pt idx="31">
                  <c:v>5745.6</c:v>
                </c:pt>
                <c:pt idx="32">
                  <c:v>5470.8</c:v>
                </c:pt>
                <c:pt idx="33">
                  <c:v>5561.3</c:v>
                </c:pt>
                <c:pt idx="34">
                  <c:v>6148.7</c:v>
                </c:pt>
                <c:pt idx="35">
                  <c:v>6845.1</c:v>
                </c:pt>
                <c:pt idx="36">
                  <c:v>6362.6</c:v>
                </c:pt>
                <c:pt idx="37">
                  <c:v>5981</c:v>
                </c:pt>
                <c:pt idx="38">
                  <c:v>5536.5</c:v>
                </c:pt>
                <c:pt idx="39">
                  <c:v>5752</c:v>
                </c:pt>
                <c:pt idx="40">
                  <c:v>5345.5</c:v>
                </c:pt>
                <c:pt idx="41">
                  <c:v>5389.4</c:v>
                </c:pt>
                <c:pt idx="42">
                  <c:v>5161.5</c:v>
                </c:pt>
                <c:pt idx="43">
                  <c:v>4667.5</c:v>
                </c:pt>
                <c:pt idx="44">
                  <c:v>4446</c:v>
                </c:pt>
                <c:pt idx="45">
                  <c:v>4136.1000000000004</c:v>
                </c:pt>
                <c:pt idx="46">
                  <c:v>4102.1000000000004</c:v>
                </c:pt>
                <c:pt idx="47">
                  <c:v>3944.3</c:v>
                </c:pt>
                <c:pt idx="48">
                  <c:v>3524.1</c:v>
                </c:pt>
                <c:pt idx="49">
                  <c:v>3254.7</c:v>
                </c:pt>
                <c:pt idx="50">
                  <c:v>3199.5</c:v>
                </c:pt>
                <c:pt idx="51">
                  <c:v>3166.4</c:v>
                </c:pt>
                <c:pt idx="52">
                  <c:v>2572.1999999999998</c:v>
                </c:pt>
                <c:pt idx="53">
                  <c:v>2675.1</c:v>
                </c:pt>
                <c:pt idx="54">
                  <c:v>2342.9</c:v>
                </c:pt>
                <c:pt idx="55">
                  <c:v>2162.1999999999998</c:v>
                </c:pt>
                <c:pt idx="56">
                  <c:v>2200.4</c:v>
                </c:pt>
                <c:pt idx="57">
                  <c:v>2230.3000000000002</c:v>
                </c:pt>
                <c:pt idx="58">
                  <c:v>1859.1</c:v>
                </c:pt>
                <c:pt idx="59">
                  <c:v>1645.7</c:v>
                </c:pt>
                <c:pt idx="60">
                  <c:v>1995.1</c:v>
                </c:pt>
                <c:pt idx="61">
                  <c:v>1844.4</c:v>
                </c:pt>
                <c:pt idx="62">
                  <c:v>1901.5</c:v>
                </c:pt>
                <c:pt idx="63">
                  <c:v>1730.6</c:v>
                </c:pt>
                <c:pt idx="64">
                  <c:v>1700.1</c:v>
                </c:pt>
                <c:pt idx="65">
                  <c:v>1797.4</c:v>
                </c:pt>
                <c:pt idx="66">
                  <c:v>1581.5</c:v>
                </c:pt>
                <c:pt idx="67">
                  <c:v>1715.2</c:v>
                </c:pt>
                <c:pt idx="68">
                  <c:v>1589.3</c:v>
                </c:pt>
                <c:pt idx="69">
                  <c:v>1481.5</c:v>
                </c:pt>
                <c:pt idx="70">
                  <c:v>1663.2</c:v>
                </c:pt>
                <c:pt idx="71">
                  <c:v>1470.7</c:v>
                </c:pt>
                <c:pt idx="72">
                  <c:v>1667.1</c:v>
                </c:pt>
                <c:pt idx="73">
                  <c:v>1413.6</c:v>
                </c:pt>
                <c:pt idx="74">
                  <c:v>1515.5</c:v>
                </c:pt>
                <c:pt idx="75">
                  <c:v>1496.8</c:v>
                </c:pt>
                <c:pt idx="76">
                  <c:v>1730.4</c:v>
                </c:pt>
                <c:pt idx="77">
                  <c:v>1637.2</c:v>
                </c:pt>
                <c:pt idx="78">
                  <c:v>1715.3</c:v>
                </c:pt>
                <c:pt idx="79">
                  <c:v>2046.3</c:v>
                </c:pt>
                <c:pt idx="80">
                  <c:v>1745.4</c:v>
                </c:pt>
                <c:pt idx="81">
                  <c:v>1545.3</c:v>
                </c:pt>
                <c:pt idx="82">
                  <c:v>1780.8</c:v>
                </c:pt>
                <c:pt idx="83">
                  <c:v>1529.2</c:v>
                </c:pt>
                <c:pt idx="84">
                  <c:v>1319.8</c:v>
                </c:pt>
                <c:pt idx="85">
                  <c:v>1541.4</c:v>
                </c:pt>
                <c:pt idx="86">
                  <c:v>1582.7</c:v>
                </c:pt>
                <c:pt idx="87">
                  <c:v>1543.8</c:v>
                </c:pt>
                <c:pt idx="88">
                  <c:v>1644.4</c:v>
                </c:pt>
                <c:pt idx="89">
                  <c:v>1930.5</c:v>
                </c:pt>
              </c:numCache>
            </c:numRef>
          </c:val>
        </c:ser>
        <c:ser>
          <c:idx val="15"/>
          <c:order val="15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Sheet1!$Q$11:$Q$100</c:f>
              <c:numCache>
                <c:formatCode>#,##0.00</c:formatCode>
                <c:ptCount val="90"/>
                <c:pt idx="0" formatCode="General">
                  <c:v>16</c:v>
                </c:pt>
                <c:pt idx="1">
                  <c:v>1490.4</c:v>
                </c:pt>
                <c:pt idx="2">
                  <c:v>1553.3</c:v>
                </c:pt>
                <c:pt idx="3">
                  <c:v>1863.4</c:v>
                </c:pt>
                <c:pt idx="4">
                  <c:v>1718.2</c:v>
                </c:pt>
                <c:pt idx="5">
                  <c:v>1814.7</c:v>
                </c:pt>
                <c:pt idx="6">
                  <c:v>1883.4</c:v>
                </c:pt>
                <c:pt idx="7">
                  <c:v>1741.9</c:v>
                </c:pt>
                <c:pt idx="8">
                  <c:v>2169.4</c:v>
                </c:pt>
                <c:pt idx="9">
                  <c:v>2236.6</c:v>
                </c:pt>
                <c:pt idx="10">
                  <c:v>2159</c:v>
                </c:pt>
                <c:pt idx="11">
                  <c:v>2576.1999999999998</c:v>
                </c:pt>
                <c:pt idx="12">
                  <c:v>2737</c:v>
                </c:pt>
                <c:pt idx="13">
                  <c:v>2638.5</c:v>
                </c:pt>
                <c:pt idx="14">
                  <c:v>2809.1</c:v>
                </c:pt>
                <c:pt idx="15">
                  <c:v>2905.7</c:v>
                </c:pt>
                <c:pt idx="16">
                  <c:v>3633.7</c:v>
                </c:pt>
                <c:pt idx="17">
                  <c:v>3733.2</c:v>
                </c:pt>
                <c:pt idx="18">
                  <c:v>3711.2</c:v>
                </c:pt>
                <c:pt idx="19">
                  <c:v>4237.8</c:v>
                </c:pt>
                <c:pt idx="20">
                  <c:v>3558.9</c:v>
                </c:pt>
                <c:pt idx="21">
                  <c:v>4444.7</c:v>
                </c:pt>
                <c:pt idx="22">
                  <c:v>5068.4000000000005</c:v>
                </c:pt>
                <c:pt idx="23">
                  <c:v>5360.7</c:v>
                </c:pt>
                <c:pt idx="24">
                  <c:v>5832.1</c:v>
                </c:pt>
                <c:pt idx="25">
                  <c:v>5798</c:v>
                </c:pt>
                <c:pt idx="26">
                  <c:v>5756.9</c:v>
                </c:pt>
                <c:pt idx="27">
                  <c:v>5873.4</c:v>
                </c:pt>
                <c:pt idx="28">
                  <c:v>5903.7</c:v>
                </c:pt>
                <c:pt idx="29">
                  <c:v>6493.6</c:v>
                </c:pt>
                <c:pt idx="30">
                  <c:v>6295.7</c:v>
                </c:pt>
                <c:pt idx="31">
                  <c:v>6443.6</c:v>
                </c:pt>
                <c:pt idx="32">
                  <c:v>6818.8</c:v>
                </c:pt>
                <c:pt idx="33">
                  <c:v>6789.5</c:v>
                </c:pt>
                <c:pt idx="34">
                  <c:v>7090.4</c:v>
                </c:pt>
                <c:pt idx="35">
                  <c:v>7071.9</c:v>
                </c:pt>
                <c:pt idx="36">
                  <c:v>6759.8</c:v>
                </c:pt>
                <c:pt idx="37">
                  <c:v>6088.2</c:v>
                </c:pt>
                <c:pt idx="38">
                  <c:v>6344.9</c:v>
                </c:pt>
                <c:pt idx="39">
                  <c:v>6472.6</c:v>
                </c:pt>
                <c:pt idx="40">
                  <c:v>6204.3</c:v>
                </c:pt>
                <c:pt idx="41">
                  <c:v>5630.5</c:v>
                </c:pt>
                <c:pt idx="42">
                  <c:v>5413.4</c:v>
                </c:pt>
                <c:pt idx="43">
                  <c:v>5734.5</c:v>
                </c:pt>
                <c:pt idx="44">
                  <c:v>4824.1000000000004</c:v>
                </c:pt>
                <c:pt idx="45">
                  <c:v>4430.1000000000004</c:v>
                </c:pt>
                <c:pt idx="46">
                  <c:v>4753.5</c:v>
                </c:pt>
                <c:pt idx="47">
                  <c:v>4255</c:v>
                </c:pt>
                <c:pt idx="48">
                  <c:v>4420.9000000000005</c:v>
                </c:pt>
                <c:pt idx="49">
                  <c:v>3537.8</c:v>
                </c:pt>
                <c:pt idx="50">
                  <c:v>3298</c:v>
                </c:pt>
                <c:pt idx="51">
                  <c:v>3404.3</c:v>
                </c:pt>
                <c:pt idx="52">
                  <c:v>2827.3</c:v>
                </c:pt>
                <c:pt idx="53">
                  <c:v>3038.1</c:v>
                </c:pt>
                <c:pt idx="54">
                  <c:v>2616.3000000000002</c:v>
                </c:pt>
                <c:pt idx="55">
                  <c:v>2588</c:v>
                </c:pt>
                <c:pt idx="56">
                  <c:v>2283.5</c:v>
                </c:pt>
                <c:pt idx="57">
                  <c:v>2185.6</c:v>
                </c:pt>
                <c:pt idx="58">
                  <c:v>1995.7</c:v>
                </c:pt>
                <c:pt idx="59">
                  <c:v>2236.1</c:v>
                </c:pt>
                <c:pt idx="60">
                  <c:v>2043.4</c:v>
                </c:pt>
                <c:pt idx="61">
                  <c:v>1781.5</c:v>
                </c:pt>
                <c:pt idx="62">
                  <c:v>1738.4</c:v>
                </c:pt>
                <c:pt idx="63">
                  <c:v>1965.6</c:v>
                </c:pt>
                <c:pt idx="64">
                  <c:v>1787.1</c:v>
                </c:pt>
                <c:pt idx="65">
                  <c:v>2068.1999999999998</c:v>
                </c:pt>
                <c:pt idx="66">
                  <c:v>1989.9</c:v>
                </c:pt>
                <c:pt idx="67">
                  <c:v>1942.4</c:v>
                </c:pt>
                <c:pt idx="68">
                  <c:v>1754.6</c:v>
                </c:pt>
                <c:pt idx="69">
                  <c:v>1599.9</c:v>
                </c:pt>
                <c:pt idx="70">
                  <c:v>1606.4</c:v>
                </c:pt>
                <c:pt idx="71">
                  <c:v>1549.1</c:v>
                </c:pt>
                <c:pt idx="72">
                  <c:v>1524.2</c:v>
                </c:pt>
                <c:pt idx="73">
                  <c:v>1593.8</c:v>
                </c:pt>
                <c:pt idx="74">
                  <c:v>1532.9</c:v>
                </c:pt>
                <c:pt idx="75">
                  <c:v>1540.3</c:v>
                </c:pt>
                <c:pt idx="76">
                  <c:v>1549.7</c:v>
                </c:pt>
                <c:pt idx="77">
                  <c:v>1687.7</c:v>
                </c:pt>
                <c:pt idx="78">
                  <c:v>1789.3</c:v>
                </c:pt>
                <c:pt idx="79">
                  <c:v>2453.8000000000002</c:v>
                </c:pt>
                <c:pt idx="80">
                  <c:v>2101.3000000000002</c:v>
                </c:pt>
                <c:pt idx="81">
                  <c:v>1536.2</c:v>
                </c:pt>
                <c:pt idx="82">
                  <c:v>1574.7</c:v>
                </c:pt>
                <c:pt idx="83">
                  <c:v>1716.5</c:v>
                </c:pt>
                <c:pt idx="84">
                  <c:v>1426.8</c:v>
                </c:pt>
                <c:pt idx="85">
                  <c:v>1509.8</c:v>
                </c:pt>
                <c:pt idx="86">
                  <c:v>1517.2</c:v>
                </c:pt>
                <c:pt idx="87">
                  <c:v>1488.6</c:v>
                </c:pt>
                <c:pt idx="88">
                  <c:v>1484.7</c:v>
                </c:pt>
                <c:pt idx="89">
                  <c:v>1452.3</c:v>
                </c:pt>
              </c:numCache>
            </c:numRef>
          </c:val>
        </c:ser>
        <c:ser>
          <c:idx val="16"/>
          <c:order val="16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Sheet1!$R$11:$R$100</c:f>
              <c:numCache>
                <c:formatCode>#,##0.00</c:formatCode>
                <c:ptCount val="90"/>
                <c:pt idx="0" formatCode="General">
                  <c:v>17</c:v>
                </c:pt>
                <c:pt idx="1">
                  <c:v>1873.7</c:v>
                </c:pt>
                <c:pt idx="2">
                  <c:v>1463.2</c:v>
                </c:pt>
                <c:pt idx="3">
                  <c:v>1525</c:v>
                </c:pt>
                <c:pt idx="4">
                  <c:v>1758.6</c:v>
                </c:pt>
                <c:pt idx="5">
                  <c:v>1803.4</c:v>
                </c:pt>
                <c:pt idx="6">
                  <c:v>1920.9</c:v>
                </c:pt>
                <c:pt idx="7">
                  <c:v>2027.9</c:v>
                </c:pt>
                <c:pt idx="8">
                  <c:v>2343.6999999999998</c:v>
                </c:pt>
                <c:pt idx="9">
                  <c:v>2196.1</c:v>
                </c:pt>
                <c:pt idx="10">
                  <c:v>2150.9</c:v>
                </c:pt>
                <c:pt idx="11">
                  <c:v>2456.4</c:v>
                </c:pt>
                <c:pt idx="12">
                  <c:v>2644.7</c:v>
                </c:pt>
                <c:pt idx="13">
                  <c:v>3161.5</c:v>
                </c:pt>
                <c:pt idx="14">
                  <c:v>3305</c:v>
                </c:pt>
                <c:pt idx="15">
                  <c:v>3220.2</c:v>
                </c:pt>
                <c:pt idx="16">
                  <c:v>3617.5</c:v>
                </c:pt>
                <c:pt idx="17">
                  <c:v>3729.3</c:v>
                </c:pt>
                <c:pt idx="18">
                  <c:v>4397.2</c:v>
                </c:pt>
                <c:pt idx="19">
                  <c:v>4726.2</c:v>
                </c:pt>
                <c:pt idx="20">
                  <c:v>4877.7</c:v>
                </c:pt>
                <c:pt idx="21">
                  <c:v>4831.4000000000005</c:v>
                </c:pt>
                <c:pt idx="22">
                  <c:v>5205.5</c:v>
                </c:pt>
                <c:pt idx="23">
                  <c:v>6049.6</c:v>
                </c:pt>
                <c:pt idx="24">
                  <c:v>5925.1</c:v>
                </c:pt>
                <c:pt idx="25">
                  <c:v>6032.2</c:v>
                </c:pt>
                <c:pt idx="26">
                  <c:v>6173.8</c:v>
                </c:pt>
                <c:pt idx="27">
                  <c:v>6961.7</c:v>
                </c:pt>
                <c:pt idx="28">
                  <c:v>6256.2</c:v>
                </c:pt>
                <c:pt idx="29">
                  <c:v>6727.4</c:v>
                </c:pt>
                <c:pt idx="30">
                  <c:v>7201.8</c:v>
                </c:pt>
                <c:pt idx="31">
                  <c:v>7246.2</c:v>
                </c:pt>
                <c:pt idx="32">
                  <c:v>7360.4</c:v>
                </c:pt>
                <c:pt idx="33">
                  <c:v>7610.2</c:v>
                </c:pt>
                <c:pt idx="34">
                  <c:v>7733.5</c:v>
                </c:pt>
                <c:pt idx="35">
                  <c:v>7626.4</c:v>
                </c:pt>
                <c:pt idx="36">
                  <c:v>7396</c:v>
                </c:pt>
                <c:pt idx="37">
                  <c:v>7297.5</c:v>
                </c:pt>
                <c:pt idx="38">
                  <c:v>7386.8</c:v>
                </c:pt>
                <c:pt idx="39">
                  <c:v>7768.4</c:v>
                </c:pt>
                <c:pt idx="40">
                  <c:v>7089.8</c:v>
                </c:pt>
                <c:pt idx="41">
                  <c:v>6969.6</c:v>
                </c:pt>
                <c:pt idx="42">
                  <c:v>6311.5</c:v>
                </c:pt>
                <c:pt idx="43">
                  <c:v>6847.1</c:v>
                </c:pt>
                <c:pt idx="44">
                  <c:v>6192.3</c:v>
                </c:pt>
                <c:pt idx="45">
                  <c:v>5844.9</c:v>
                </c:pt>
                <c:pt idx="46">
                  <c:v>5370.7</c:v>
                </c:pt>
                <c:pt idx="47">
                  <c:v>4958.7</c:v>
                </c:pt>
                <c:pt idx="48">
                  <c:v>4635.8</c:v>
                </c:pt>
                <c:pt idx="49">
                  <c:v>3602.4</c:v>
                </c:pt>
                <c:pt idx="50">
                  <c:v>3418.1</c:v>
                </c:pt>
                <c:pt idx="51">
                  <c:v>3480.1</c:v>
                </c:pt>
                <c:pt idx="52">
                  <c:v>2987.1</c:v>
                </c:pt>
                <c:pt idx="53">
                  <c:v>2943.9</c:v>
                </c:pt>
                <c:pt idx="54">
                  <c:v>2771.4</c:v>
                </c:pt>
                <c:pt idx="55">
                  <c:v>2448.3000000000002</c:v>
                </c:pt>
                <c:pt idx="56">
                  <c:v>2311.3000000000002</c:v>
                </c:pt>
                <c:pt idx="57">
                  <c:v>2396.5</c:v>
                </c:pt>
                <c:pt idx="58">
                  <c:v>2110.6999999999998</c:v>
                </c:pt>
                <c:pt idx="59">
                  <c:v>1937</c:v>
                </c:pt>
                <c:pt idx="60">
                  <c:v>1890.3</c:v>
                </c:pt>
                <c:pt idx="61">
                  <c:v>1795.8</c:v>
                </c:pt>
                <c:pt idx="62">
                  <c:v>1705</c:v>
                </c:pt>
                <c:pt idx="63">
                  <c:v>1685.9</c:v>
                </c:pt>
                <c:pt idx="64">
                  <c:v>1741</c:v>
                </c:pt>
                <c:pt idx="65">
                  <c:v>1690.6</c:v>
                </c:pt>
                <c:pt idx="66">
                  <c:v>1945.3</c:v>
                </c:pt>
                <c:pt idx="67">
                  <c:v>1927.7</c:v>
                </c:pt>
                <c:pt idx="68">
                  <c:v>1757.5</c:v>
                </c:pt>
                <c:pt idx="69">
                  <c:v>1867.6</c:v>
                </c:pt>
                <c:pt idx="70">
                  <c:v>1774.7</c:v>
                </c:pt>
                <c:pt idx="71">
                  <c:v>1746.9</c:v>
                </c:pt>
                <c:pt idx="72">
                  <c:v>1483.2</c:v>
                </c:pt>
                <c:pt idx="73">
                  <c:v>1622.2</c:v>
                </c:pt>
                <c:pt idx="74">
                  <c:v>1661.8</c:v>
                </c:pt>
                <c:pt idx="75">
                  <c:v>1555.9</c:v>
                </c:pt>
                <c:pt idx="76">
                  <c:v>1702.1</c:v>
                </c:pt>
                <c:pt idx="77">
                  <c:v>1553.2</c:v>
                </c:pt>
                <c:pt idx="78">
                  <c:v>1764.6</c:v>
                </c:pt>
                <c:pt idx="79">
                  <c:v>2352.3000000000002</c:v>
                </c:pt>
                <c:pt idx="80">
                  <c:v>2517.9</c:v>
                </c:pt>
                <c:pt idx="81">
                  <c:v>1766.5</c:v>
                </c:pt>
                <c:pt idx="82">
                  <c:v>1680</c:v>
                </c:pt>
                <c:pt idx="83">
                  <c:v>1475</c:v>
                </c:pt>
                <c:pt idx="84">
                  <c:v>1609.4</c:v>
                </c:pt>
                <c:pt idx="85">
                  <c:v>1442.8</c:v>
                </c:pt>
                <c:pt idx="86">
                  <c:v>1298</c:v>
                </c:pt>
                <c:pt idx="87">
                  <c:v>1345.2</c:v>
                </c:pt>
                <c:pt idx="88">
                  <c:v>1394.9</c:v>
                </c:pt>
                <c:pt idx="89">
                  <c:v>1434.5</c:v>
                </c:pt>
              </c:numCache>
            </c:numRef>
          </c:val>
        </c:ser>
        <c:ser>
          <c:idx val="17"/>
          <c:order val="17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Sheet1!$S$11:$S$100</c:f>
              <c:numCache>
                <c:formatCode>#,##0.00</c:formatCode>
                <c:ptCount val="90"/>
                <c:pt idx="0" formatCode="General">
                  <c:v>18</c:v>
                </c:pt>
                <c:pt idx="1">
                  <c:v>2905.7</c:v>
                </c:pt>
                <c:pt idx="2">
                  <c:v>2095.1999999999998</c:v>
                </c:pt>
                <c:pt idx="3">
                  <c:v>1939.9</c:v>
                </c:pt>
                <c:pt idx="4">
                  <c:v>1733.9</c:v>
                </c:pt>
                <c:pt idx="5">
                  <c:v>1883.9</c:v>
                </c:pt>
                <c:pt idx="6">
                  <c:v>2015.8</c:v>
                </c:pt>
                <c:pt idx="7">
                  <c:v>1990</c:v>
                </c:pt>
                <c:pt idx="8">
                  <c:v>2190.4</c:v>
                </c:pt>
                <c:pt idx="9">
                  <c:v>2396.6</c:v>
                </c:pt>
                <c:pt idx="10">
                  <c:v>2238.5</c:v>
                </c:pt>
                <c:pt idx="11">
                  <c:v>2995.1</c:v>
                </c:pt>
                <c:pt idx="12">
                  <c:v>3150.9</c:v>
                </c:pt>
                <c:pt idx="13">
                  <c:v>3302.1</c:v>
                </c:pt>
                <c:pt idx="14">
                  <c:v>4008.3</c:v>
                </c:pt>
                <c:pt idx="15">
                  <c:v>4096.7</c:v>
                </c:pt>
                <c:pt idx="16">
                  <c:v>3905.6</c:v>
                </c:pt>
                <c:pt idx="17">
                  <c:v>4509</c:v>
                </c:pt>
                <c:pt idx="18">
                  <c:v>4785.1000000000004</c:v>
                </c:pt>
                <c:pt idx="19">
                  <c:v>5040.3</c:v>
                </c:pt>
                <c:pt idx="20">
                  <c:v>5523.2</c:v>
                </c:pt>
                <c:pt idx="21">
                  <c:v>5492.4</c:v>
                </c:pt>
                <c:pt idx="22">
                  <c:v>5722.8</c:v>
                </c:pt>
                <c:pt idx="23">
                  <c:v>5809.1</c:v>
                </c:pt>
                <c:pt idx="24">
                  <c:v>6712.4</c:v>
                </c:pt>
                <c:pt idx="25">
                  <c:v>7771</c:v>
                </c:pt>
                <c:pt idx="26">
                  <c:v>7099.5</c:v>
                </c:pt>
                <c:pt idx="27">
                  <c:v>7561.1</c:v>
                </c:pt>
                <c:pt idx="28">
                  <c:v>7681</c:v>
                </c:pt>
                <c:pt idx="29">
                  <c:v>8009.9</c:v>
                </c:pt>
                <c:pt idx="30">
                  <c:v>8241.1</c:v>
                </c:pt>
                <c:pt idx="31">
                  <c:v>8362.6</c:v>
                </c:pt>
                <c:pt idx="32">
                  <c:v>9019.5</c:v>
                </c:pt>
                <c:pt idx="33">
                  <c:v>8319</c:v>
                </c:pt>
                <c:pt idx="34">
                  <c:v>8953.1</c:v>
                </c:pt>
                <c:pt idx="35">
                  <c:v>9000</c:v>
                </c:pt>
                <c:pt idx="36">
                  <c:v>8638.2000000000007</c:v>
                </c:pt>
                <c:pt idx="37">
                  <c:v>9308.4</c:v>
                </c:pt>
                <c:pt idx="38">
                  <c:v>8904.7999999999975</c:v>
                </c:pt>
                <c:pt idx="39">
                  <c:v>8304.7999999999975</c:v>
                </c:pt>
                <c:pt idx="40">
                  <c:v>8307.5</c:v>
                </c:pt>
                <c:pt idx="41">
                  <c:v>7881.5</c:v>
                </c:pt>
                <c:pt idx="42">
                  <c:v>7171.2</c:v>
                </c:pt>
                <c:pt idx="43">
                  <c:v>7415.9</c:v>
                </c:pt>
                <c:pt idx="44">
                  <c:v>7092</c:v>
                </c:pt>
                <c:pt idx="45">
                  <c:v>6603.2</c:v>
                </c:pt>
                <c:pt idx="46">
                  <c:v>6587.7</c:v>
                </c:pt>
                <c:pt idx="47">
                  <c:v>5254.4</c:v>
                </c:pt>
                <c:pt idx="48">
                  <c:v>5107.7</c:v>
                </c:pt>
                <c:pt idx="49">
                  <c:v>4439.2</c:v>
                </c:pt>
                <c:pt idx="50">
                  <c:v>4070.9</c:v>
                </c:pt>
                <c:pt idx="51">
                  <c:v>3651.9</c:v>
                </c:pt>
                <c:pt idx="52">
                  <c:v>3497.2</c:v>
                </c:pt>
                <c:pt idx="53">
                  <c:v>3445.3</c:v>
                </c:pt>
                <c:pt idx="54">
                  <c:v>3031.6</c:v>
                </c:pt>
                <c:pt idx="55">
                  <c:v>2633.2</c:v>
                </c:pt>
                <c:pt idx="56">
                  <c:v>2538.9</c:v>
                </c:pt>
                <c:pt idx="57">
                  <c:v>2409.5</c:v>
                </c:pt>
                <c:pt idx="58">
                  <c:v>2158.4</c:v>
                </c:pt>
                <c:pt idx="59">
                  <c:v>2117.8000000000002</c:v>
                </c:pt>
                <c:pt idx="60">
                  <c:v>2013.7</c:v>
                </c:pt>
                <c:pt idx="61">
                  <c:v>1616.5</c:v>
                </c:pt>
                <c:pt idx="62">
                  <c:v>1896.3</c:v>
                </c:pt>
                <c:pt idx="63">
                  <c:v>1912.6</c:v>
                </c:pt>
                <c:pt idx="64">
                  <c:v>2173.6</c:v>
                </c:pt>
                <c:pt idx="65">
                  <c:v>1752</c:v>
                </c:pt>
                <c:pt idx="66">
                  <c:v>1866.7</c:v>
                </c:pt>
                <c:pt idx="67">
                  <c:v>1991.9</c:v>
                </c:pt>
                <c:pt idx="68">
                  <c:v>2198</c:v>
                </c:pt>
                <c:pt idx="69">
                  <c:v>1995.2</c:v>
                </c:pt>
                <c:pt idx="70">
                  <c:v>1757.7</c:v>
                </c:pt>
                <c:pt idx="71">
                  <c:v>1551.2</c:v>
                </c:pt>
                <c:pt idx="72">
                  <c:v>1655.7</c:v>
                </c:pt>
                <c:pt idx="73">
                  <c:v>1857.6</c:v>
                </c:pt>
                <c:pt idx="74">
                  <c:v>2097.1999999999998</c:v>
                </c:pt>
                <c:pt idx="75">
                  <c:v>1610.8</c:v>
                </c:pt>
                <c:pt idx="76">
                  <c:v>1482</c:v>
                </c:pt>
                <c:pt idx="77">
                  <c:v>1479.1</c:v>
                </c:pt>
                <c:pt idx="78">
                  <c:v>1620.4</c:v>
                </c:pt>
                <c:pt idx="79">
                  <c:v>2015.4</c:v>
                </c:pt>
                <c:pt idx="80">
                  <c:v>1836.3</c:v>
                </c:pt>
                <c:pt idx="81">
                  <c:v>1789.6</c:v>
                </c:pt>
                <c:pt idx="82">
                  <c:v>1679</c:v>
                </c:pt>
                <c:pt idx="83">
                  <c:v>1514.5</c:v>
                </c:pt>
                <c:pt idx="84">
                  <c:v>1336.1</c:v>
                </c:pt>
                <c:pt idx="85">
                  <c:v>1413.9</c:v>
                </c:pt>
                <c:pt idx="86">
                  <c:v>1333.5</c:v>
                </c:pt>
                <c:pt idx="87">
                  <c:v>1432.6</c:v>
                </c:pt>
                <c:pt idx="88">
                  <c:v>1415.6</c:v>
                </c:pt>
                <c:pt idx="89">
                  <c:v>1542.7</c:v>
                </c:pt>
              </c:numCache>
            </c:numRef>
          </c:val>
        </c:ser>
        <c:ser>
          <c:idx val="18"/>
          <c:order val="18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Sheet1!$T$11:$T$100</c:f>
              <c:numCache>
                <c:formatCode>#,##0.00</c:formatCode>
                <c:ptCount val="90"/>
                <c:pt idx="0" formatCode="General">
                  <c:v>19</c:v>
                </c:pt>
                <c:pt idx="1">
                  <c:v>4003.8</c:v>
                </c:pt>
                <c:pt idx="2">
                  <c:v>2208.1999999999998</c:v>
                </c:pt>
                <c:pt idx="3">
                  <c:v>2095.6999999999998</c:v>
                </c:pt>
                <c:pt idx="4">
                  <c:v>1901.9</c:v>
                </c:pt>
                <c:pt idx="5">
                  <c:v>2020.8</c:v>
                </c:pt>
                <c:pt idx="6">
                  <c:v>2066.1</c:v>
                </c:pt>
                <c:pt idx="7">
                  <c:v>2116.6</c:v>
                </c:pt>
                <c:pt idx="8">
                  <c:v>2074.1999999999998</c:v>
                </c:pt>
                <c:pt idx="9">
                  <c:v>2634.7</c:v>
                </c:pt>
                <c:pt idx="10">
                  <c:v>2389.8000000000002</c:v>
                </c:pt>
                <c:pt idx="11">
                  <c:v>2735.8</c:v>
                </c:pt>
                <c:pt idx="12">
                  <c:v>3007.9</c:v>
                </c:pt>
                <c:pt idx="13">
                  <c:v>4171.1000000000004</c:v>
                </c:pt>
                <c:pt idx="14">
                  <c:v>3584.1</c:v>
                </c:pt>
                <c:pt idx="15">
                  <c:v>4879.4000000000005</c:v>
                </c:pt>
                <c:pt idx="16">
                  <c:v>4986.6000000000004</c:v>
                </c:pt>
                <c:pt idx="17">
                  <c:v>5130.5</c:v>
                </c:pt>
                <c:pt idx="18">
                  <c:v>4911.6000000000004</c:v>
                </c:pt>
                <c:pt idx="19">
                  <c:v>5248.1</c:v>
                </c:pt>
                <c:pt idx="20">
                  <c:v>5514.6</c:v>
                </c:pt>
                <c:pt idx="21">
                  <c:v>5704.9</c:v>
                </c:pt>
                <c:pt idx="22">
                  <c:v>6051.4</c:v>
                </c:pt>
                <c:pt idx="23">
                  <c:v>6426.2</c:v>
                </c:pt>
                <c:pt idx="24">
                  <c:v>6604.1</c:v>
                </c:pt>
                <c:pt idx="25">
                  <c:v>7183.9</c:v>
                </c:pt>
                <c:pt idx="26">
                  <c:v>7439.8</c:v>
                </c:pt>
                <c:pt idx="27">
                  <c:v>7931.2</c:v>
                </c:pt>
                <c:pt idx="28">
                  <c:v>9947.7999999999975</c:v>
                </c:pt>
                <c:pt idx="29">
                  <c:v>9193.4</c:v>
                </c:pt>
                <c:pt idx="30">
                  <c:v>8856.9</c:v>
                </c:pt>
                <c:pt idx="31">
                  <c:v>9563.1</c:v>
                </c:pt>
                <c:pt idx="32">
                  <c:v>9065.6</c:v>
                </c:pt>
                <c:pt idx="33">
                  <c:v>9349</c:v>
                </c:pt>
                <c:pt idx="34">
                  <c:v>10201.5</c:v>
                </c:pt>
                <c:pt idx="35">
                  <c:v>10361.1</c:v>
                </c:pt>
                <c:pt idx="36">
                  <c:v>9707.6</c:v>
                </c:pt>
                <c:pt idx="37">
                  <c:v>10695.8</c:v>
                </c:pt>
                <c:pt idx="38">
                  <c:v>10385.299999999997</c:v>
                </c:pt>
                <c:pt idx="39">
                  <c:v>9290.1</c:v>
                </c:pt>
                <c:pt idx="40">
                  <c:v>9490.5</c:v>
                </c:pt>
                <c:pt idx="41">
                  <c:v>9662</c:v>
                </c:pt>
                <c:pt idx="42">
                  <c:v>9523.4</c:v>
                </c:pt>
                <c:pt idx="43">
                  <c:v>8219.7999999999975</c:v>
                </c:pt>
                <c:pt idx="44">
                  <c:v>7489.8</c:v>
                </c:pt>
                <c:pt idx="45">
                  <c:v>6907.9</c:v>
                </c:pt>
                <c:pt idx="46">
                  <c:v>6928</c:v>
                </c:pt>
                <c:pt idx="47">
                  <c:v>5705.4</c:v>
                </c:pt>
                <c:pt idx="48">
                  <c:v>6002.3</c:v>
                </c:pt>
                <c:pt idx="49">
                  <c:v>5501.6</c:v>
                </c:pt>
                <c:pt idx="50">
                  <c:v>4393.3</c:v>
                </c:pt>
                <c:pt idx="51">
                  <c:v>4406.8</c:v>
                </c:pt>
                <c:pt idx="52">
                  <c:v>3592.7</c:v>
                </c:pt>
                <c:pt idx="53">
                  <c:v>3533</c:v>
                </c:pt>
                <c:pt idx="54">
                  <c:v>3194.7</c:v>
                </c:pt>
                <c:pt idx="55">
                  <c:v>2876.3</c:v>
                </c:pt>
                <c:pt idx="56">
                  <c:v>2766.5</c:v>
                </c:pt>
                <c:pt idx="57">
                  <c:v>2941.2</c:v>
                </c:pt>
                <c:pt idx="58">
                  <c:v>2363.5</c:v>
                </c:pt>
                <c:pt idx="59">
                  <c:v>2339.4</c:v>
                </c:pt>
                <c:pt idx="60">
                  <c:v>2208.1</c:v>
                </c:pt>
                <c:pt idx="61">
                  <c:v>2084.1</c:v>
                </c:pt>
                <c:pt idx="62">
                  <c:v>2166.8000000000002</c:v>
                </c:pt>
                <c:pt idx="63">
                  <c:v>1817.7</c:v>
                </c:pt>
                <c:pt idx="64">
                  <c:v>2123</c:v>
                </c:pt>
                <c:pt idx="65">
                  <c:v>1916.6</c:v>
                </c:pt>
                <c:pt idx="66">
                  <c:v>1665.2</c:v>
                </c:pt>
                <c:pt idx="67">
                  <c:v>1794.9</c:v>
                </c:pt>
                <c:pt idx="68">
                  <c:v>2024.2</c:v>
                </c:pt>
                <c:pt idx="69">
                  <c:v>1674.5</c:v>
                </c:pt>
                <c:pt idx="70">
                  <c:v>1742.6</c:v>
                </c:pt>
                <c:pt idx="71">
                  <c:v>1610.9</c:v>
                </c:pt>
                <c:pt idx="72">
                  <c:v>1601.1</c:v>
                </c:pt>
                <c:pt idx="73">
                  <c:v>1676.7</c:v>
                </c:pt>
                <c:pt idx="74">
                  <c:v>1593.3</c:v>
                </c:pt>
                <c:pt idx="75">
                  <c:v>1667.6</c:v>
                </c:pt>
                <c:pt idx="76">
                  <c:v>1556.6</c:v>
                </c:pt>
                <c:pt idx="77">
                  <c:v>1436</c:v>
                </c:pt>
                <c:pt idx="78">
                  <c:v>1532.1</c:v>
                </c:pt>
                <c:pt idx="79">
                  <c:v>1582.6</c:v>
                </c:pt>
                <c:pt idx="80">
                  <c:v>1596.6</c:v>
                </c:pt>
                <c:pt idx="81">
                  <c:v>1761.9</c:v>
                </c:pt>
                <c:pt idx="82">
                  <c:v>1631.6</c:v>
                </c:pt>
                <c:pt idx="83">
                  <c:v>1425.6</c:v>
                </c:pt>
                <c:pt idx="84">
                  <c:v>1280.5</c:v>
                </c:pt>
                <c:pt idx="85">
                  <c:v>1495.2</c:v>
                </c:pt>
                <c:pt idx="86">
                  <c:v>1463.5</c:v>
                </c:pt>
                <c:pt idx="87">
                  <c:v>1472.2</c:v>
                </c:pt>
                <c:pt idx="88">
                  <c:v>1446.6</c:v>
                </c:pt>
                <c:pt idx="89">
                  <c:v>1458.6</c:v>
                </c:pt>
              </c:numCache>
            </c:numRef>
          </c:val>
        </c:ser>
        <c:ser>
          <c:idx val="19"/>
          <c:order val="19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Sheet1!$U$11:$U$100</c:f>
              <c:numCache>
                <c:formatCode>#,##0.00</c:formatCode>
                <c:ptCount val="90"/>
                <c:pt idx="0" formatCode="General">
                  <c:v>20</c:v>
                </c:pt>
                <c:pt idx="1">
                  <c:v>3783.1</c:v>
                </c:pt>
                <c:pt idx="2">
                  <c:v>2298</c:v>
                </c:pt>
                <c:pt idx="3">
                  <c:v>2008.6</c:v>
                </c:pt>
                <c:pt idx="4">
                  <c:v>1872.5</c:v>
                </c:pt>
                <c:pt idx="5">
                  <c:v>1830.7</c:v>
                </c:pt>
                <c:pt idx="6">
                  <c:v>1914.4</c:v>
                </c:pt>
                <c:pt idx="7">
                  <c:v>1917.7</c:v>
                </c:pt>
                <c:pt idx="8">
                  <c:v>2295.5</c:v>
                </c:pt>
                <c:pt idx="9">
                  <c:v>2713</c:v>
                </c:pt>
                <c:pt idx="10">
                  <c:v>2589.5</c:v>
                </c:pt>
                <c:pt idx="11">
                  <c:v>3084.1</c:v>
                </c:pt>
                <c:pt idx="12">
                  <c:v>3342.9</c:v>
                </c:pt>
                <c:pt idx="13">
                  <c:v>4249.5</c:v>
                </c:pt>
                <c:pt idx="14">
                  <c:v>4671.2</c:v>
                </c:pt>
                <c:pt idx="15">
                  <c:v>5587.8</c:v>
                </c:pt>
                <c:pt idx="16">
                  <c:v>5463.5</c:v>
                </c:pt>
                <c:pt idx="17">
                  <c:v>4906.9000000000005</c:v>
                </c:pt>
                <c:pt idx="18">
                  <c:v>4986.6000000000004</c:v>
                </c:pt>
                <c:pt idx="19">
                  <c:v>5497.1</c:v>
                </c:pt>
                <c:pt idx="20">
                  <c:v>4920.9000000000005</c:v>
                </c:pt>
                <c:pt idx="21">
                  <c:v>5823.1</c:v>
                </c:pt>
                <c:pt idx="22">
                  <c:v>6780.8</c:v>
                </c:pt>
                <c:pt idx="23">
                  <c:v>7058.8</c:v>
                </c:pt>
                <c:pt idx="24">
                  <c:v>7434</c:v>
                </c:pt>
                <c:pt idx="25">
                  <c:v>8393.5</c:v>
                </c:pt>
                <c:pt idx="26">
                  <c:v>8539.2999999999975</c:v>
                </c:pt>
                <c:pt idx="27">
                  <c:v>9604.1</c:v>
                </c:pt>
                <c:pt idx="28">
                  <c:v>10047.1</c:v>
                </c:pt>
                <c:pt idx="29">
                  <c:v>9824.1</c:v>
                </c:pt>
                <c:pt idx="30">
                  <c:v>10396.5</c:v>
                </c:pt>
                <c:pt idx="31">
                  <c:v>9551.4</c:v>
                </c:pt>
                <c:pt idx="32">
                  <c:v>11066.9</c:v>
                </c:pt>
                <c:pt idx="33">
                  <c:v>11106.6</c:v>
                </c:pt>
                <c:pt idx="34">
                  <c:v>11350</c:v>
                </c:pt>
                <c:pt idx="35">
                  <c:v>11116.1</c:v>
                </c:pt>
                <c:pt idx="36">
                  <c:v>10716.8</c:v>
                </c:pt>
                <c:pt idx="37">
                  <c:v>12076.5</c:v>
                </c:pt>
                <c:pt idx="38">
                  <c:v>11366.8</c:v>
                </c:pt>
                <c:pt idx="39">
                  <c:v>11057.1</c:v>
                </c:pt>
                <c:pt idx="40">
                  <c:v>10630.6</c:v>
                </c:pt>
                <c:pt idx="41">
                  <c:v>10165.1</c:v>
                </c:pt>
                <c:pt idx="42">
                  <c:v>9745.2000000000007</c:v>
                </c:pt>
                <c:pt idx="43">
                  <c:v>9495.1</c:v>
                </c:pt>
                <c:pt idx="44">
                  <c:v>8350.6</c:v>
                </c:pt>
                <c:pt idx="45">
                  <c:v>8340.5</c:v>
                </c:pt>
                <c:pt idx="46">
                  <c:v>6988.1</c:v>
                </c:pt>
                <c:pt idx="47">
                  <c:v>6630.7</c:v>
                </c:pt>
                <c:pt idx="48">
                  <c:v>6651.2</c:v>
                </c:pt>
                <c:pt idx="49">
                  <c:v>6250.5</c:v>
                </c:pt>
                <c:pt idx="50">
                  <c:v>5103.5</c:v>
                </c:pt>
                <c:pt idx="51">
                  <c:v>4736.1000000000004</c:v>
                </c:pt>
                <c:pt idx="52">
                  <c:v>4368</c:v>
                </c:pt>
                <c:pt idx="53">
                  <c:v>3869</c:v>
                </c:pt>
                <c:pt idx="54">
                  <c:v>3540.4</c:v>
                </c:pt>
                <c:pt idx="55">
                  <c:v>3059.6</c:v>
                </c:pt>
                <c:pt idx="56">
                  <c:v>3124.4</c:v>
                </c:pt>
                <c:pt idx="57">
                  <c:v>2803.2</c:v>
                </c:pt>
                <c:pt idx="58">
                  <c:v>2636.4</c:v>
                </c:pt>
                <c:pt idx="59">
                  <c:v>2572.1</c:v>
                </c:pt>
                <c:pt idx="60">
                  <c:v>2236</c:v>
                </c:pt>
                <c:pt idx="61">
                  <c:v>2038.5</c:v>
                </c:pt>
                <c:pt idx="62">
                  <c:v>1860</c:v>
                </c:pt>
                <c:pt idx="63">
                  <c:v>1628.4</c:v>
                </c:pt>
                <c:pt idx="64">
                  <c:v>2016.7</c:v>
                </c:pt>
                <c:pt idx="65">
                  <c:v>2204.6999999999998</c:v>
                </c:pt>
                <c:pt idx="66">
                  <c:v>1783.4</c:v>
                </c:pt>
                <c:pt idx="67">
                  <c:v>2051.8000000000002</c:v>
                </c:pt>
                <c:pt idx="68">
                  <c:v>2162</c:v>
                </c:pt>
                <c:pt idx="69">
                  <c:v>1871</c:v>
                </c:pt>
                <c:pt idx="70">
                  <c:v>1943.6</c:v>
                </c:pt>
                <c:pt idx="71">
                  <c:v>1610.1</c:v>
                </c:pt>
                <c:pt idx="72">
                  <c:v>1800.2</c:v>
                </c:pt>
                <c:pt idx="73">
                  <c:v>1700.8</c:v>
                </c:pt>
                <c:pt idx="74">
                  <c:v>1668.7</c:v>
                </c:pt>
                <c:pt idx="75">
                  <c:v>1489</c:v>
                </c:pt>
                <c:pt idx="76">
                  <c:v>1501.8</c:v>
                </c:pt>
                <c:pt idx="77">
                  <c:v>1230.3</c:v>
                </c:pt>
                <c:pt idx="78">
                  <c:v>1682.9</c:v>
                </c:pt>
                <c:pt idx="79">
                  <c:v>1478.7</c:v>
                </c:pt>
                <c:pt idx="80">
                  <c:v>1555.7</c:v>
                </c:pt>
                <c:pt idx="81">
                  <c:v>1514.7</c:v>
                </c:pt>
                <c:pt idx="82">
                  <c:v>1645.8</c:v>
                </c:pt>
                <c:pt idx="83">
                  <c:v>1405.8</c:v>
                </c:pt>
                <c:pt idx="84">
                  <c:v>1509.2</c:v>
                </c:pt>
                <c:pt idx="85">
                  <c:v>1425.5</c:v>
                </c:pt>
                <c:pt idx="86">
                  <c:v>1468.3</c:v>
                </c:pt>
                <c:pt idx="87">
                  <c:v>1454.1</c:v>
                </c:pt>
                <c:pt idx="88">
                  <c:v>1382</c:v>
                </c:pt>
                <c:pt idx="89">
                  <c:v>1462.9</c:v>
                </c:pt>
              </c:numCache>
            </c:numRef>
          </c:val>
        </c:ser>
        <c:ser>
          <c:idx val="20"/>
          <c:order val="20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Sheet1!$V$11:$V$100</c:f>
              <c:numCache>
                <c:formatCode>#,##0.00</c:formatCode>
                <c:ptCount val="90"/>
                <c:pt idx="0" formatCode="General">
                  <c:v>21</c:v>
                </c:pt>
                <c:pt idx="1">
                  <c:v>2334.6</c:v>
                </c:pt>
                <c:pt idx="2">
                  <c:v>1889.8</c:v>
                </c:pt>
                <c:pt idx="3">
                  <c:v>1936.2</c:v>
                </c:pt>
                <c:pt idx="4">
                  <c:v>1772.7</c:v>
                </c:pt>
                <c:pt idx="5">
                  <c:v>2046.6</c:v>
                </c:pt>
                <c:pt idx="6">
                  <c:v>2201.8000000000002</c:v>
                </c:pt>
                <c:pt idx="7">
                  <c:v>2312.9</c:v>
                </c:pt>
                <c:pt idx="8">
                  <c:v>1997.1</c:v>
                </c:pt>
                <c:pt idx="9">
                  <c:v>2473</c:v>
                </c:pt>
                <c:pt idx="10">
                  <c:v>2841.6</c:v>
                </c:pt>
                <c:pt idx="11">
                  <c:v>3038</c:v>
                </c:pt>
                <c:pt idx="12">
                  <c:v>3105.7</c:v>
                </c:pt>
                <c:pt idx="13">
                  <c:v>3579.9</c:v>
                </c:pt>
                <c:pt idx="14">
                  <c:v>4149.3</c:v>
                </c:pt>
                <c:pt idx="15">
                  <c:v>5208.5</c:v>
                </c:pt>
                <c:pt idx="16">
                  <c:v>5348.9</c:v>
                </c:pt>
                <c:pt idx="17">
                  <c:v>5513.1</c:v>
                </c:pt>
                <c:pt idx="18">
                  <c:v>5406.1</c:v>
                </c:pt>
                <c:pt idx="19">
                  <c:v>5414.3</c:v>
                </c:pt>
                <c:pt idx="20">
                  <c:v>5958.7</c:v>
                </c:pt>
                <c:pt idx="21">
                  <c:v>6705.9</c:v>
                </c:pt>
                <c:pt idx="22">
                  <c:v>7195.3</c:v>
                </c:pt>
                <c:pt idx="23">
                  <c:v>8587.5</c:v>
                </c:pt>
                <c:pt idx="24">
                  <c:v>8939.9</c:v>
                </c:pt>
                <c:pt idx="25">
                  <c:v>8962.9</c:v>
                </c:pt>
                <c:pt idx="26">
                  <c:v>9566.2999999999975</c:v>
                </c:pt>
                <c:pt idx="27">
                  <c:v>10325.700000000003</c:v>
                </c:pt>
                <c:pt idx="28">
                  <c:v>11510.1</c:v>
                </c:pt>
                <c:pt idx="29">
                  <c:v>11785</c:v>
                </c:pt>
                <c:pt idx="30">
                  <c:v>11369.1</c:v>
                </c:pt>
                <c:pt idx="31">
                  <c:v>12470.5</c:v>
                </c:pt>
                <c:pt idx="32">
                  <c:v>12686.3</c:v>
                </c:pt>
                <c:pt idx="33">
                  <c:v>13010.8</c:v>
                </c:pt>
                <c:pt idx="34">
                  <c:v>13616.5</c:v>
                </c:pt>
                <c:pt idx="35">
                  <c:v>13073.9</c:v>
                </c:pt>
                <c:pt idx="36">
                  <c:v>12343.3</c:v>
                </c:pt>
                <c:pt idx="37">
                  <c:v>13017.7</c:v>
                </c:pt>
                <c:pt idx="38">
                  <c:v>13334.9</c:v>
                </c:pt>
                <c:pt idx="39">
                  <c:v>13174.4</c:v>
                </c:pt>
                <c:pt idx="40">
                  <c:v>13198.3</c:v>
                </c:pt>
                <c:pt idx="41">
                  <c:v>12299.5</c:v>
                </c:pt>
                <c:pt idx="42">
                  <c:v>11753.3</c:v>
                </c:pt>
                <c:pt idx="43">
                  <c:v>11379.2</c:v>
                </c:pt>
                <c:pt idx="44">
                  <c:v>10127.200000000003</c:v>
                </c:pt>
                <c:pt idx="45">
                  <c:v>9524</c:v>
                </c:pt>
                <c:pt idx="46">
                  <c:v>8469.9</c:v>
                </c:pt>
                <c:pt idx="47">
                  <c:v>8006.9</c:v>
                </c:pt>
                <c:pt idx="48">
                  <c:v>7415.9</c:v>
                </c:pt>
                <c:pt idx="49">
                  <c:v>6548.3</c:v>
                </c:pt>
                <c:pt idx="50">
                  <c:v>6078.2</c:v>
                </c:pt>
                <c:pt idx="51">
                  <c:v>4901.4000000000005</c:v>
                </c:pt>
                <c:pt idx="52">
                  <c:v>4390</c:v>
                </c:pt>
                <c:pt idx="53">
                  <c:v>4175.6000000000004</c:v>
                </c:pt>
                <c:pt idx="54">
                  <c:v>4187.7</c:v>
                </c:pt>
                <c:pt idx="55">
                  <c:v>3806.4</c:v>
                </c:pt>
                <c:pt idx="56">
                  <c:v>3095.8</c:v>
                </c:pt>
                <c:pt idx="57">
                  <c:v>3088.1</c:v>
                </c:pt>
                <c:pt idx="58">
                  <c:v>2832.3</c:v>
                </c:pt>
                <c:pt idx="59">
                  <c:v>2764.4</c:v>
                </c:pt>
                <c:pt idx="60">
                  <c:v>2368.9</c:v>
                </c:pt>
                <c:pt idx="61">
                  <c:v>2116.3000000000002</c:v>
                </c:pt>
                <c:pt idx="62">
                  <c:v>2139.6999999999998</c:v>
                </c:pt>
                <c:pt idx="63">
                  <c:v>2023.5</c:v>
                </c:pt>
                <c:pt idx="64">
                  <c:v>1934.7</c:v>
                </c:pt>
                <c:pt idx="65">
                  <c:v>2175.3000000000002</c:v>
                </c:pt>
                <c:pt idx="66">
                  <c:v>1767.1</c:v>
                </c:pt>
                <c:pt idx="67">
                  <c:v>1981.2</c:v>
                </c:pt>
                <c:pt idx="68">
                  <c:v>2151.1</c:v>
                </c:pt>
                <c:pt idx="69">
                  <c:v>1841.5</c:v>
                </c:pt>
                <c:pt idx="70">
                  <c:v>1868.2</c:v>
                </c:pt>
                <c:pt idx="71">
                  <c:v>1640.6</c:v>
                </c:pt>
                <c:pt idx="72">
                  <c:v>1757</c:v>
                </c:pt>
                <c:pt idx="73">
                  <c:v>1958.8</c:v>
                </c:pt>
                <c:pt idx="74">
                  <c:v>1559.9</c:v>
                </c:pt>
                <c:pt idx="75">
                  <c:v>1628.6</c:v>
                </c:pt>
                <c:pt idx="76">
                  <c:v>1459.5</c:v>
                </c:pt>
                <c:pt idx="77">
                  <c:v>1464.2</c:v>
                </c:pt>
                <c:pt idx="78">
                  <c:v>1505.3</c:v>
                </c:pt>
                <c:pt idx="79">
                  <c:v>1786.3</c:v>
                </c:pt>
                <c:pt idx="80">
                  <c:v>1533.8</c:v>
                </c:pt>
                <c:pt idx="81">
                  <c:v>1788.6</c:v>
                </c:pt>
                <c:pt idx="82">
                  <c:v>1602.9</c:v>
                </c:pt>
                <c:pt idx="83">
                  <c:v>1361.6</c:v>
                </c:pt>
                <c:pt idx="84">
                  <c:v>1395.3</c:v>
                </c:pt>
                <c:pt idx="85">
                  <c:v>1410.8</c:v>
                </c:pt>
                <c:pt idx="86">
                  <c:v>1748</c:v>
                </c:pt>
                <c:pt idx="87">
                  <c:v>1459.9</c:v>
                </c:pt>
                <c:pt idx="88">
                  <c:v>1593.2</c:v>
                </c:pt>
                <c:pt idx="89">
                  <c:v>1744</c:v>
                </c:pt>
              </c:numCache>
            </c:numRef>
          </c:val>
        </c:ser>
        <c:ser>
          <c:idx val="21"/>
          <c:order val="21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Sheet1!$W$11:$W$100</c:f>
              <c:numCache>
                <c:formatCode>#,##0.00</c:formatCode>
                <c:ptCount val="90"/>
                <c:pt idx="0" formatCode="General">
                  <c:v>22</c:v>
                </c:pt>
                <c:pt idx="1">
                  <c:v>2182.1</c:v>
                </c:pt>
                <c:pt idx="2">
                  <c:v>1701.9</c:v>
                </c:pt>
                <c:pt idx="3">
                  <c:v>1636.3</c:v>
                </c:pt>
                <c:pt idx="4">
                  <c:v>2067</c:v>
                </c:pt>
                <c:pt idx="5">
                  <c:v>1862.2</c:v>
                </c:pt>
                <c:pt idx="6">
                  <c:v>2172.4</c:v>
                </c:pt>
                <c:pt idx="7">
                  <c:v>2124.1999999999998</c:v>
                </c:pt>
                <c:pt idx="8">
                  <c:v>2206.9</c:v>
                </c:pt>
                <c:pt idx="9">
                  <c:v>2547.1</c:v>
                </c:pt>
                <c:pt idx="10">
                  <c:v>2659.4</c:v>
                </c:pt>
                <c:pt idx="11">
                  <c:v>2861.6</c:v>
                </c:pt>
                <c:pt idx="12">
                  <c:v>3005.4</c:v>
                </c:pt>
                <c:pt idx="13">
                  <c:v>3653.2</c:v>
                </c:pt>
                <c:pt idx="14">
                  <c:v>4171.9000000000005</c:v>
                </c:pt>
                <c:pt idx="15">
                  <c:v>4322.5</c:v>
                </c:pt>
                <c:pt idx="16">
                  <c:v>5154.6000000000004</c:v>
                </c:pt>
                <c:pt idx="17">
                  <c:v>5609.3</c:v>
                </c:pt>
                <c:pt idx="18">
                  <c:v>5716.2</c:v>
                </c:pt>
                <c:pt idx="19">
                  <c:v>6222.1</c:v>
                </c:pt>
                <c:pt idx="20">
                  <c:v>6962.5</c:v>
                </c:pt>
                <c:pt idx="21">
                  <c:v>6601.5</c:v>
                </c:pt>
                <c:pt idx="22">
                  <c:v>7946.6</c:v>
                </c:pt>
                <c:pt idx="23">
                  <c:v>8504.4</c:v>
                </c:pt>
                <c:pt idx="24">
                  <c:v>9523.2999999999975</c:v>
                </c:pt>
                <c:pt idx="25">
                  <c:v>10214.9</c:v>
                </c:pt>
                <c:pt idx="26">
                  <c:v>10789.8</c:v>
                </c:pt>
                <c:pt idx="27">
                  <c:v>11366.4</c:v>
                </c:pt>
                <c:pt idx="28">
                  <c:v>12114.1</c:v>
                </c:pt>
                <c:pt idx="29">
                  <c:v>12559.5</c:v>
                </c:pt>
                <c:pt idx="30">
                  <c:v>12517.7</c:v>
                </c:pt>
                <c:pt idx="31">
                  <c:v>13743.5</c:v>
                </c:pt>
                <c:pt idx="32">
                  <c:v>13905.2</c:v>
                </c:pt>
                <c:pt idx="33">
                  <c:v>13286.4</c:v>
                </c:pt>
                <c:pt idx="34">
                  <c:v>15358.7</c:v>
                </c:pt>
                <c:pt idx="35">
                  <c:v>15057.7</c:v>
                </c:pt>
                <c:pt idx="36">
                  <c:v>14507.1</c:v>
                </c:pt>
                <c:pt idx="37">
                  <c:v>14177.9</c:v>
                </c:pt>
                <c:pt idx="38">
                  <c:v>16310.3</c:v>
                </c:pt>
                <c:pt idx="39">
                  <c:v>14655.9</c:v>
                </c:pt>
                <c:pt idx="40">
                  <c:v>14834.1</c:v>
                </c:pt>
                <c:pt idx="41">
                  <c:v>13486.4</c:v>
                </c:pt>
                <c:pt idx="42">
                  <c:v>13054.2</c:v>
                </c:pt>
                <c:pt idx="43">
                  <c:v>12510.5</c:v>
                </c:pt>
                <c:pt idx="44">
                  <c:v>11386.1</c:v>
                </c:pt>
                <c:pt idx="45">
                  <c:v>10955</c:v>
                </c:pt>
                <c:pt idx="46">
                  <c:v>10240.200000000003</c:v>
                </c:pt>
                <c:pt idx="47">
                  <c:v>9057.6</c:v>
                </c:pt>
                <c:pt idx="48">
                  <c:v>8648.7999999999975</c:v>
                </c:pt>
                <c:pt idx="49">
                  <c:v>7139.1</c:v>
                </c:pt>
                <c:pt idx="50">
                  <c:v>6183.3</c:v>
                </c:pt>
                <c:pt idx="51">
                  <c:v>5798.4</c:v>
                </c:pt>
                <c:pt idx="52">
                  <c:v>5271.1</c:v>
                </c:pt>
                <c:pt idx="53">
                  <c:v>5175.1000000000004</c:v>
                </c:pt>
                <c:pt idx="54">
                  <c:v>4559.5</c:v>
                </c:pt>
                <c:pt idx="55">
                  <c:v>4156.6000000000004</c:v>
                </c:pt>
                <c:pt idx="56">
                  <c:v>3630.3</c:v>
                </c:pt>
                <c:pt idx="57">
                  <c:v>2919</c:v>
                </c:pt>
                <c:pt idx="58">
                  <c:v>2835.8</c:v>
                </c:pt>
                <c:pt idx="59">
                  <c:v>2964.9</c:v>
                </c:pt>
                <c:pt idx="60">
                  <c:v>2626.1</c:v>
                </c:pt>
                <c:pt idx="61">
                  <c:v>2464.5</c:v>
                </c:pt>
                <c:pt idx="62">
                  <c:v>2490.4</c:v>
                </c:pt>
                <c:pt idx="63">
                  <c:v>2406.8000000000002</c:v>
                </c:pt>
                <c:pt idx="64">
                  <c:v>2141.6999999999998</c:v>
                </c:pt>
                <c:pt idx="65">
                  <c:v>2112.1</c:v>
                </c:pt>
                <c:pt idx="66">
                  <c:v>2070.9</c:v>
                </c:pt>
                <c:pt idx="67">
                  <c:v>1802.5</c:v>
                </c:pt>
                <c:pt idx="68">
                  <c:v>1702.8</c:v>
                </c:pt>
                <c:pt idx="69">
                  <c:v>1865</c:v>
                </c:pt>
                <c:pt idx="70">
                  <c:v>1755.1</c:v>
                </c:pt>
                <c:pt idx="71">
                  <c:v>1717.1</c:v>
                </c:pt>
                <c:pt idx="72">
                  <c:v>1675.8</c:v>
                </c:pt>
                <c:pt idx="73">
                  <c:v>1478.6</c:v>
                </c:pt>
                <c:pt idx="74">
                  <c:v>1723.2</c:v>
                </c:pt>
                <c:pt idx="75">
                  <c:v>1655.4</c:v>
                </c:pt>
                <c:pt idx="76">
                  <c:v>1642.6</c:v>
                </c:pt>
                <c:pt idx="77">
                  <c:v>1544.4</c:v>
                </c:pt>
                <c:pt idx="78">
                  <c:v>1474.2</c:v>
                </c:pt>
                <c:pt idx="79">
                  <c:v>1539.7</c:v>
                </c:pt>
                <c:pt idx="80">
                  <c:v>1588.7</c:v>
                </c:pt>
                <c:pt idx="81">
                  <c:v>1832.5</c:v>
                </c:pt>
                <c:pt idx="82">
                  <c:v>1661</c:v>
                </c:pt>
                <c:pt idx="83">
                  <c:v>1482.8</c:v>
                </c:pt>
                <c:pt idx="84">
                  <c:v>1361.9</c:v>
                </c:pt>
                <c:pt idx="85">
                  <c:v>1518.6</c:v>
                </c:pt>
                <c:pt idx="86">
                  <c:v>1336.5</c:v>
                </c:pt>
                <c:pt idx="87">
                  <c:v>1387.3</c:v>
                </c:pt>
                <c:pt idx="88">
                  <c:v>1482</c:v>
                </c:pt>
                <c:pt idx="89">
                  <c:v>1569.2</c:v>
                </c:pt>
              </c:numCache>
            </c:numRef>
          </c:val>
        </c:ser>
        <c:ser>
          <c:idx val="22"/>
          <c:order val="22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Sheet1!$X$11:$X$100</c:f>
              <c:numCache>
                <c:formatCode>#,##0.00</c:formatCode>
                <c:ptCount val="90"/>
                <c:pt idx="0" formatCode="General">
                  <c:v>23</c:v>
                </c:pt>
                <c:pt idx="1">
                  <c:v>1905</c:v>
                </c:pt>
                <c:pt idx="2">
                  <c:v>1658.3</c:v>
                </c:pt>
                <c:pt idx="3">
                  <c:v>1831.5</c:v>
                </c:pt>
                <c:pt idx="4">
                  <c:v>2015.3</c:v>
                </c:pt>
                <c:pt idx="5">
                  <c:v>1858.5</c:v>
                </c:pt>
                <c:pt idx="6">
                  <c:v>2014.9</c:v>
                </c:pt>
                <c:pt idx="7">
                  <c:v>2419.4</c:v>
                </c:pt>
                <c:pt idx="8">
                  <c:v>2711.4</c:v>
                </c:pt>
                <c:pt idx="9">
                  <c:v>2856.1</c:v>
                </c:pt>
                <c:pt idx="10">
                  <c:v>2940.2</c:v>
                </c:pt>
                <c:pt idx="11">
                  <c:v>3239.6</c:v>
                </c:pt>
                <c:pt idx="12">
                  <c:v>2692.2</c:v>
                </c:pt>
                <c:pt idx="13">
                  <c:v>3569.9</c:v>
                </c:pt>
                <c:pt idx="14">
                  <c:v>3685.2</c:v>
                </c:pt>
                <c:pt idx="15">
                  <c:v>4018.7</c:v>
                </c:pt>
                <c:pt idx="16">
                  <c:v>4973.4000000000005</c:v>
                </c:pt>
                <c:pt idx="17">
                  <c:v>4900.3</c:v>
                </c:pt>
                <c:pt idx="18">
                  <c:v>6250.6</c:v>
                </c:pt>
                <c:pt idx="19">
                  <c:v>6545.7</c:v>
                </c:pt>
                <c:pt idx="20">
                  <c:v>7416.8</c:v>
                </c:pt>
                <c:pt idx="21">
                  <c:v>8636.2999999999975</c:v>
                </c:pt>
                <c:pt idx="22">
                  <c:v>9369.2999999999975</c:v>
                </c:pt>
                <c:pt idx="23">
                  <c:v>9736.2999999999975</c:v>
                </c:pt>
                <c:pt idx="24">
                  <c:v>9845.5</c:v>
                </c:pt>
                <c:pt idx="25">
                  <c:v>10673</c:v>
                </c:pt>
                <c:pt idx="26">
                  <c:v>12129.7</c:v>
                </c:pt>
                <c:pt idx="27">
                  <c:v>12943.4</c:v>
                </c:pt>
                <c:pt idx="28">
                  <c:v>14597.9</c:v>
                </c:pt>
                <c:pt idx="29">
                  <c:v>15701.4</c:v>
                </c:pt>
                <c:pt idx="30">
                  <c:v>15001.3</c:v>
                </c:pt>
                <c:pt idx="31">
                  <c:v>15951.6</c:v>
                </c:pt>
                <c:pt idx="32">
                  <c:v>15309.7</c:v>
                </c:pt>
                <c:pt idx="33">
                  <c:v>16979.3</c:v>
                </c:pt>
                <c:pt idx="34">
                  <c:v>16001.6</c:v>
                </c:pt>
                <c:pt idx="35">
                  <c:v>17388.599999999995</c:v>
                </c:pt>
                <c:pt idx="36">
                  <c:v>18715.900000000001</c:v>
                </c:pt>
                <c:pt idx="37">
                  <c:v>17824</c:v>
                </c:pt>
                <c:pt idx="38">
                  <c:v>17354</c:v>
                </c:pt>
                <c:pt idx="39">
                  <c:v>16085.1</c:v>
                </c:pt>
                <c:pt idx="40">
                  <c:v>16444.400000000001</c:v>
                </c:pt>
                <c:pt idx="41">
                  <c:v>16057.5</c:v>
                </c:pt>
                <c:pt idx="42">
                  <c:v>15335.8</c:v>
                </c:pt>
                <c:pt idx="43">
                  <c:v>14723.4</c:v>
                </c:pt>
                <c:pt idx="44">
                  <c:v>14074.1</c:v>
                </c:pt>
                <c:pt idx="45">
                  <c:v>12073.5</c:v>
                </c:pt>
                <c:pt idx="46">
                  <c:v>11701.6</c:v>
                </c:pt>
                <c:pt idx="47">
                  <c:v>10388.299999999997</c:v>
                </c:pt>
                <c:pt idx="48">
                  <c:v>9039.5</c:v>
                </c:pt>
                <c:pt idx="49">
                  <c:v>8581.1</c:v>
                </c:pt>
                <c:pt idx="50">
                  <c:v>7372.1</c:v>
                </c:pt>
                <c:pt idx="51">
                  <c:v>7061.4</c:v>
                </c:pt>
                <c:pt idx="52">
                  <c:v>5830.1</c:v>
                </c:pt>
                <c:pt idx="53">
                  <c:v>5704.5</c:v>
                </c:pt>
                <c:pt idx="54">
                  <c:v>4370.6000000000004</c:v>
                </c:pt>
                <c:pt idx="55">
                  <c:v>4397.3</c:v>
                </c:pt>
                <c:pt idx="56">
                  <c:v>4198.3</c:v>
                </c:pt>
                <c:pt idx="57">
                  <c:v>3495.5</c:v>
                </c:pt>
                <c:pt idx="58">
                  <c:v>3050.6</c:v>
                </c:pt>
                <c:pt idx="59">
                  <c:v>2945.8</c:v>
                </c:pt>
                <c:pt idx="60">
                  <c:v>2519.5</c:v>
                </c:pt>
                <c:pt idx="61">
                  <c:v>2722.2</c:v>
                </c:pt>
                <c:pt idx="62">
                  <c:v>2241.1999999999998</c:v>
                </c:pt>
                <c:pt idx="63">
                  <c:v>2321.1</c:v>
                </c:pt>
                <c:pt idx="64">
                  <c:v>2085.5</c:v>
                </c:pt>
                <c:pt idx="65">
                  <c:v>2153.8000000000002</c:v>
                </c:pt>
                <c:pt idx="66">
                  <c:v>1931.7</c:v>
                </c:pt>
                <c:pt idx="67">
                  <c:v>1812.7</c:v>
                </c:pt>
                <c:pt idx="68">
                  <c:v>2058.8000000000002</c:v>
                </c:pt>
                <c:pt idx="69">
                  <c:v>1809.3</c:v>
                </c:pt>
                <c:pt idx="70">
                  <c:v>1987.5</c:v>
                </c:pt>
                <c:pt idx="71">
                  <c:v>1738.9</c:v>
                </c:pt>
                <c:pt idx="72">
                  <c:v>1829.6</c:v>
                </c:pt>
                <c:pt idx="73">
                  <c:v>1760.9</c:v>
                </c:pt>
                <c:pt idx="74">
                  <c:v>1701.3</c:v>
                </c:pt>
                <c:pt idx="75">
                  <c:v>1538.7</c:v>
                </c:pt>
                <c:pt idx="76">
                  <c:v>1735.7</c:v>
                </c:pt>
                <c:pt idx="77">
                  <c:v>1740</c:v>
                </c:pt>
                <c:pt idx="78">
                  <c:v>1610.8</c:v>
                </c:pt>
                <c:pt idx="79">
                  <c:v>1448.9</c:v>
                </c:pt>
                <c:pt idx="80">
                  <c:v>1532.3</c:v>
                </c:pt>
                <c:pt idx="81">
                  <c:v>1755.6</c:v>
                </c:pt>
                <c:pt idx="82">
                  <c:v>1449.9</c:v>
                </c:pt>
                <c:pt idx="83">
                  <c:v>1490.2</c:v>
                </c:pt>
                <c:pt idx="84">
                  <c:v>1458.9</c:v>
                </c:pt>
                <c:pt idx="85">
                  <c:v>1547.6</c:v>
                </c:pt>
                <c:pt idx="86">
                  <c:v>1494.3</c:v>
                </c:pt>
                <c:pt idx="87">
                  <c:v>1449</c:v>
                </c:pt>
                <c:pt idx="88">
                  <c:v>1434.3</c:v>
                </c:pt>
                <c:pt idx="89">
                  <c:v>1516.1</c:v>
                </c:pt>
              </c:numCache>
            </c:numRef>
          </c:val>
        </c:ser>
        <c:ser>
          <c:idx val="23"/>
          <c:order val="23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Sheet1!$Y$11:$Y$100</c:f>
              <c:numCache>
                <c:formatCode>#,##0.00</c:formatCode>
                <c:ptCount val="90"/>
                <c:pt idx="0" formatCode="General">
                  <c:v>24</c:v>
                </c:pt>
                <c:pt idx="1">
                  <c:v>1902</c:v>
                </c:pt>
                <c:pt idx="2">
                  <c:v>1941.3</c:v>
                </c:pt>
                <c:pt idx="3">
                  <c:v>1906.6</c:v>
                </c:pt>
                <c:pt idx="4">
                  <c:v>1768.2</c:v>
                </c:pt>
                <c:pt idx="5">
                  <c:v>1811.1</c:v>
                </c:pt>
                <c:pt idx="6">
                  <c:v>2043.7</c:v>
                </c:pt>
                <c:pt idx="7">
                  <c:v>2449.8000000000002</c:v>
                </c:pt>
                <c:pt idx="8">
                  <c:v>2879.9</c:v>
                </c:pt>
                <c:pt idx="9">
                  <c:v>2811.4</c:v>
                </c:pt>
                <c:pt idx="10">
                  <c:v>3056.4</c:v>
                </c:pt>
                <c:pt idx="11">
                  <c:v>2824.5</c:v>
                </c:pt>
                <c:pt idx="12">
                  <c:v>3110.1</c:v>
                </c:pt>
                <c:pt idx="13">
                  <c:v>3565.9</c:v>
                </c:pt>
                <c:pt idx="14">
                  <c:v>3924.9</c:v>
                </c:pt>
                <c:pt idx="15">
                  <c:v>4601</c:v>
                </c:pt>
                <c:pt idx="16">
                  <c:v>4575.9000000000005</c:v>
                </c:pt>
                <c:pt idx="17">
                  <c:v>5230.7</c:v>
                </c:pt>
                <c:pt idx="18">
                  <c:v>5873.6</c:v>
                </c:pt>
                <c:pt idx="19">
                  <c:v>7249.4</c:v>
                </c:pt>
                <c:pt idx="20">
                  <c:v>7890.7</c:v>
                </c:pt>
                <c:pt idx="21">
                  <c:v>9119.9</c:v>
                </c:pt>
                <c:pt idx="22">
                  <c:v>9370.1</c:v>
                </c:pt>
                <c:pt idx="23">
                  <c:v>10814.6</c:v>
                </c:pt>
                <c:pt idx="24">
                  <c:v>12096.6</c:v>
                </c:pt>
                <c:pt idx="25">
                  <c:v>12081.9</c:v>
                </c:pt>
                <c:pt idx="26">
                  <c:v>13411.9</c:v>
                </c:pt>
                <c:pt idx="27">
                  <c:v>14792.8</c:v>
                </c:pt>
                <c:pt idx="28">
                  <c:v>15763.2</c:v>
                </c:pt>
                <c:pt idx="29">
                  <c:v>16412.400000000001</c:v>
                </c:pt>
                <c:pt idx="30">
                  <c:v>16793.900000000001</c:v>
                </c:pt>
                <c:pt idx="31">
                  <c:v>17166.400000000001</c:v>
                </c:pt>
                <c:pt idx="32">
                  <c:v>19364.2</c:v>
                </c:pt>
                <c:pt idx="33">
                  <c:v>18590.8</c:v>
                </c:pt>
                <c:pt idx="34">
                  <c:v>19816.099999999995</c:v>
                </c:pt>
                <c:pt idx="35">
                  <c:v>19561.599999999995</c:v>
                </c:pt>
                <c:pt idx="36">
                  <c:v>20745.400000000001</c:v>
                </c:pt>
                <c:pt idx="37">
                  <c:v>21154.3</c:v>
                </c:pt>
                <c:pt idx="38">
                  <c:v>19832.599999999995</c:v>
                </c:pt>
                <c:pt idx="39">
                  <c:v>19724.599999999995</c:v>
                </c:pt>
                <c:pt idx="40">
                  <c:v>19841.400000000001</c:v>
                </c:pt>
                <c:pt idx="41">
                  <c:v>18455</c:v>
                </c:pt>
                <c:pt idx="42">
                  <c:v>18267.8</c:v>
                </c:pt>
                <c:pt idx="43">
                  <c:v>16809.099999999995</c:v>
                </c:pt>
                <c:pt idx="44">
                  <c:v>15457</c:v>
                </c:pt>
                <c:pt idx="45">
                  <c:v>13508.8</c:v>
                </c:pt>
                <c:pt idx="46">
                  <c:v>12802</c:v>
                </c:pt>
                <c:pt idx="47">
                  <c:v>11862.4</c:v>
                </c:pt>
                <c:pt idx="48">
                  <c:v>10676.8</c:v>
                </c:pt>
                <c:pt idx="49">
                  <c:v>9936</c:v>
                </c:pt>
                <c:pt idx="50">
                  <c:v>8737.5</c:v>
                </c:pt>
                <c:pt idx="51">
                  <c:v>7581.3</c:v>
                </c:pt>
                <c:pt idx="52">
                  <c:v>5965.1</c:v>
                </c:pt>
                <c:pt idx="53">
                  <c:v>5808</c:v>
                </c:pt>
                <c:pt idx="54">
                  <c:v>4822.4000000000005</c:v>
                </c:pt>
                <c:pt idx="55">
                  <c:v>4737.8</c:v>
                </c:pt>
                <c:pt idx="56">
                  <c:v>4035.6</c:v>
                </c:pt>
                <c:pt idx="57">
                  <c:v>3447.9</c:v>
                </c:pt>
                <c:pt idx="58">
                  <c:v>3241</c:v>
                </c:pt>
                <c:pt idx="59">
                  <c:v>3003.2</c:v>
                </c:pt>
                <c:pt idx="60">
                  <c:v>2798.9</c:v>
                </c:pt>
                <c:pt idx="61">
                  <c:v>2777.3</c:v>
                </c:pt>
                <c:pt idx="62">
                  <c:v>2498.6999999999998</c:v>
                </c:pt>
                <c:pt idx="63">
                  <c:v>2345.4</c:v>
                </c:pt>
                <c:pt idx="64">
                  <c:v>2218.1999999999998</c:v>
                </c:pt>
                <c:pt idx="65">
                  <c:v>2413.5</c:v>
                </c:pt>
                <c:pt idx="66">
                  <c:v>2261.1</c:v>
                </c:pt>
                <c:pt idx="67">
                  <c:v>2001.2</c:v>
                </c:pt>
                <c:pt idx="68">
                  <c:v>2199.6999999999998</c:v>
                </c:pt>
                <c:pt idx="69">
                  <c:v>1966.4</c:v>
                </c:pt>
                <c:pt idx="70">
                  <c:v>1803.3</c:v>
                </c:pt>
                <c:pt idx="71">
                  <c:v>1895.9</c:v>
                </c:pt>
                <c:pt idx="72">
                  <c:v>2541.1</c:v>
                </c:pt>
                <c:pt idx="73">
                  <c:v>2344.5</c:v>
                </c:pt>
                <c:pt idx="74">
                  <c:v>1909.4</c:v>
                </c:pt>
                <c:pt idx="75">
                  <c:v>1772</c:v>
                </c:pt>
                <c:pt idx="76">
                  <c:v>1594.2</c:v>
                </c:pt>
                <c:pt idx="77">
                  <c:v>1579.1</c:v>
                </c:pt>
                <c:pt idx="78">
                  <c:v>1787.4</c:v>
                </c:pt>
                <c:pt idx="79">
                  <c:v>1673.4</c:v>
                </c:pt>
                <c:pt idx="80">
                  <c:v>1533.8</c:v>
                </c:pt>
                <c:pt idx="81">
                  <c:v>1587.9</c:v>
                </c:pt>
                <c:pt idx="82">
                  <c:v>1333.4</c:v>
                </c:pt>
                <c:pt idx="83">
                  <c:v>1381.8</c:v>
                </c:pt>
                <c:pt idx="84">
                  <c:v>1297.0999999999999</c:v>
                </c:pt>
                <c:pt idx="85">
                  <c:v>1344.3</c:v>
                </c:pt>
                <c:pt idx="86">
                  <c:v>1379.3</c:v>
                </c:pt>
                <c:pt idx="87">
                  <c:v>1306.5999999999999</c:v>
                </c:pt>
                <c:pt idx="88">
                  <c:v>1566.2</c:v>
                </c:pt>
                <c:pt idx="89">
                  <c:v>1395.4</c:v>
                </c:pt>
              </c:numCache>
            </c:numRef>
          </c:val>
        </c:ser>
        <c:ser>
          <c:idx val="24"/>
          <c:order val="24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Sheet1!$Z$11:$Z$100</c:f>
              <c:numCache>
                <c:formatCode>#,##0.00</c:formatCode>
                <c:ptCount val="90"/>
                <c:pt idx="0" formatCode="General">
                  <c:v>25</c:v>
                </c:pt>
                <c:pt idx="1">
                  <c:v>1901.8</c:v>
                </c:pt>
                <c:pt idx="2">
                  <c:v>1912.2</c:v>
                </c:pt>
                <c:pt idx="3">
                  <c:v>1724</c:v>
                </c:pt>
                <c:pt idx="4">
                  <c:v>1655.1</c:v>
                </c:pt>
                <c:pt idx="5">
                  <c:v>1880.8</c:v>
                </c:pt>
                <c:pt idx="6">
                  <c:v>1970.4</c:v>
                </c:pt>
                <c:pt idx="7">
                  <c:v>2019.1</c:v>
                </c:pt>
                <c:pt idx="8">
                  <c:v>2203.6999999999998</c:v>
                </c:pt>
                <c:pt idx="9">
                  <c:v>2471.8000000000002</c:v>
                </c:pt>
                <c:pt idx="10">
                  <c:v>2522</c:v>
                </c:pt>
                <c:pt idx="11">
                  <c:v>2796</c:v>
                </c:pt>
                <c:pt idx="12">
                  <c:v>3513.8</c:v>
                </c:pt>
                <c:pt idx="13">
                  <c:v>3740.1</c:v>
                </c:pt>
                <c:pt idx="14">
                  <c:v>4292.2</c:v>
                </c:pt>
                <c:pt idx="15">
                  <c:v>4826.8</c:v>
                </c:pt>
                <c:pt idx="16">
                  <c:v>4506.1000000000004</c:v>
                </c:pt>
                <c:pt idx="17">
                  <c:v>5573.8</c:v>
                </c:pt>
                <c:pt idx="18">
                  <c:v>6757.1</c:v>
                </c:pt>
                <c:pt idx="19">
                  <c:v>7338.7</c:v>
                </c:pt>
                <c:pt idx="20">
                  <c:v>8144.9</c:v>
                </c:pt>
                <c:pt idx="21">
                  <c:v>9070.1</c:v>
                </c:pt>
                <c:pt idx="22">
                  <c:v>10000.799999999997</c:v>
                </c:pt>
                <c:pt idx="23">
                  <c:v>11749.6</c:v>
                </c:pt>
                <c:pt idx="24">
                  <c:v>13240.6</c:v>
                </c:pt>
                <c:pt idx="25">
                  <c:v>13383.6</c:v>
                </c:pt>
                <c:pt idx="26">
                  <c:v>14265.2</c:v>
                </c:pt>
                <c:pt idx="27">
                  <c:v>16357.4</c:v>
                </c:pt>
                <c:pt idx="28">
                  <c:v>17309.599999999995</c:v>
                </c:pt>
                <c:pt idx="29">
                  <c:v>18922.5</c:v>
                </c:pt>
                <c:pt idx="30">
                  <c:v>19774</c:v>
                </c:pt>
                <c:pt idx="31">
                  <c:v>19554.8</c:v>
                </c:pt>
                <c:pt idx="32">
                  <c:v>22177.9</c:v>
                </c:pt>
                <c:pt idx="33">
                  <c:v>21440.9</c:v>
                </c:pt>
                <c:pt idx="34">
                  <c:v>22146.400000000001</c:v>
                </c:pt>
                <c:pt idx="35">
                  <c:v>22131.5</c:v>
                </c:pt>
                <c:pt idx="36">
                  <c:v>24111.599999999995</c:v>
                </c:pt>
                <c:pt idx="37">
                  <c:v>24336.400000000001</c:v>
                </c:pt>
                <c:pt idx="38">
                  <c:v>24214</c:v>
                </c:pt>
                <c:pt idx="39">
                  <c:v>23240.5</c:v>
                </c:pt>
                <c:pt idx="40">
                  <c:v>21877.7</c:v>
                </c:pt>
                <c:pt idx="41">
                  <c:v>21432.799999999996</c:v>
                </c:pt>
                <c:pt idx="42">
                  <c:v>20928</c:v>
                </c:pt>
                <c:pt idx="43">
                  <c:v>18715</c:v>
                </c:pt>
                <c:pt idx="44">
                  <c:v>17477.7</c:v>
                </c:pt>
                <c:pt idx="45">
                  <c:v>16106.7</c:v>
                </c:pt>
                <c:pt idx="46">
                  <c:v>15994.9</c:v>
                </c:pt>
                <c:pt idx="47">
                  <c:v>13803.3</c:v>
                </c:pt>
                <c:pt idx="48">
                  <c:v>12308.3</c:v>
                </c:pt>
                <c:pt idx="49">
                  <c:v>10816.8</c:v>
                </c:pt>
                <c:pt idx="50">
                  <c:v>9668.7999999999975</c:v>
                </c:pt>
                <c:pt idx="51">
                  <c:v>7812.9</c:v>
                </c:pt>
                <c:pt idx="52">
                  <c:v>7708.1</c:v>
                </c:pt>
                <c:pt idx="53">
                  <c:v>6001.2</c:v>
                </c:pt>
                <c:pt idx="54">
                  <c:v>5712.2</c:v>
                </c:pt>
                <c:pt idx="55">
                  <c:v>5772.2</c:v>
                </c:pt>
                <c:pt idx="56">
                  <c:v>4455.2</c:v>
                </c:pt>
                <c:pt idx="57">
                  <c:v>4000.3</c:v>
                </c:pt>
                <c:pt idx="58">
                  <c:v>3770.6</c:v>
                </c:pt>
                <c:pt idx="59">
                  <c:v>3189.2</c:v>
                </c:pt>
                <c:pt idx="60">
                  <c:v>3133.9</c:v>
                </c:pt>
                <c:pt idx="61">
                  <c:v>2707.3</c:v>
                </c:pt>
                <c:pt idx="62">
                  <c:v>2272</c:v>
                </c:pt>
                <c:pt idx="63">
                  <c:v>2297.9</c:v>
                </c:pt>
                <c:pt idx="64">
                  <c:v>2265.8000000000002</c:v>
                </c:pt>
                <c:pt idx="65">
                  <c:v>2269.4</c:v>
                </c:pt>
                <c:pt idx="66">
                  <c:v>1973.8</c:v>
                </c:pt>
                <c:pt idx="67">
                  <c:v>1930</c:v>
                </c:pt>
                <c:pt idx="68">
                  <c:v>2105.5</c:v>
                </c:pt>
                <c:pt idx="69">
                  <c:v>2030.6</c:v>
                </c:pt>
                <c:pt idx="70">
                  <c:v>1854.7</c:v>
                </c:pt>
                <c:pt idx="71">
                  <c:v>1875.9</c:v>
                </c:pt>
                <c:pt idx="72">
                  <c:v>2325.3000000000002</c:v>
                </c:pt>
                <c:pt idx="73">
                  <c:v>2043.8</c:v>
                </c:pt>
                <c:pt idx="74">
                  <c:v>1834</c:v>
                </c:pt>
                <c:pt idx="75">
                  <c:v>1980</c:v>
                </c:pt>
                <c:pt idx="76">
                  <c:v>1799.6</c:v>
                </c:pt>
                <c:pt idx="77">
                  <c:v>2195.3000000000002</c:v>
                </c:pt>
                <c:pt idx="78">
                  <c:v>2717.9</c:v>
                </c:pt>
                <c:pt idx="79">
                  <c:v>2347.1</c:v>
                </c:pt>
                <c:pt idx="80">
                  <c:v>1507.7</c:v>
                </c:pt>
                <c:pt idx="81">
                  <c:v>1596.7</c:v>
                </c:pt>
                <c:pt idx="82">
                  <c:v>1396.4</c:v>
                </c:pt>
                <c:pt idx="83">
                  <c:v>1335.2</c:v>
                </c:pt>
                <c:pt idx="84">
                  <c:v>1483.7</c:v>
                </c:pt>
                <c:pt idx="85">
                  <c:v>1426.7</c:v>
                </c:pt>
                <c:pt idx="86">
                  <c:v>1414.1</c:v>
                </c:pt>
                <c:pt idx="87">
                  <c:v>1387.5</c:v>
                </c:pt>
                <c:pt idx="88">
                  <c:v>1463.4</c:v>
                </c:pt>
                <c:pt idx="89">
                  <c:v>1434.8</c:v>
                </c:pt>
              </c:numCache>
            </c:numRef>
          </c:val>
        </c:ser>
        <c:ser>
          <c:idx val="25"/>
          <c:order val="25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Sheet1!$AA$11:$AA$100</c:f>
              <c:numCache>
                <c:formatCode>#,##0.00</c:formatCode>
                <c:ptCount val="90"/>
                <c:pt idx="0" formatCode="General">
                  <c:v>26</c:v>
                </c:pt>
                <c:pt idx="1">
                  <c:v>2084</c:v>
                </c:pt>
                <c:pt idx="2">
                  <c:v>1828.5</c:v>
                </c:pt>
                <c:pt idx="3">
                  <c:v>1685.7</c:v>
                </c:pt>
                <c:pt idx="4">
                  <c:v>2106.9</c:v>
                </c:pt>
                <c:pt idx="5">
                  <c:v>1978.7</c:v>
                </c:pt>
                <c:pt idx="6">
                  <c:v>1924.5</c:v>
                </c:pt>
                <c:pt idx="7">
                  <c:v>2172.8000000000002</c:v>
                </c:pt>
                <c:pt idx="8">
                  <c:v>2272.1999999999998</c:v>
                </c:pt>
                <c:pt idx="9">
                  <c:v>2402.6999999999998</c:v>
                </c:pt>
                <c:pt idx="10">
                  <c:v>2457.6</c:v>
                </c:pt>
                <c:pt idx="11">
                  <c:v>3227.1</c:v>
                </c:pt>
                <c:pt idx="12">
                  <c:v>3436.8</c:v>
                </c:pt>
                <c:pt idx="13">
                  <c:v>3940.9</c:v>
                </c:pt>
                <c:pt idx="14">
                  <c:v>4144.1000000000004</c:v>
                </c:pt>
                <c:pt idx="15">
                  <c:v>4582.7</c:v>
                </c:pt>
                <c:pt idx="16">
                  <c:v>5543.8</c:v>
                </c:pt>
                <c:pt idx="17">
                  <c:v>5992.9</c:v>
                </c:pt>
                <c:pt idx="18">
                  <c:v>7149.2</c:v>
                </c:pt>
                <c:pt idx="19">
                  <c:v>7844.2</c:v>
                </c:pt>
                <c:pt idx="20">
                  <c:v>8802.7999999999975</c:v>
                </c:pt>
                <c:pt idx="21">
                  <c:v>9960.4</c:v>
                </c:pt>
                <c:pt idx="22">
                  <c:v>11288.5</c:v>
                </c:pt>
                <c:pt idx="23">
                  <c:v>12538.2</c:v>
                </c:pt>
                <c:pt idx="24">
                  <c:v>13800.4</c:v>
                </c:pt>
                <c:pt idx="25">
                  <c:v>15700.1</c:v>
                </c:pt>
                <c:pt idx="26">
                  <c:v>15885.4</c:v>
                </c:pt>
                <c:pt idx="27">
                  <c:v>16741.599999999995</c:v>
                </c:pt>
                <c:pt idx="28">
                  <c:v>19239.7</c:v>
                </c:pt>
                <c:pt idx="29">
                  <c:v>20565.900000000001</c:v>
                </c:pt>
                <c:pt idx="30">
                  <c:v>20812.7</c:v>
                </c:pt>
                <c:pt idx="31">
                  <c:v>22762.6</c:v>
                </c:pt>
                <c:pt idx="32">
                  <c:v>25100.6</c:v>
                </c:pt>
                <c:pt idx="33">
                  <c:v>25258.9</c:v>
                </c:pt>
                <c:pt idx="34">
                  <c:v>25808.9</c:v>
                </c:pt>
                <c:pt idx="35">
                  <c:v>26469.5</c:v>
                </c:pt>
                <c:pt idx="36">
                  <c:v>26621.1</c:v>
                </c:pt>
                <c:pt idx="37">
                  <c:v>28535.9</c:v>
                </c:pt>
                <c:pt idx="38">
                  <c:v>25408.9</c:v>
                </c:pt>
                <c:pt idx="39">
                  <c:v>28186.2</c:v>
                </c:pt>
                <c:pt idx="40">
                  <c:v>25726.400000000001</c:v>
                </c:pt>
                <c:pt idx="41">
                  <c:v>26272.6</c:v>
                </c:pt>
                <c:pt idx="42">
                  <c:v>24926.6</c:v>
                </c:pt>
                <c:pt idx="43">
                  <c:v>21854.799999999996</c:v>
                </c:pt>
                <c:pt idx="44">
                  <c:v>20080.400000000001</c:v>
                </c:pt>
                <c:pt idx="45">
                  <c:v>19679.8</c:v>
                </c:pt>
                <c:pt idx="46">
                  <c:v>18674.2</c:v>
                </c:pt>
                <c:pt idx="47">
                  <c:v>15143.4</c:v>
                </c:pt>
                <c:pt idx="48">
                  <c:v>14885.6</c:v>
                </c:pt>
                <c:pt idx="49">
                  <c:v>13133.5</c:v>
                </c:pt>
                <c:pt idx="50">
                  <c:v>10286.9</c:v>
                </c:pt>
                <c:pt idx="51">
                  <c:v>9771</c:v>
                </c:pt>
                <c:pt idx="52">
                  <c:v>8552.9</c:v>
                </c:pt>
                <c:pt idx="53">
                  <c:v>7298.5</c:v>
                </c:pt>
                <c:pt idx="54">
                  <c:v>6859.5</c:v>
                </c:pt>
                <c:pt idx="55">
                  <c:v>5601.1</c:v>
                </c:pt>
                <c:pt idx="56">
                  <c:v>4719.5</c:v>
                </c:pt>
                <c:pt idx="57">
                  <c:v>3879.8</c:v>
                </c:pt>
                <c:pt idx="58">
                  <c:v>4193.4000000000005</c:v>
                </c:pt>
                <c:pt idx="59">
                  <c:v>3545.9</c:v>
                </c:pt>
                <c:pt idx="60">
                  <c:v>3302.3</c:v>
                </c:pt>
                <c:pt idx="61">
                  <c:v>2810.7</c:v>
                </c:pt>
                <c:pt idx="62">
                  <c:v>2427.1999999999998</c:v>
                </c:pt>
                <c:pt idx="63">
                  <c:v>2155.8000000000002</c:v>
                </c:pt>
                <c:pt idx="64">
                  <c:v>2148.9</c:v>
                </c:pt>
                <c:pt idx="65">
                  <c:v>2423.6</c:v>
                </c:pt>
                <c:pt idx="66">
                  <c:v>2300.4</c:v>
                </c:pt>
                <c:pt idx="67">
                  <c:v>2221.8000000000002</c:v>
                </c:pt>
                <c:pt idx="68">
                  <c:v>2023.6</c:v>
                </c:pt>
                <c:pt idx="69">
                  <c:v>1897.6</c:v>
                </c:pt>
                <c:pt idx="70">
                  <c:v>1999.2</c:v>
                </c:pt>
                <c:pt idx="71">
                  <c:v>1790.2</c:v>
                </c:pt>
                <c:pt idx="72">
                  <c:v>1830.7</c:v>
                </c:pt>
                <c:pt idx="73">
                  <c:v>1664.8</c:v>
                </c:pt>
                <c:pt idx="74">
                  <c:v>1783.2</c:v>
                </c:pt>
                <c:pt idx="75">
                  <c:v>1813.5</c:v>
                </c:pt>
                <c:pt idx="76">
                  <c:v>1926.5</c:v>
                </c:pt>
                <c:pt idx="77">
                  <c:v>1900.1</c:v>
                </c:pt>
                <c:pt idx="78">
                  <c:v>2851.1</c:v>
                </c:pt>
                <c:pt idx="79">
                  <c:v>2796.4</c:v>
                </c:pt>
                <c:pt idx="80">
                  <c:v>1749.7</c:v>
                </c:pt>
                <c:pt idx="81">
                  <c:v>1622.5</c:v>
                </c:pt>
                <c:pt idx="82">
                  <c:v>1617.1</c:v>
                </c:pt>
                <c:pt idx="83">
                  <c:v>1426.2</c:v>
                </c:pt>
                <c:pt idx="84">
                  <c:v>1516.2</c:v>
                </c:pt>
                <c:pt idx="85">
                  <c:v>1430.3</c:v>
                </c:pt>
                <c:pt idx="86">
                  <c:v>1304.3</c:v>
                </c:pt>
                <c:pt idx="87">
                  <c:v>1392.7</c:v>
                </c:pt>
                <c:pt idx="88">
                  <c:v>1516.8</c:v>
                </c:pt>
                <c:pt idx="89">
                  <c:v>1346.7</c:v>
                </c:pt>
              </c:numCache>
            </c:numRef>
          </c:val>
        </c:ser>
        <c:ser>
          <c:idx val="26"/>
          <c:order val="26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Sheet1!$AB$11:$AB$100</c:f>
              <c:numCache>
                <c:formatCode>#,##0.00</c:formatCode>
                <c:ptCount val="90"/>
                <c:pt idx="0" formatCode="General">
                  <c:v>27</c:v>
                </c:pt>
                <c:pt idx="1">
                  <c:v>2060.1999999999998</c:v>
                </c:pt>
                <c:pt idx="2">
                  <c:v>1961.3</c:v>
                </c:pt>
                <c:pt idx="3">
                  <c:v>1863.4</c:v>
                </c:pt>
                <c:pt idx="4">
                  <c:v>1940.9</c:v>
                </c:pt>
                <c:pt idx="5">
                  <c:v>1959.1</c:v>
                </c:pt>
                <c:pt idx="6">
                  <c:v>2309.3000000000002</c:v>
                </c:pt>
                <c:pt idx="7">
                  <c:v>1995.5</c:v>
                </c:pt>
                <c:pt idx="8">
                  <c:v>2358.1</c:v>
                </c:pt>
                <c:pt idx="9">
                  <c:v>2725.6</c:v>
                </c:pt>
                <c:pt idx="10">
                  <c:v>2697.8</c:v>
                </c:pt>
                <c:pt idx="11">
                  <c:v>3206.5</c:v>
                </c:pt>
                <c:pt idx="12">
                  <c:v>3543.1</c:v>
                </c:pt>
                <c:pt idx="13">
                  <c:v>3777.2</c:v>
                </c:pt>
                <c:pt idx="14">
                  <c:v>4334.9000000000005</c:v>
                </c:pt>
                <c:pt idx="15">
                  <c:v>4884.1000000000004</c:v>
                </c:pt>
                <c:pt idx="16">
                  <c:v>5706.8</c:v>
                </c:pt>
                <c:pt idx="17">
                  <c:v>6438.2</c:v>
                </c:pt>
                <c:pt idx="18">
                  <c:v>6998</c:v>
                </c:pt>
                <c:pt idx="19">
                  <c:v>8825.7000000000007</c:v>
                </c:pt>
                <c:pt idx="20">
                  <c:v>9072.2000000000007</c:v>
                </c:pt>
                <c:pt idx="21">
                  <c:v>11189.3</c:v>
                </c:pt>
                <c:pt idx="22">
                  <c:v>12276.8</c:v>
                </c:pt>
                <c:pt idx="23">
                  <c:v>12650.3</c:v>
                </c:pt>
                <c:pt idx="24">
                  <c:v>14846</c:v>
                </c:pt>
                <c:pt idx="25">
                  <c:v>16989.099999999995</c:v>
                </c:pt>
                <c:pt idx="26">
                  <c:v>17938.2</c:v>
                </c:pt>
                <c:pt idx="27">
                  <c:v>18875.900000000001</c:v>
                </c:pt>
                <c:pt idx="28">
                  <c:v>22070.799999999996</c:v>
                </c:pt>
                <c:pt idx="29">
                  <c:v>22985.599999999995</c:v>
                </c:pt>
                <c:pt idx="30">
                  <c:v>22733.4</c:v>
                </c:pt>
                <c:pt idx="31">
                  <c:v>26063.200000000001</c:v>
                </c:pt>
                <c:pt idx="32">
                  <c:v>27839.9</c:v>
                </c:pt>
                <c:pt idx="33">
                  <c:v>28915.9</c:v>
                </c:pt>
                <c:pt idx="34">
                  <c:v>29270.400000000001</c:v>
                </c:pt>
                <c:pt idx="35">
                  <c:v>29084.9</c:v>
                </c:pt>
                <c:pt idx="36">
                  <c:v>31692.1</c:v>
                </c:pt>
                <c:pt idx="37">
                  <c:v>30650.7</c:v>
                </c:pt>
                <c:pt idx="38">
                  <c:v>31727.8</c:v>
                </c:pt>
                <c:pt idx="39">
                  <c:v>31674</c:v>
                </c:pt>
                <c:pt idx="40">
                  <c:v>30541.7</c:v>
                </c:pt>
                <c:pt idx="41">
                  <c:v>29224.7</c:v>
                </c:pt>
                <c:pt idx="42">
                  <c:v>28680.7</c:v>
                </c:pt>
                <c:pt idx="43">
                  <c:v>25134.2</c:v>
                </c:pt>
                <c:pt idx="44">
                  <c:v>22245.3</c:v>
                </c:pt>
                <c:pt idx="45">
                  <c:v>22422.400000000001</c:v>
                </c:pt>
                <c:pt idx="46">
                  <c:v>18962.7</c:v>
                </c:pt>
                <c:pt idx="47">
                  <c:v>16881.7</c:v>
                </c:pt>
                <c:pt idx="48">
                  <c:v>15879.1</c:v>
                </c:pt>
                <c:pt idx="49">
                  <c:v>14460.1</c:v>
                </c:pt>
                <c:pt idx="50">
                  <c:v>12384.6</c:v>
                </c:pt>
                <c:pt idx="51">
                  <c:v>10009.4</c:v>
                </c:pt>
                <c:pt idx="52">
                  <c:v>9074.1</c:v>
                </c:pt>
                <c:pt idx="53">
                  <c:v>8128.7</c:v>
                </c:pt>
                <c:pt idx="54">
                  <c:v>6921</c:v>
                </c:pt>
                <c:pt idx="55">
                  <c:v>6548.9</c:v>
                </c:pt>
                <c:pt idx="56">
                  <c:v>5585.5</c:v>
                </c:pt>
                <c:pt idx="57">
                  <c:v>4598.8</c:v>
                </c:pt>
                <c:pt idx="58">
                  <c:v>4447.3</c:v>
                </c:pt>
                <c:pt idx="59">
                  <c:v>4029.8</c:v>
                </c:pt>
                <c:pt idx="60">
                  <c:v>3794</c:v>
                </c:pt>
                <c:pt idx="61">
                  <c:v>2947.8</c:v>
                </c:pt>
                <c:pt idx="62">
                  <c:v>2941.3</c:v>
                </c:pt>
                <c:pt idx="63">
                  <c:v>2262.6</c:v>
                </c:pt>
                <c:pt idx="64">
                  <c:v>2665.9</c:v>
                </c:pt>
                <c:pt idx="65">
                  <c:v>2447.3000000000002</c:v>
                </c:pt>
                <c:pt idx="66">
                  <c:v>2272.6999999999998</c:v>
                </c:pt>
                <c:pt idx="67">
                  <c:v>2233.9</c:v>
                </c:pt>
                <c:pt idx="68">
                  <c:v>1949.5</c:v>
                </c:pt>
                <c:pt idx="69">
                  <c:v>2024.8</c:v>
                </c:pt>
                <c:pt idx="70">
                  <c:v>1884</c:v>
                </c:pt>
                <c:pt idx="71">
                  <c:v>1743.5</c:v>
                </c:pt>
                <c:pt idx="72">
                  <c:v>1825.6</c:v>
                </c:pt>
                <c:pt idx="73">
                  <c:v>1663.3</c:v>
                </c:pt>
                <c:pt idx="74">
                  <c:v>1680.1</c:v>
                </c:pt>
                <c:pt idx="75">
                  <c:v>1868.8</c:v>
                </c:pt>
                <c:pt idx="76">
                  <c:v>1566.2</c:v>
                </c:pt>
                <c:pt idx="77">
                  <c:v>1676.3</c:v>
                </c:pt>
                <c:pt idx="78">
                  <c:v>2153.4</c:v>
                </c:pt>
                <c:pt idx="79">
                  <c:v>1797.3</c:v>
                </c:pt>
                <c:pt idx="80">
                  <c:v>1660.9</c:v>
                </c:pt>
                <c:pt idx="81">
                  <c:v>2047.2</c:v>
                </c:pt>
                <c:pt idx="82">
                  <c:v>2240.8000000000002</c:v>
                </c:pt>
                <c:pt idx="83">
                  <c:v>1615.9</c:v>
                </c:pt>
                <c:pt idx="84">
                  <c:v>1425</c:v>
                </c:pt>
                <c:pt idx="85">
                  <c:v>1315.9</c:v>
                </c:pt>
                <c:pt idx="86">
                  <c:v>1335.8</c:v>
                </c:pt>
                <c:pt idx="87">
                  <c:v>1463.9</c:v>
                </c:pt>
                <c:pt idx="88">
                  <c:v>1394.3</c:v>
                </c:pt>
                <c:pt idx="89">
                  <c:v>1370.5</c:v>
                </c:pt>
              </c:numCache>
            </c:numRef>
          </c:val>
        </c:ser>
        <c:ser>
          <c:idx val="27"/>
          <c:order val="27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Sheet1!$AC$11:$AC$100</c:f>
              <c:numCache>
                <c:formatCode>#,##0.00</c:formatCode>
                <c:ptCount val="90"/>
                <c:pt idx="0" formatCode="General">
                  <c:v>28</c:v>
                </c:pt>
                <c:pt idx="1">
                  <c:v>1762.7</c:v>
                </c:pt>
                <c:pt idx="2">
                  <c:v>1970.6</c:v>
                </c:pt>
                <c:pt idx="3">
                  <c:v>1917.2</c:v>
                </c:pt>
                <c:pt idx="4">
                  <c:v>2078</c:v>
                </c:pt>
                <c:pt idx="5">
                  <c:v>1995.7</c:v>
                </c:pt>
                <c:pt idx="6">
                  <c:v>2446.5</c:v>
                </c:pt>
                <c:pt idx="7">
                  <c:v>2157.3000000000002</c:v>
                </c:pt>
                <c:pt idx="8">
                  <c:v>2339.4</c:v>
                </c:pt>
                <c:pt idx="9">
                  <c:v>2508.6</c:v>
                </c:pt>
                <c:pt idx="10">
                  <c:v>2680.3</c:v>
                </c:pt>
                <c:pt idx="11">
                  <c:v>3098.6</c:v>
                </c:pt>
                <c:pt idx="12">
                  <c:v>3111.3</c:v>
                </c:pt>
                <c:pt idx="13">
                  <c:v>4342.8</c:v>
                </c:pt>
                <c:pt idx="14">
                  <c:v>4122.1000000000004</c:v>
                </c:pt>
                <c:pt idx="15">
                  <c:v>4802.5</c:v>
                </c:pt>
                <c:pt idx="16">
                  <c:v>5251.3</c:v>
                </c:pt>
                <c:pt idx="17">
                  <c:v>6514.7</c:v>
                </c:pt>
                <c:pt idx="18">
                  <c:v>7190.8</c:v>
                </c:pt>
                <c:pt idx="19">
                  <c:v>9226.5</c:v>
                </c:pt>
                <c:pt idx="20">
                  <c:v>10034.200000000003</c:v>
                </c:pt>
                <c:pt idx="21">
                  <c:v>10964.1</c:v>
                </c:pt>
                <c:pt idx="22">
                  <c:v>12711.4</c:v>
                </c:pt>
                <c:pt idx="23">
                  <c:v>14206.6</c:v>
                </c:pt>
                <c:pt idx="24">
                  <c:v>15207</c:v>
                </c:pt>
                <c:pt idx="25">
                  <c:v>18028.599999999995</c:v>
                </c:pt>
                <c:pt idx="26">
                  <c:v>19088.8</c:v>
                </c:pt>
                <c:pt idx="27">
                  <c:v>20563.7</c:v>
                </c:pt>
                <c:pt idx="28">
                  <c:v>23190.1</c:v>
                </c:pt>
                <c:pt idx="29">
                  <c:v>25885</c:v>
                </c:pt>
                <c:pt idx="30">
                  <c:v>26948</c:v>
                </c:pt>
                <c:pt idx="31">
                  <c:v>29058</c:v>
                </c:pt>
                <c:pt idx="32">
                  <c:v>29340.5</c:v>
                </c:pt>
                <c:pt idx="33">
                  <c:v>32270</c:v>
                </c:pt>
                <c:pt idx="34">
                  <c:v>33101.5</c:v>
                </c:pt>
                <c:pt idx="35">
                  <c:v>34150.300000000003</c:v>
                </c:pt>
                <c:pt idx="36">
                  <c:v>35427.699999999997</c:v>
                </c:pt>
                <c:pt idx="37">
                  <c:v>35330.6</c:v>
                </c:pt>
                <c:pt idx="38">
                  <c:v>36293.1</c:v>
                </c:pt>
                <c:pt idx="39">
                  <c:v>36770.6</c:v>
                </c:pt>
                <c:pt idx="40">
                  <c:v>34260.6</c:v>
                </c:pt>
                <c:pt idx="41">
                  <c:v>32703.1</c:v>
                </c:pt>
                <c:pt idx="42">
                  <c:v>30892.6</c:v>
                </c:pt>
                <c:pt idx="43">
                  <c:v>29901</c:v>
                </c:pt>
                <c:pt idx="44">
                  <c:v>27886.9</c:v>
                </c:pt>
                <c:pt idx="45">
                  <c:v>24585.9</c:v>
                </c:pt>
                <c:pt idx="46">
                  <c:v>20911.7</c:v>
                </c:pt>
                <c:pt idx="47">
                  <c:v>19867.099999999995</c:v>
                </c:pt>
                <c:pt idx="48">
                  <c:v>18412.3</c:v>
                </c:pt>
                <c:pt idx="49">
                  <c:v>15661.4</c:v>
                </c:pt>
                <c:pt idx="50">
                  <c:v>14055.2</c:v>
                </c:pt>
                <c:pt idx="51">
                  <c:v>11765.2</c:v>
                </c:pt>
                <c:pt idx="52">
                  <c:v>10568.3</c:v>
                </c:pt>
                <c:pt idx="53">
                  <c:v>9506.5</c:v>
                </c:pt>
                <c:pt idx="54">
                  <c:v>7882.3</c:v>
                </c:pt>
                <c:pt idx="55">
                  <c:v>6752.1</c:v>
                </c:pt>
                <c:pt idx="56">
                  <c:v>5390.1</c:v>
                </c:pt>
                <c:pt idx="57">
                  <c:v>5349.8</c:v>
                </c:pt>
                <c:pt idx="58">
                  <c:v>4544.8</c:v>
                </c:pt>
                <c:pt idx="59">
                  <c:v>3774.9</c:v>
                </c:pt>
                <c:pt idx="60">
                  <c:v>3589.8</c:v>
                </c:pt>
                <c:pt idx="61">
                  <c:v>3306.9</c:v>
                </c:pt>
                <c:pt idx="62">
                  <c:v>3124.3</c:v>
                </c:pt>
                <c:pt idx="63">
                  <c:v>2681.1</c:v>
                </c:pt>
                <c:pt idx="64">
                  <c:v>2307.8000000000002</c:v>
                </c:pt>
                <c:pt idx="65">
                  <c:v>2507.6999999999998</c:v>
                </c:pt>
                <c:pt idx="66">
                  <c:v>2485.4</c:v>
                </c:pt>
                <c:pt idx="67">
                  <c:v>1948.8</c:v>
                </c:pt>
                <c:pt idx="68">
                  <c:v>1877</c:v>
                </c:pt>
                <c:pt idx="69">
                  <c:v>1778.6</c:v>
                </c:pt>
                <c:pt idx="70">
                  <c:v>2103</c:v>
                </c:pt>
                <c:pt idx="71">
                  <c:v>1848.5</c:v>
                </c:pt>
                <c:pt idx="72">
                  <c:v>2026</c:v>
                </c:pt>
                <c:pt idx="73">
                  <c:v>2059.1999999999998</c:v>
                </c:pt>
                <c:pt idx="74">
                  <c:v>1698.7</c:v>
                </c:pt>
                <c:pt idx="75">
                  <c:v>1638</c:v>
                </c:pt>
                <c:pt idx="76">
                  <c:v>1758.4</c:v>
                </c:pt>
                <c:pt idx="77">
                  <c:v>1689.7</c:v>
                </c:pt>
                <c:pt idx="78">
                  <c:v>1654.1</c:v>
                </c:pt>
                <c:pt idx="79">
                  <c:v>1516.5</c:v>
                </c:pt>
                <c:pt idx="80">
                  <c:v>1495.3</c:v>
                </c:pt>
                <c:pt idx="81">
                  <c:v>1910.9</c:v>
                </c:pt>
                <c:pt idx="82">
                  <c:v>2075.9</c:v>
                </c:pt>
                <c:pt idx="83">
                  <c:v>1494.2</c:v>
                </c:pt>
                <c:pt idx="84">
                  <c:v>1432.4</c:v>
                </c:pt>
                <c:pt idx="85">
                  <c:v>1446.3</c:v>
                </c:pt>
                <c:pt idx="86">
                  <c:v>1478.4</c:v>
                </c:pt>
                <c:pt idx="87">
                  <c:v>1540.2</c:v>
                </c:pt>
                <c:pt idx="88">
                  <c:v>1730.8</c:v>
                </c:pt>
                <c:pt idx="89">
                  <c:v>1738.3</c:v>
                </c:pt>
              </c:numCache>
            </c:numRef>
          </c:val>
        </c:ser>
        <c:ser>
          <c:idx val="28"/>
          <c:order val="28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Sheet1!$AD$11:$AD$100</c:f>
              <c:numCache>
                <c:formatCode>#,##0.00</c:formatCode>
                <c:ptCount val="90"/>
                <c:pt idx="0" formatCode="General">
                  <c:v>29</c:v>
                </c:pt>
                <c:pt idx="1">
                  <c:v>2158</c:v>
                </c:pt>
                <c:pt idx="2">
                  <c:v>1851.4</c:v>
                </c:pt>
                <c:pt idx="3">
                  <c:v>1672.7</c:v>
                </c:pt>
                <c:pt idx="4">
                  <c:v>1932.7</c:v>
                </c:pt>
                <c:pt idx="5">
                  <c:v>1990.4</c:v>
                </c:pt>
                <c:pt idx="6">
                  <c:v>2128.5</c:v>
                </c:pt>
                <c:pt idx="7">
                  <c:v>2057.1999999999998</c:v>
                </c:pt>
                <c:pt idx="8">
                  <c:v>2147.8000000000002</c:v>
                </c:pt>
                <c:pt idx="9">
                  <c:v>2342.6999999999998</c:v>
                </c:pt>
                <c:pt idx="10">
                  <c:v>2578.6</c:v>
                </c:pt>
                <c:pt idx="11">
                  <c:v>3122.2</c:v>
                </c:pt>
                <c:pt idx="12">
                  <c:v>3462.2</c:v>
                </c:pt>
                <c:pt idx="13">
                  <c:v>4053.8</c:v>
                </c:pt>
                <c:pt idx="14">
                  <c:v>4702.1000000000004</c:v>
                </c:pt>
                <c:pt idx="15">
                  <c:v>5201.3</c:v>
                </c:pt>
                <c:pt idx="16">
                  <c:v>6318.8</c:v>
                </c:pt>
                <c:pt idx="17">
                  <c:v>7097.1</c:v>
                </c:pt>
                <c:pt idx="18">
                  <c:v>7773.3</c:v>
                </c:pt>
                <c:pt idx="19">
                  <c:v>9209.4</c:v>
                </c:pt>
                <c:pt idx="20">
                  <c:v>10366.5</c:v>
                </c:pt>
                <c:pt idx="21">
                  <c:v>11070.6</c:v>
                </c:pt>
                <c:pt idx="22">
                  <c:v>13947.9</c:v>
                </c:pt>
                <c:pt idx="23">
                  <c:v>15100.1</c:v>
                </c:pt>
                <c:pt idx="24">
                  <c:v>17104.7</c:v>
                </c:pt>
                <c:pt idx="25">
                  <c:v>19524.400000000001</c:v>
                </c:pt>
                <c:pt idx="26">
                  <c:v>22275.3</c:v>
                </c:pt>
                <c:pt idx="27">
                  <c:v>24012.7</c:v>
                </c:pt>
                <c:pt idx="28">
                  <c:v>25418.3</c:v>
                </c:pt>
                <c:pt idx="29">
                  <c:v>28676.1</c:v>
                </c:pt>
                <c:pt idx="30">
                  <c:v>30352.2</c:v>
                </c:pt>
                <c:pt idx="31">
                  <c:v>32870.800000000003</c:v>
                </c:pt>
                <c:pt idx="32">
                  <c:v>35346.699999999997</c:v>
                </c:pt>
                <c:pt idx="33">
                  <c:v>36890.400000000001</c:v>
                </c:pt>
                <c:pt idx="34">
                  <c:v>38521.4</c:v>
                </c:pt>
                <c:pt idx="35">
                  <c:v>38551.199999999997</c:v>
                </c:pt>
                <c:pt idx="36">
                  <c:v>39850.1</c:v>
                </c:pt>
                <c:pt idx="37">
                  <c:v>40207.599999999999</c:v>
                </c:pt>
                <c:pt idx="38">
                  <c:v>41000.800000000003</c:v>
                </c:pt>
                <c:pt idx="39">
                  <c:v>41043.9</c:v>
                </c:pt>
                <c:pt idx="40">
                  <c:v>39399.9</c:v>
                </c:pt>
                <c:pt idx="41">
                  <c:v>39162.5</c:v>
                </c:pt>
                <c:pt idx="42">
                  <c:v>36817.4</c:v>
                </c:pt>
                <c:pt idx="43">
                  <c:v>33143.1</c:v>
                </c:pt>
                <c:pt idx="44">
                  <c:v>30827</c:v>
                </c:pt>
                <c:pt idx="45">
                  <c:v>29444.5</c:v>
                </c:pt>
                <c:pt idx="46">
                  <c:v>25428.1</c:v>
                </c:pt>
                <c:pt idx="47">
                  <c:v>22515.599999999995</c:v>
                </c:pt>
                <c:pt idx="48">
                  <c:v>20390.7</c:v>
                </c:pt>
                <c:pt idx="49">
                  <c:v>17919.5</c:v>
                </c:pt>
                <c:pt idx="50">
                  <c:v>15846.4</c:v>
                </c:pt>
                <c:pt idx="51">
                  <c:v>13481.9</c:v>
                </c:pt>
                <c:pt idx="52">
                  <c:v>12130.9</c:v>
                </c:pt>
                <c:pt idx="53">
                  <c:v>10355.6</c:v>
                </c:pt>
                <c:pt idx="54">
                  <c:v>8140.4</c:v>
                </c:pt>
                <c:pt idx="55">
                  <c:v>7210.7</c:v>
                </c:pt>
                <c:pt idx="56">
                  <c:v>6396.9</c:v>
                </c:pt>
                <c:pt idx="57">
                  <c:v>5765.4</c:v>
                </c:pt>
                <c:pt idx="58">
                  <c:v>5509.3</c:v>
                </c:pt>
                <c:pt idx="59">
                  <c:v>4452.6000000000004</c:v>
                </c:pt>
                <c:pt idx="60">
                  <c:v>3780.5</c:v>
                </c:pt>
                <c:pt idx="61">
                  <c:v>3242.2</c:v>
                </c:pt>
                <c:pt idx="62">
                  <c:v>3238.8</c:v>
                </c:pt>
                <c:pt idx="63">
                  <c:v>2841.5</c:v>
                </c:pt>
                <c:pt idx="64">
                  <c:v>2832.7</c:v>
                </c:pt>
                <c:pt idx="65">
                  <c:v>2534.6</c:v>
                </c:pt>
                <c:pt idx="66">
                  <c:v>2373</c:v>
                </c:pt>
                <c:pt idx="67">
                  <c:v>2203.5</c:v>
                </c:pt>
                <c:pt idx="68">
                  <c:v>2256.1999999999998</c:v>
                </c:pt>
                <c:pt idx="69">
                  <c:v>1994.2</c:v>
                </c:pt>
                <c:pt idx="70">
                  <c:v>1942.2</c:v>
                </c:pt>
                <c:pt idx="71">
                  <c:v>1829.3</c:v>
                </c:pt>
                <c:pt idx="72">
                  <c:v>1869.6</c:v>
                </c:pt>
                <c:pt idx="73">
                  <c:v>1712.7</c:v>
                </c:pt>
                <c:pt idx="74">
                  <c:v>1966.7</c:v>
                </c:pt>
                <c:pt idx="75">
                  <c:v>1688.4</c:v>
                </c:pt>
                <c:pt idx="76">
                  <c:v>2063.6999999999998</c:v>
                </c:pt>
                <c:pt idx="77">
                  <c:v>1909.4</c:v>
                </c:pt>
                <c:pt idx="78">
                  <c:v>1553.2</c:v>
                </c:pt>
                <c:pt idx="79">
                  <c:v>1535.6</c:v>
                </c:pt>
                <c:pt idx="80">
                  <c:v>1574.2</c:v>
                </c:pt>
                <c:pt idx="81">
                  <c:v>1379.4</c:v>
                </c:pt>
                <c:pt idx="82">
                  <c:v>1689.7</c:v>
                </c:pt>
                <c:pt idx="83">
                  <c:v>1633.5</c:v>
                </c:pt>
                <c:pt idx="84">
                  <c:v>1341.1</c:v>
                </c:pt>
                <c:pt idx="85">
                  <c:v>1333.1</c:v>
                </c:pt>
                <c:pt idx="86">
                  <c:v>1387.7</c:v>
                </c:pt>
                <c:pt idx="87">
                  <c:v>1636.7</c:v>
                </c:pt>
                <c:pt idx="88">
                  <c:v>2846.9</c:v>
                </c:pt>
                <c:pt idx="89">
                  <c:v>3405.4</c:v>
                </c:pt>
              </c:numCache>
            </c:numRef>
          </c:val>
        </c:ser>
        <c:ser>
          <c:idx val="29"/>
          <c:order val="29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Sheet1!$AE$11:$AE$100</c:f>
              <c:numCache>
                <c:formatCode>#,##0.00</c:formatCode>
                <c:ptCount val="90"/>
                <c:pt idx="0" formatCode="General">
                  <c:v>30</c:v>
                </c:pt>
                <c:pt idx="1">
                  <c:v>1816.5</c:v>
                </c:pt>
                <c:pt idx="2">
                  <c:v>1724.2</c:v>
                </c:pt>
                <c:pt idx="3">
                  <c:v>1687</c:v>
                </c:pt>
                <c:pt idx="4">
                  <c:v>1969.1</c:v>
                </c:pt>
                <c:pt idx="5">
                  <c:v>2136.6</c:v>
                </c:pt>
                <c:pt idx="6">
                  <c:v>2252.3000000000002</c:v>
                </c:pt>
                <c:pt idx="7">
                  <c:v>2035.5</c:v>
                </c:pt>
                <c:pt idx="8">
                  <c:v>2767</c:v>
                </c:pt>
                <c:pt idx="9">
                  <c:v>2700.6</c:v>
                </c:pt>
                <c:pt idx="10">
                  <c:v>3096</c:v>
                </c:pt>
                <c:pt idx="11">
                  <c:v>3636.1</c:v>
                </c:pt>
                <c:pt idx="12">
                  <c:v>4044.2</c:v>
                </c:pt>
                <c:pt idx="13">
                  <c:v>4939.5</c:v>
                </c:pt>
                <c:pt idx="14">
                  <c:v>4864.9000000000005</c:v>
                </c:pt>
                <c:pt idx="15">
                  <c:v>5144.4000000000005</c:v>
                </c:pt>
                <c:pt idx="16">
                  <c:v>6697.2</c:v>
                </c:pt>
                <c:pt idx="17">
                  <c:v>7736.1</c:v>
                </c:pt>
                <c:pt idx="18">
                  <c:v>8488.5</c:v>
                </c:pt>
                <c:pt idx="19">
                  <c:v>9465.7000000000007</c:v>
                </c:pt>
                <c:pt idx="20">
                  <c:v>12535.9</c:v>
                </c:pt>
                <c:pt idx="21">
                  <c:v>12577.1</c:v>
                </c:pt>
                <c:pt idx="22">
                  <c:v>14699.6</c:v>
                </c:pt>
                <c:pt idx="23">
                  <c:v>16397.900000000001</c:v>
                </c:pt>
                <c:pt idx="24">
                  <c:v>19521.3</c:v>
                </c:pt>
                <c:pt idx="25">
                  <c:v>21042</c:v>
                </c:pt>
                <c:pt idx="26">
                  <c:v>23781</c:v>
                </c:pt>
                <c:pt idx="27">
                  <c:v>25978.1</c:v>
                </c:pt>
                <c:pt idx="28">
                  <c:v>28483.4</c:v>
                </c:pt>
                <c:pt idx="29">
                  <c:v>32685.599999999995</c:v>
                </c:pt>
                <c:pt idx="30">
                  <c:v>33538.300000000003</c:v>
                </c:pt>
                <c:pt idx="31">
                  <c:v>35938.1</c:v>
                </c:pt>
                <c:pt idx="32">
                  <c:v>38970.400000000001</c:v>
                </c:pt>
                <c:pt idx="33">
                  <c:v>40884.699999999997</c:v>
                </c:pt>
                <c:pt idx="34">
                  <c:v>43377.8</c:v>
                </c:pt>
                <c:pt idx="35">
                  <c:v>44588.4</c:v>
                </c:pt>
                <c:pt idx="36">
                  <c:v>45694.6</c:v>
                </c:pt>
                <c:pt idx="37">
                  <c:v>47905.9</c:v>
                </c:pt>
                <c:pt idx="38">
                  <c:v>47714.2</c:v>
                </c:pt>
                <c:pt idx="39">
                  <c:v>47674</c:v>
                </c:pt>
                <c:pt idx="40">
                  <c:v>46091.4</c:v>
                </c:pt>
                <c:pt idx="41">
                  <c:v>44364.3</c:v>
                </c:pt>
                <c:pt idx="42">
                  <c:v>41483.9</c:v>
                </c:pt>
                <c:pt idx="43">
                  <c:v>39267.1</c:v>
                </c:pt>
                <c:pt idx="44">
                  <c:v>35618.9</c:v>
                </c:pt>
                <c:pt idx="45">
                  <c:v>31422.3</c:v>
                </c:pt>
                <c:pt idx="46">
                  <c:v>28505.4</c:v>
                </c:pt>
                <c:pt idx="47">
                  <c:v>26416.799999999996</c:v>
                </c:pt>
                <c:pt idx="48">
                  <c:v>23162.5</c:v>
                </c:pt>
                <c:pt idx="49">
                  <c:v>19826.2</c:v>
                </c:pt>
                <c:pt idx="50">
                  <c:v>17522.599999999995</c:v>
                </c:pt>
                <c:pt idx="51">
                  <c:v>15521.1</c:v>
                </c:pt>
                <c:pt idx="52">
                  <c:v>13378</c:v>
                </c:pt>
                <c:pt idx="53">
                  <c:v>10793.8</c:v>
                </c:pt>
                <c:pt idx="54">
                  <c:v>8828.7999999999975</c:v>
                </c:pt>
                <c:pt idx="55">
                  <c:v>8517.2000000000007</c:v>
                </c:pt>
                <c:pt idx="56">
                  <c:v>7032.9</c:v>
                </c:pt>
                <c:pt idx="57">
                  <c:v>6296.7</c:v>
                </c:pt>
                <c:pt idx="58">
                  <c:v>5715</c:v>
                </c:pt>
                <c:pt idx="59">
                  <c:v>4580.5</c:v>
                </c:pt>
                <c:pt idx="60">
                  <c:v>3597.6</c:v>
                </c:pt>
                <c:pt idx="61">
                  <c:v>3859.1</c:v>
                </c:pt>
                <c:pt idx="62">
                  <c:v>3302.5</c:v>
                </c:pt>
                <c:pt idx="63">
                  <c:v>2946.5</c:v>
                </c:pt>
                <c:pt idx="64">
                  <c:v>2942.4</c:v>
                </c:pt>
                <c:pt idx="65">
                  <c:v>2342.6</c:v>
                </c:pt>
                <c:pt idx="66">
                  <c:v>2177.8000000000002</c:v>
                </c:pt>
                <c:pt idx="67">
                  <c:v>2313.4</c:v>
                </c:pt>
                <c:pt idx="68">
                  <c:v>2121.1</c:v>
                </c:pt>
                <c:pt idx="69">
                  <c:v>2212.3000000000002</c:v>
                </c:pt>
                <c:pt idx="70">
                  <c:v>2083.8000000000002</c:v>
                </c:pt>
                <c:pt idx="71">
                  <c:v>1995.1</c:v>
                </c:pt>
                <c:pt idx="72">
                  <c:v>2007.4</c:v>
                </c:pt>
                <c:pt idx="73">
                  <c:v>1742.1</c:v>
                </c:pt>
                <c:pt idx="74">
                  <c:v>1693.6</c:v>
                </c:pt>
                <c:pt idx="75">
                  <c:v>1705.5</c:v>
                </c:pt>
                <c:pt idx="76">
                  <c:v>1656.5</c:v>
                </c:pt>
                <c:pt idx="77">
                  <c:v>1570.7</c:v>
                </c:pt>
                <c:pt idx="78">
                  <c:v>1754.5</c:v>
                </c:pt>
                <c:pt idx="79">
                  <c:v>1448.1</c:v>
                </c:pt>
                <c:pt idx="80">
                  <c:v>1537.4</c:v>
                </c:pt>
                <c:pt idx="81">
                  <c:v>1354.8</c:v>
                </c:pt>
                <c:pt idx="82">
                  <c:v>1539.7</c:v>
                </c:pt>
                <c:pt idx="83">
                  <c:v>1474.2</c:v>
                </c:pt>
                <c:pt idx="84">
                  <c:v>1512.9</c:v>
                </c:pt>
                <c:pt idx="85">
                  <c:v>1399.9</c:v>
                </c:pt>
                <c:pt idx="86">
                  <c:v>1302</c:v>
                </c:pt>
                <c:pt idx="87">
                  <c:v>1521.8</c:v>
                </c:pt>
                <c:pt idx="88">
                  <c:v>1862.1</c:v>
                </c:pt>
                <c:pt idx="89">
                  <c:v>2059.1</c:v>
                </c:pt>
              </c:numCache>
            </c:numRef>
          </c:val>
        </c:ser>
        <c:ser>
          <c:idx val="30"/>
          <c:order val="30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Sheet1!$AF$11:$AF$100</c:f>
              <c:numCache>
                <c:formatCode>#,##0.00</c:formatCode>
                <c:ptCount val="90"/>
                <c:pt idx="0" formatCode="General">
                  <c:v>31</c:v>
                </c:pt>
                <c:pt idx="1">
                  <c:v>1921</c:v>
                </c:pt>
                <c:pt idx="2">
                  <c:v>1709.2</c:v>
                </c:pt>
                <c:pt idx="3">
                  <c:v>1933.3</c:v>
                </c:pt>
                <c:pt idx="4">
                  <c:v>2075.6999999999998</c:v>
                </c:pt>
                <c:pt idx="5">
                  <c:v>1943.2</c:v>
                </c:pt>
                <c:pt idx="6">
                  <c:v>2111.8000000000002</c:v>
                </c:pt>
                <c:pt idx="7">
                  <c:v>2062.6999999999998</c:v>
                </c:pt>
                <c:pt idx="8">
                  <c:v>2512.6</c:v>
                </c:pt>
                <c:pt idx="9">
                  <c:v>3047.2</c:v>
                </c:pt>
                <c:pt idx="10">
                  <c:v>3321.2</c:v>
                </c:pt>
                <c:pt idx="11">
                  <c:v>3621.5</c:v>
                </c:pt>
                <c:pt idx="12">
                  <c:v>3906.4</c:v>
                </c:pt>
                <c:pt idx="13">
                  <c:v>5040.2</c:v>
                </c:pt>
                <c:pt idx="14">
                  <c:v>5091.8</c:v>
                </c:pt>
                <c:pt idx="15">
                  <c:v>5563.1</c:v>
                </c:pt>
                <c:pt idx="16">
                  <c:v>6242.1</c:v>
                </c:pt>
                <c:pt idx="17">
                  <c:v>8045.4</c:v>
                </c:pt>
                <c:pt idx="18">
                  <c:v>8648.2999999999975</c:v>
                </c:pt>
                <c:pt idx="19">
                  <c:v>10062.4</c:v>
                </c:pt>
                <c:pt idx="20">
                  <c:v>11761.8</c:v>
                </c:pt>
                <c:pt idx="21">
                  <c:v>14060.4</c:v>
                </c:pt>
                <c:pt idx="22">
                  <c:v>16020.2</c:v>
                </c:pt>
                <c:pt idx="23">
                  <c:v>19202.400000000001</c:v>
                </c:pt>
                <c:pt idx="24">
                  <c:v>21392.6</c:v>
                </c:pt>
                <c:pt idx="25">
                  <c:v>23612.9</c:v>
                </c:pt>
                <c:pt idx="26">
                  <c:v>26322.2</c:v>
                </c:pt>
                <c:pt idx="27">
                  <c:v>28206.3</c:v>
                </c:pt>
                <c:pt idx="28">
                  <c:v>32370</c:v>
                </c:pt>
                <c:pt idx="29">
                  <c:v>34540.199999999997</c:v>
                </c:pt>
                <c:pt idx="30">
                  <c:v>38727.1</c:v>
                </c:pt>
                <c:pt idx="31">
                  <c:v>40452.300000000003</c:v>
                </c:pt>
                <c:pt idx="32">
                  <c:v>41620.300000000003</c:v>
                </c:pt>
                <c:pt idx="33">
                  <c:v>43927.6</c:v>
                </c:pt>
                <c:pt idx="34">
                  <c:v>49160.7</c:v>
                </c:pt>
                <c:pt idx="35">
                  <c:v>51008.7</c:v>
                </c:pt>
                <c:pt idx="36">
                  <c:v>53373</c:v>
                </c:pt>
                <c:pt idx="37">
                  <c:v>54783.5</c:v>
                </c:pt>
                <c:pt idx="38">
                  <c:v>54073.9</c:v>
                </c:pt>
                <c:pt idx="39">
                  <c:v>53292.6</c:v>
                </c:pt>
                <c:pt idx="40">
                  <c:v>52397.2</c:v>
                </c:pt>
                <c:pt idx="41">
                  <c:v>49849.2</c:v>
                </c:pt>
                <c:pt idx="42">
                  <c:v>47398.2</c:v>
                </c:pt>
                <c:pt idx="43">
                  <c:v>44680.800000000003</c:v>
                </c:pt>
                <c:pt idx="44">
                  <c:v>42084.1</c:v>
                </c:pt>
                <c:pt idx="45">
                  <c:v>36151.599999999999</c:v>
                </c:pt>
                <c:pt idx="46">
                  <c:v>33974.1</c:v>
                </c:pt>
                <c:pt idx="47">
                  <c:v>30249.200000000001</c:v>
                </c:pt>
                <c:pt idx="48">
                  <c:v>27603.4</c:v>
                </c:pt>
                <c:pt idx="49">
                  <c:v>24588.1</c:v>
                </c:pt>
                <c:pt idx="50">
                  <c:v>20387.5</c:v>
                </c:pt>
                <c:pt idx="51">
                  <c:v>18496.8</c:v>
                </c:pt>
                <c:pt idx="52">
                  <c:v>15610.9</c:v>
                </c:pt>
                <c:pt idx="53">
                  <c:v>12581.7</c:v>
                </c:pt>
                <c:pt idx="54">
                  <c:v>11181.6</c:v>
                </c:pt>
                <c:pt idx="55">
                  <c:v>9292.1</c:v>
                </c:pt>
                <c:pt idx="56">
                  <c:v>8540.1</c:v>
                </c:pt>
                <c:pt idx="57">
                  <c:v>6480.3</c:v>
                </c:pt>
                <c:pt idx="58">
                  <c:v>6008.4</c:v>
                </c:pt>
                <c:pt idx="59">
                  <c:v>5516.1</c:v>
                </c:pt>
                <c:pt idx="60">
                  <c:v>4634.7</c:v>
                </c:pt>
                <c:pt idx="61">
                  <c:v>4035.6</c:v>
                </c:pt>
                <c:pt idx="62">
                  <c:v>3379.6</c:v>
                </c:pt>
                <c:pt idx="63">
                  <c:v>3206.4</c:v>
                </c:pt>
                <c:pt idx="64">
                  <c:v>2923.6</c:v>
                </c:pt>
                <c:pt idx="65">
                  <c:v>2712.4</c:v>
                </c:pt>
                <c:pt idx="66">
                  <c:v>2418.5</c:v>
                </c:pt>
                <c:pt idx="67">
                  <c:v>2611.3000000000002</c:v>
                </c:pt>
                <c:pt idx="68">
                  <c:v>2303.1999999999998</c:v>
                </c:pt>
                <c:pt idx="69">
                  <c:v>2106.8000000000002</c:v>
                </c:pt>
                <c:pt idx="70">
                  <c:v>2121.3000000000002</c:v>
                </c:pt>
                <c:pt idx="71">
                  <c:v>2154.5</c:v>
                </c:pt>
                <c:pt idx="72">
                  <c:v>1961.6</c:v>
                </c:pt>
                <c:pt idx="73">
                  <c:v>1665.4</c:v>
                </c:pt>
                <c:pt idx="74">
                  <c:v>1887.7</c:v>
                </c:pt>
                <c:pt idx="75">
                  <c:v>1900</c:v>
                </c:pt>
                <c:pt idx="76">
                  <c:v>1744.4</c:v>
                </c:pt>
                <c:pt idx="77">
                  <c:v>1734.4</c:v>
                </c:pt>
                <c:pt idx="78">
                  <c:v>1774.8</c:v>
                </c:pt>
                <c:pt idx="79">
                  <c:v>1446.1</c:v>
                </c:pt>
                <c:pt idx="80">
                  <c:v>1788.4</c:v>
                </c:pt>
                <c:pt idx="81">
                  <c:v>1496.9</c:v>
                </c:pt>
                <c:pt idx="82">
                  <c:v>1542.8</c:v>
                </c:pt>
                <c:pt idx="83">
                  <c:v>1543.5</c:v>
                </c:pt>
                <c:pt idx="84">
                  <c:v>1431.9</c:v>
                </c:pt>
                <c:pt idx="85">
                  <c:v>1579</c:v>
                </c:pt>
                <c:pt idx="86">
                  <c:v>1463.1</c:v>
                </c:pt>
                <c:pt idx="87">
                  <c:v>1317.4</c:v>
                </c:pt>
                <c:pt idx="88">
                  <c:v>1542.9</c:v>
                </c:pt>
                <c:pt idx="89">
                  <c:v>1745.8</c:v>
                </c:pt>
              </c:numCache>
            </c:numRef>
          </c:val>
        </c:ser>
        <c:ser>
          <c:idx val="31"/>
          <c:order val="31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Sheet1!$AG$11:$AG$100</c:f>
              <c:numCache>
                <c:formatCode>#,##0.00</c:formatCode>
                <c:ptCount val="90"/>
                <c:pt idx="0" formatCode="General">
                  <c:v>32</c:v>
                </c:pt>
                <c:pt idx="1">
                  <c:v>1871.4</c:v>
                </c:pt>
                <c:pt idx="2">
                  <c:v>1794.4</c:v>
                </c:pt>
                <c:pt idx="3">
                  <c:v>2029.4</c:v>
                </c:pt>
                <c:pt idx="4">
                  <c:v>2065</c:v>
                </c:pt>
                <c:pt idx="5">
                  <c:v>2084</c:v>
                </c:pt>
                <c:pt idx="6">
                  <c:v>2150.6999999999998</c:v>
                </c:pt>
                <c:pt idx="7">
                  <c:v>2115.6999999999998</c:v>
                </c:pt>
                <c:pt idx="8">
                  <c:v>2230.1999999999998</c:v>
                </c:pt>
                <c:pt idx="9">
                  <c:v>2609.1999999999998</c:v>
                </c:pt>
                <c:pt idx="10">
                  <c:v>2892.7</c:v>
                </c:pt>
                <c:pt idx="11">
                  <c:v>3274.7</c:v>
                </c:pt>
                <c:pt idx="12">
                  <c:v>3979.2</c:v>
                </c:pt>
                <c:pt idx="13">
                  <c:v>4880.8</c:v>
                </c:pt>
                <c:pt idx="14">
                  <c:v>6074.2</c:v>
                </c:pt>
                <c:pt idx="15">
                  <c:v>5953.1</c:v>
                </c:pt>
                <c:pt idx="16">
                  <c:v>6769</c:v>
                </c:pt>
                <c:pt idx="17">
                  <c:v>8199.2000000000007</c:v>
                </c:pt>
                <c:pt idx="18">
                  <c:v>9859.4</c:v>
                </c:pt>
                <c:pt idx="19">
                  <c:v>10072.9</c:v>
                </c:pt>
                <c:pt idx="20">
                  <c:v>12262.5</c:v>
                </c:pt>
                <c:pt idx="21">
                  <c:v>14503.5</c:v>
                </c:pt>
                <c:pt idx="22">
                  <c:v>17961.3</c:v>
                </c:pt>
                <c:pt idx="23">
                  <c:v>20297.099999999995</c:v>
                </c:pt>
                <c:pt idx="24">
                  <c:v>22008</c:v>
                </c:pt>
                <c:pt idx="25">
                  <c:v>24817</c:v>
                </c:pt>
                <c:pt idx="26">
                  <c:v>27310.2</c:v>
                </c:pt>
                <c:pt idx="27">
                  <c:v>31400.9</c:v>
                </c:pt>
                <c:pt idx="28">
                  <c:v>34552.9</c:v>
                </c:pt>
                <c:pt idx="29">
                  <c:v>36890.6</c:v>
                </c:pt>
                <c:pt idx="30">
                  <c:v>42099.3</c:v>
                </c:pt>
                <c:pt idx="31">
                  <c:v>46479.199999999997</c:v>
                </c:pt>
                <c:pt idx="32">
                  <c:v>49098</c:v>
                </c:pt>
                <c:pt idx="33">
                  <c:v>51942.7</c:v>
                </c:pt>
                <c:pt idx="34">
                  <c:v>53734.5</c:v>
                </c:pt>
                <c:pt idx="35">
                  <c:v>56794.6</c:v>
                </c:pt>
                <c:pt idx="36">
                  <c:v>61072.5</c:v>
                </c:pt>
                <c:pt idx="37">
                  <c:v>60221.3</c:v>
                </c:pt>
                <c:pt idx="38">
                  <c:v>60010.2</c:v>
                </c:pt>
                <c:pt idx="39">
                  <c:v>60204.2</c:v>
                </c:pt>
                <c:pt idx="40">
                  <c:v>59139.199999999997</c:v>
                </c:pt>
                <c:pt idx="41">
                  <c:v>56328.1</c:v>
                </c:pt>
                <c:pt idx="42">
                  <c:v>51314.3</c:v>
                </c:pt>
                <c:pt idx="43">
                  <c:v>49591.4</c:v>
                </c:pt>
                <c:pt idx="44">
                  <c:v>46767</c:v>
                </c:pt>
                <c:pt idx="45">
                  <c:v>41992</c:v>
                </c:pt>
                <c:pt idx="46">
                  <c:v>36537.800000000003</c:v>
                </c:pt>
                <c:pt idx="47">
                  <c:v>33420.800000000003</c:v>
                </c:pt>
                <c:pt idx="48">
                  <c:v>28618.799999999996</c:v>
                </c:pt>
                <c:pt idx="49">
                  <c:v>26340.9</c:v>
                </c:pt>
                <c:pt idx="50">
                  <c:v>22624.5</c:v>
                </c:pt>
                <c:pt idx="51">
                  <c:v>19650.5</c:v>
                </c:pt>
                <c:pt idx="52">
                  <c:v>17184.2</c:v>
                </c:pt>
                <c:pt idx="53">
                  <c:v>13963.4</c:v>
                </c:pt>
                <c:pt idx="54">
                  <c:v>11621.4</c:v>
                </c:pt>
                <c:pt idx="55">
                  <c:v>10308.4</c:v>
                </c:pt>
                <c:pt idx="56">
                  <c:v>8498.4</c:v>
                </c:pt>
                <c:pt idx="57">
                  <c:v>8037.2</c:v>
                </c:pt>
                <c:pt idx="58">
                  <c:v>7054</c:v>
                </c:pt>
                <c:pt idx="59">
                  <c:v>5559.6</c:v>
                </c:pt>
                <c:pt idx="60">
                  <c:v>4751.3</c:v>
                </c:pt>
                <c:pt idx="61">
                  <c:v>4227.2</c:v>
                </c:pt>
                <c:pt idx="62">
                  <c:v>3698.1</c:v>
                </c:pt>
                <c:pt idx="63">
                  <c:v>3460.1</c:v>
                </c:pt>
                <c:pt idx="64">
                  <c:v>2899.8</c:v>
                </c:pt>
                <c:pt idx="65">
                  <c:v>2329.4</c:v>
                </c:pt>
                <c:pt idx="66">
                  <c:v>2651.7</c:v>
                </c:pt>
                <c:pt idx="67">
                  <c:v>2516.6</c:v>
                </c:pt>
                <c:pt idx="68">
                  <c:v>2399.1999999999998</c:v>
                </c:pt>
                <c:pt idx="69">
                  <c:v>2161.9</c:v>
                </c:pt>
                <c:pt idx="70">
                  <c:v>2220.9</c:v>
                </c:pt>
                <c:pt idx="71">
                  <c:v>2274.3000000000002</c:v>
                </c:pt>
                <c:pt idx="72">
                  <c:v>1789.8</c:v>
                </c:pt>
                <c:pt idx="73">
                  <c:v>2084.1999999999998</c:v>
                </c:pt>
                <c:pt idx="74">
                  <c:v>1816.9</c:v>
                </c:pt>
                <c:pt idx="75">
                  <c:v>1646.8</c:v>
                </c:pt>
                <c:pt idx="76">
                  <c:v>1720.6</c:v>
                </c:pt>
                <c:pt idx="77">
                  <c:v>1687.1</c:v>
                </c:pt>
                <c:pt idx="78">
                  <c:v>1618.8</c:v>
                </c:pt>
                <c:pt idx="79">
                  <c:v>1672.4</c:v>
                </c:pt>
                <c:pt idx="80">
                  <c:v>1557.4</c:v>
                </c:pt>
                <c:pt idx="81">
                  <c:v>1521</c:v>
                </c:pt>
                <c:pt idx="82">
                  <c:v>1507.4</c:v>
                </c:pt>
                <c:pt idx="83">
                  <c:v>1408.4</c:v>
                </c:pt>
                <c:pt idx="84">
                  <c:v>1417.1</c:v>
                </c:pt>
                <c:pt idx="85">
                  <c:v>1405.2</c:v>
                </c:pt>
                <c:pt idx="86">
                  <c:v>1339.8</c:v>
                </c:pt>
                <c:pt idx="87">
                  <c:v>1319.2</c:v>
                </c:pt>
                <c:pt idx="88">
                  <c:v>1384.2</c:v>
                </c:pt>
                <c:pt idx="89">
                  <c:v>1415.2</c:v>
                </c:pt>
              </c:numCache>
            </c:numRef>
          </c:val>
        </c:ser>
        <c:ser>
          <c:idx val="32"/>
          <c:order val="32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Sheet1!$AH$11:$AH$100</c:f>
              <c:numCache>
                <c:formatCode>#,##0.00</c:formatCode>
                <c:ptCount val="90"/>
                <c:pt idx="0" formatCode="General">
                  <c:v>33</c:v>
                </c:pt>
                <c:pt idx="1">
                  <c:v>1928.4</c:v>
                </c:pt>
                <c:pt idx="2">
                  <c:v>2091.8000000000002</c:v>
                </c:pt>
                <c:pt idx="3">
                  <c:v>1999.8</c:v>
                </c:pt>
                <c:pt idx="4">
                  <c:v>2083.9</c:v>
                </c:pt>
                <c:pt idx="5">
                  <c:v>1954.3</c:v>
                </c:pt>
                <c:pt idx="6">
                  <c:v>2351.9</c:v>
                </c:pt>
                <c:pt idx="7">
                  <c:v>2404.4</c:v>
                </c:pt>
                <c:pt idx="8">
                  <c:v>2354.9</c:v>
                </c:pt>
                <c:pt idx="9">
                  <c:v>2710.7</c:v>
                </c:pt>
                <c:pt idx="10">
                  <c:v>3074</c:v>
                </c:pt>
                <c:pt idx="11">
                  <c:v>3601.1</c:v>
                </c:pt>
                <c:pt idx="12">
                  <c:v>4419.6000000000004</c:v>
                </c:pt>
                <c:pt idx="13">
                  <c:v>4354.6000000000004</c:v>
                </c:pt>
                <c:pt idx="14">
                  <c:v>5595.9</c:v>
                </c:pt>
                <c:pt idx="15">
                  <c:v>6843.3</c:v>
                </c:pt>
                <c:pt idx="16">
                  <c:v>7163.7</c:v>
                </c:pt>
                <c:pt idx="17">
                  <c:v>7977.9</c:v>
                </c:pt>
                <c:pt idx="18">
                  <c:v>9698.9</c:v>
                </c:pt>
                <c:pt idx="19">
                  <c:v>11191</c:v>
                </c:pt>
                <c:pt idx="20">
                  <c:v>12501.6</c:v>
                </c:pt>
                <c:pt idx="21">
                  <c:v>15203.6</c:v>
                </c:pt>
                <c:pt idx="22">
                  <c:v>17683.400000000001</c:v>
                </c:pt>
                <c:pt idx="23">
                  <c:v>19628.5</c:v>
                </c:pt>
                <c:pt idx="24">
                  <c:v>23729.599999999995</c:v>
                </c:pt>
                <c:pt idx="25">
                  <c:v>25874.9</c:v>
                </c:pt>
                <c:pt idx="26">
                  <c:v>29695.3</c:v>
                </c:pt>
                <c:pt idx="27">
                  <c:v>34206.199999999997</c:v>
                </c:pt>
                <c:pt idx="28">
                  <c:v>38370.5</c:v>
                </c:pt>
                <c:pt idx="29">
                  <c:v>41140.800000000003</c:v>
                </c:pt>
                <c:pt idx="30">
                  <c:v>46189.8</c:v>
                </c:pt>
                <c:pt idx="31">
                  <c:v>50374.9</c:v>
                </c:pt>
                <c:pt idx="32">
                  <c:v>52356.7</c:v>
                </c:pt>
                <c:pt idx="33">
                  <c:v>58111.8</c:v>
                </c:pt>
                <c:pt idx="34">
                  <c:v>59693.9</c:v>
                </c:pt>
                <c:pt idx="35">
                  <c:v>61050.1</c:v>
                </c:pt>
                <c:pt idx="36">
                  <c:v>65522.6</c:v>
                </c:pt>
                <c:pt idx="37">
                  <c:v>66643.7</c:v>
                </c:pt>
                <c:pt idx="38">
                  <c:v>66719.100000000006</c:v>
                </c:pt>
                <c:pt idx="39">
                  <c:v>65381.4</c:v>
                </c:pt>
                <c:pt idx="40">
                  <c:v>65405.2</c:v>
                </c:pt>
                <c:pt idx="41">
                  <c:v>62709.5</c:v>
                </c:pt>
                <c:pt idx="42">
                  <c:v>60283.6</c:v>
                </c:pt>
                <c:pt idx="43">
                  <c:v>54907.8</c:v>
                </c:pt>
                <c:pt idx="44">
                  <c:v>50370.3</c:v>
                </c:pt>
                <c:pt idx="45">
                  <c:v>45949.1</c:v>
                </c:pt>
                <c:pt idx="46">
                  <c:v>42139.199999999997</c:v>
                </c:pt>
                <c:pt idx="47">
                  <c:v>37820.199999999997</c:v>
                </c:pt>
                <c:pt idx="48">
                  <c:v>33985.599999999999</c:v>
                </c:pt>
                <c:pt idx="49">
                  <c:v>28224.7</c:v>
                </c:pt>
                <c:pt idx="50">
                  <c:v>25104.5</c:v>
                </c:pt>
                <c:pt idx="51">
                  <c:v>22223.3</c:v>
                </c:pt>
                <c:pt idx="52">
                  <c:v>18154.900000000001</c:v>
                </c:pt>
                <c:pt idx="53">
                  <c:v>15980.6</c:v>
                </c:pt>
                <c:pt idx="54">
                  <c:v>14139</c:v>
                </c:pt>
                <c:pt idx="55">
                  <c:v>11342</c:v>
                </c:pt>
                <c:pt idx="56">
                  <c:v>9330.9</c:v>
                </c:pt>
                <c:pt idx="57">
                  <c:v>8598.4</c:v>
                </c:pt>
                <c:pt idx="58">
                  <c:v>6844.3</c:v>
                </c:pt>
                <c:pt idx="59">
                  <c:v>6164.4</c:v>
                </c:pt>
                <c:pt idx="60">
                  <c:v>5049.7</c:v>
                </c:pt>
                <c:pt idx="61">
                  <c:v>3935</c:v>
                </c:pt>
                <c:pt idx="62">
                  <c:v>4158.9000000000005</c:v>
                </c:pt>
                <c:pt idx="63">
                  <c:v>3774.7</c:v>
                </c:pt>
                <c:pt idx="64">
                  <c:v>2974.1</c:v>
                </c:pt>
                <c:pt idx="65">
                  <c:v>2728.7</c:v>
                </c:pt>
                <c:pt idx="66">
                  <c:v>2493.8000000000002</c:v>
                </c:pt>
                <c:pt idx="67">
                  <c:v>2425.8000000000002</c:v>
                </c:pt>
                <c:pt idx="68">
                  <c:v>2162.9</c:v>
                </c:pt>
                <c:pt idx="69">
                  <c:v>2203.6999999999998</c:v>
                </c:pt>
                <c:pt idx="70">
                  <c:v>2219.5</c:v>
                </c:pt>
                <c:pt idx="71">
                  <c:v>2127.6999999999998</c:v>
                </c:pt>
                <c:pt idx="72">
                  <c:v>2242.9</c:v>
                </c:pt>
                <c:pt idx="73">
                  <c:v>2141.3000000000002</c:v>
                </c:pt>
                <c:pt idx="74">
                  <c:v>1846.1</c:v>
                </c:pt>
                <c:pt idx="75">
                  <c:v>1835.6</c:v>
                </c:pt>
                <c:pt idx="76">
                  <c:v>1807.3</c:v>
                </c:pt>
                <c:pt idx="77">
                  <c:v>1775.2</c:v>
                </c:pt>
                <c:pt idx="78">
                  <c:v>1610.1</c:v>
                </c:pt>
                <c:pt idx="79">
                  <c:v>1521.4</c:v>
                </c:pt>
                <c:pt idx="80">
                  <c:v>1546.1</c:v>
                </c:pt>
                <c:pt idx="81">
                  <c:v>1580.1</c:v>
                </c:pt>
                <c:pt idx="82">
                  <c:v>1815.5</c:v>
                </c:pt>
                <c:pt idx="83">
                  <c:v>1387.1</c:v>
                </c:pt>
                <c:pt idx="84">
                  <c:v>1583.3</c:v>
                </c:pt>
                <c:pt idx="85">
                  <c:v>1434.1</c:v>
                </c:pt>
                <c:pt idx="86">
                  <c:v>1397.2</c:v>
                </c:pt>
                <c:pt idx="87">
                  <c:v>1303.2</c:v>
                </c:pt>
                <c:pt idx="88">
                  <c:v>1316.3</c:v>
                </c:pt>
                <c:pt idx="89">
                  <c:v>1539.9</c:v>
                </c:pt>
              </c:numCache>
            </c:numRef>
          </c:val>
        </c:ser>
        <c:ser>
          <c:idx val="33"/>
          <c:order val="33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Sheet1!$AI$11:$AI$100</c:f>
              <c:numCache>
                <c:formatCode>#,##0.00</c:formatCode>
                <c:ptCount val="90"/>
                <c:pt idx="0" formatCode="General">
                  <c:v>34</c:v>
                </c:pt>
                <c:pt idx="1">
                  <c:v>1912.7</c:v>
                </c:pt>
                <c:pt idx="2">
                  <c:v>2000.6</c:v>
                </c:pt>
                <c:pt idx="3">
                  <c:v>2070.8000000000002</c:v>
                </c:pt>
                <c:pt idx="4">
                  <c:v>1969</c:v>
                </c:pt>
                <c:pt idx="5">
                  <c:v>1943</c:v>
                </c:pt>
                <c:pt idx="6">
                  <c:v>2130.1</c:v>
                </c:pt>
                <c:pt idx="7">
                  <c:v>2435.1</c:v>
                </c:pt>
                <c:pt idx="8">
                  <c:v>2823.5</c:v>
                </c:pt>
                <c:pt idx="9">
                  <c:v>2959.7</c:v>
                </c:pt>
                <c:pt idx="10">
                  <c:v>3105.6</c:v>
                </c:pt>
                <c:pt idx="11">
                  <c:v>4148.2</c:v>
                </c:pt>
                <c:pt idx="12">
                  <c:v>4182.9000000000005</c:v>
                </c:pt>
                <c:pt idx="13">
                  <c:v>4707</c:v>
                </c:pt>
                <c:pt idx="14">
                  <c:v>6042.2</c:v>
                </c:pt>
                <c:pt idx="15">
                  <c:v>6962.8</c:v>
                </c:pt>
                <c:pt idx="16">
                  <c:v>8036.2</c:v>
                </c:pt>
                <c:pt idx="17">
                  <c:v>9358.4</c:v>
                </c:pt>
                <c:pt idx="18">
                  <c:v>10858.9</c:v>
                </c:pt>
                <c:pt idx="19">
                  <c:v>12258.2</c:v>
                </c:pt>
                <c:pt idx="20">
                  <c:v>13644.2</c:v>
                </c:pt>
                <c:pt idx="21">
                  <c:v>16300.7</c:v>
                </c:pt>
                <c:pt idx="22">
                  <c:v>18693.099999999995</c:v>
                </c:pt>
                <c:pt idx="23">
                  <c:v>22276.6</c:v>
                </c:pt>
                <c:pt idx="24">
                  <c:v>24645.5</c:v>
                </c:pt>
                <c:pt idx="25">
                  <c:v>27798.1</c:v>
                </c:pt>
                <c:pt idx="26">
                  <c:v>31851.7</c:v>
                </c:pt>
                <c:pt idx="27">
                  <c:v>35171.300000000003</c:v>
                </c:pt>
                <c:pt idx="28">
                  <c:v>39964.6</c:v>
                </c:pt>
                <c:pt idx="29">
                  <c:v>45902.2</c:v>
                </c:pt>
                <c:pt idx="30">
                  <c:v>50454.8</c:v>
                </c:pt>
                <c:pt idx="31">
                  <c:v>54695.6</c:v>
                </c:pt>
                <c:pt idx="32">
                  <c:v>59732.7</c:v>
                </c:pt>
                <c:pt idx="33">
                  <c:v>64003.4</c:v>
                </c:pt>
                <c:pt idx="34">
                  <c:v>68065.100000000006</c:v>
                </c:pt>
                <c:pt idx="35">
                  <c:v>71018.7</c:v>
                </c:pt>
                <c:pt idx="36">
                  <c:v>75211.5</c:v>
                </c:pt>
                <c:pt idx="37">
                  <c:v>74260.3</c:v>
                </c:pt>
                <c:pt idx="38">
                  <c:v>76379.8</c:v>
                </c:pt>
                <c:pt idx="39">
                  <c:v>73096.899999999994</c:v>
                </c:pt>
                <c:pt idx="40">
                  <c:v>73658.3</c:v>
                </c:pt>
                <c:pt idx="41">
                  <c:v>70646.7</c:v>
                </c:pt>
                <c:pt idx="42">
                  <c:v>65321.7</c:v>
                </c:pt>
                <c:pt idx="43">
                  <c:v>62714.400000000001</c:v>
                </c:pt>
                <c:pt idx="44">
                  <c:v>57363.199999999997</c:v>
                </c:pt>
                <c:pt idx="45">
                  <c:v>51618.2</c:v>
                </c:pt>
                <c:pt idx="46">
                  <c:v>47794.1</c:v>
                </c:pt>
                <c:pt idx="47">
                  <c:v>43170.2</c:v>
                </c:pt>
                <c:pt idx="48">
                  <c:v>37401.699999999997</c:v>
                </c:pt>
                <c:pt idx="49">
                  <c:v>30795</c:v>
                </c:pt>
                <c:pt idx="50">
                  <c:v>27348.1</c:v>
                </c:pt>
                <c:pt idx="51">
                  <c:v>23741.7</c:v>
                </c:pt>
                <c:pt idx="52">
                  <c:v>21184.3</c:v>
                </c:pt>
                <c:pt idx="53">
                  <c:v>16764</c:v>
                </c:pt>
                <c:pt idx="54">
                  <c:v>14193.2</c:v>
                </c:pt>
                <c:pt idx="55">
                  <c:v>12170.2</c:v>
                </c:pt>
                <c:pt idx="56">
                  <c:v>10293.6</c:v>
                </c:pt>
                <c:pt idx="57">
                  <c:v>8670.5</c:v>
                </c:pt>
                <c:pt idx="58">
                  <c:v>7862.3</c:v>
                </c:pt>
                <c:pt idx="59">
                  <c:v>6911.2</c:v>
                </c:pt>
                <c:pt idx="60">
                  <c:v>5278.5</c:v>
                </c:pt>
                <c:pt idx="61">
                  <c:v>4598.4000000000005</c:v>
                </c:pt>
                <c:pt idx="62">
                  <c:v>4452</c:v>
                </c:pt>
                <c:pt idx="63">
                  <c:v>4001.6</c:v>
                </c:pt>
                <c:pt idx="64">
                  <c:v>3484.2</c:v>
                </c:pt>
                <c:pt idx="65">
                  <c:v>3222.5</c:v>
                </c:pt>
                <c:pt idx="66">
                  <c:v>2592.8000000000002</c:v>
                </c:pt>
                <c:pt idx="67">
                  <c:v>2519.6999999999998</c:v>
                </c:pt>
                <c:pt idx="68">
                  <c:v>2251.3000000000002</c:v>
                </c:pt>
                <c:pt idx="69">
                  <c:v>2112.4</c:v>
                </c:pt>
                <c:pt idx="70">
                  <c:v>2098</c:v>
                </c:pt>
                <c:pt idx="71">
                  <c:v>2226.6999999999998</c:v>
                </c:pt>
                <c:pt idx="72">
                  <c:v>2035.8</c:v>
                </c:pt>
                <c:pt idx="73">
                  <c:v>1941</c:v>
                </c:pt>
                <c:pt idx="74">
                  <c:v>1647.9</c:v>
                </c:pt>
                <c:pt idx="75">
                  <c:v>1912.4</c:v>
                </c:pt>
                <c:pt idx="76">
                  <c:v>1841</c:v>
                </c:pt>
                <c:pt idx="77">
                  <c:v>1930.1</c:v>
                </c:pt>
                <c:pt idx="78">
                  <c:v>1499.6</c:v>
                </c:pt>
                <c:pt idx="79">
                  <c:v>1563.9</c:v>
                </c:pt>
                <c:pt idx="80">
                  <c:v>1540.1</c:v>
                </c:pt>
                <c:pt idx="81">
                  <c:v>1583</c:v>
                </c:pt>
                <c:pt idx="82">
                  <c:v>1421.3</c:v>
                </c:pt>
                <c:pt idx="83">
                  <c:v>1470.5</c:v>
                </c:pt>
                <c:pt idx="84">
                  <c:v>1514.1</c:v>
                </c:pt>
                <c:pt idx="85">
                  <c:v>1350.5</c:v>
                </c:pt>
                <c:pt idx="86">
                  <c:v>1533.6</c:v>
                </c:pt>
                <c:pt idx="87">
                  <c:v>1570.3</c:v>
                </c:pt>
                <c:pt idx="88">
                  <c:v>1500.5</c:v>
                </c:pt>
                <c:pt idx="89">
                  <c:v>1541.4</c:v>
                </c:pt>
              </c:numCache>
            </c:numRef>
          </c:val>
        </c:ser>
        <c:ser>
          <c:idx val="34"/>
          <c:order val="34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Sheet1!$AJ$11:$AJ$100</c:f>
              <c:numCache>
                <c:formatCode>#,##0.00</c:formatCode>
                <c:ptCount val="90"/>
                <c:pt idx="0" formatCode="General">
                  <c:v>35</c:v>
                </c:pt>
                <c:pt idx="1">
                  <c:v>2036.7</c:v>
                </c:pt>
                <c:pt idx="2">
                  <c:v>1855.2</c:v>
                </c:pt>
                <c:pt idx="3">
                  <c:v>2300.1</c:v>
                </c:pt>
                <c:pt idx="4">
                  <c:v>2097.9</c:v>
                </c:pt>
                <c:pt idx="5">
                  <c:v>2085.6</c:v>
                </c:pt>
                <c:pt idx="6">
                  <c:v>2207.8000000000002</c:v>
                </c:pt>
                <c:pt idx="7">
                  <c:v>2297.5</c:v>
                </c:pt>
                <c:pt idx="8">
                  <c:v>3001.9</c:v>
                </c:pt>
                <c:pt idx="9">
                  <c:v>3093.6</c:v>
                </c:pt>
                <c:pt idx="10">
                  <c:v>3444.2</c:v>
                </c:pt>
                <c:pt idx="11">
                  <c:v>3885.1</c:v>
                </c:pt>
                <c:pt idx="12">
                  <c:v>4222.6000000000004</c:v>
                </c:pt>
                <c:pt idx="13">
                  <c:v>5292.7</c:v>
                </c:pt>
                <c:pt idx="14">
                  <c:v>5984.4</c:v>
                </c:pt>
                <c:pt idx="15">
                  <c:v>7269.6</c:v>
                </c:pt>
                <c:pt idx="16">
                  <c:v>7820</c:v>
                </c:pt>
                <c:pt idx="17">
                  <c:v>9061.4</c:v>
                </c:pt>
                <c:pt idx="18">
                  <c:v>11532.7</c:v>
                </c:pt>
                <c:pt idx="19">
                  <c:v>12991.8</c:v>
                </c:pt>
                <c:pt idx="20">
                  <c:v>15070.7</c:v>
                </c:pt>
                <c:pt idx="21">
                  <c:v>17320.2</c:v>
                </c:pt>
                <c:pt idx="22">
                  <c:v>21152.6</c:v>
                </c:pt>
                <c:pt idx="23">
                  <c:v>23247.599999999995</c:v>
                </c:pt>
                <c:pt idx="24">
                  <c:v>27665.1</c:v>
                </c:pt>
                <c:pt idx="25">
                  <c:v>31760</c:v>
                </c:pt>
                <c:pt idx="26">
                  <c:v>34547.1</c:v>
                </c:pt>
                <c:pt idx="27">
                  <c:v>39532.1</c:v>
                </c:pt>
                <c:pt idx="28">
                  <c:v>44171.1</c:v>
                </c:pt>
                <c:pt idx="29">
                  <c:v>49149.2</c:v>
                </c:pt>
                <c:pt idx="30">
                  <c:v>54823.199999999997</c:v>
                </c:pt>
                <c:pt idx="31">
                  <c:v>59272.4</c:v>
                </c:pt>
                <c:pt idx="32">
                  <c:v>63634</c:v>
                </c:pt>
                <c:pt idx="33">
                  <c:v>70225.7</c:v>
                </c:pt>
                <c:pt idx="34">
                  <c:v>74740.7</c:v>
                </c:pt>
                <c:pt idx="35">
                  <c:v>77129.399999999994</c:v>
                </c:pt>
                <c:pt idx="36">
                  <c:v>77966.600000000006</c:v>
                </c:pt>
                <c:pt idx="37">
                  <c:v>81095.3</c:v>
                </c:pt>
                <c:pt idx="38">
                  <c:v>85867</c:v>
                </c:pt>
                <c:pt idx="39">
                  <c:v>82296.100000000006</c:v>
                </c:pt>
                <c:pt idx="40">
                  <c:v>80052.600000000006</c:v>
                </c:pt>
                <c:pt idx="41">
                  <c:v>76924.399999999994</c:v>
                </c:pt>
                <c:pt idx="42">
                  <c:v>71826.899999999994</c:v>
                </c:pt>
                <c:pt idx="43">
                  <c:v>67654.5</c:v>
                </c:pt>
                <c:pt idx="44">
                  <c:v>63177.599999999999</c:v>
                </c:pt>
                <c:pt idx="45">
                  <c:v>57347.9</c:v>
                </c:pt>
                <c:pt idx="46">
                  <c:v>51586.400000000001</c:v>
                </c:pt>
                <c:pt idx="47">
                  <c:v>46275.9</c:v>
                </c:pt>
                <c:pt idx="48">
                  <c:v>40102.9</c:v>
                </c:pt>
                <c:pt idx="49">
                  <c:v>35793.300000000003</c:v>
                </c:pt>
                <c:pt idx="50">
                  <c:v>29817.1</c:v>
                </c:pt>
                <c:pt idx="51">
                  <c:v>27481.8</c:v>
                </c:pt>
                <c:pt idx="52">
                  <c:v>21980.799999999996</c:v>
                </c:pt>
                <c:pt idx="53">
                  <c:v>19231.099999999995</c:v>
                </c:pt>
                <c:pt idx="54">
                  <c:v>16452.5</c:v>
                </c:pt>
                <c:pt idx="55">
                  <c:v>12949.5</c:v>
                </c:pt>
                <c:pt idx="56">
                  <c:v>12027.6</c:v>
                </c:pt>
                <c:pt idx="57">
                  <c:v>9877.5</c:v>
                </c:pt>
                <c:pt idx="58">
                  <c:v>8631.2999999999975</c:v>
                </c:pt>
                <c:pt idx="59">
                  <c:v>6595.3</c:v>
                </c:pt>
                <c:pt idx="60">
                  <c:v>5542</c:v>
                </c:pt>
                <c:pt idx="61">
                  <c:v>5179.3</c:v>
                </c:pt>
                <c:pt idx="62">
                  <c:v>4178.9000000000005</c:v>
                </c:pt>
                <c:pt idx="63">
                  <c:v>4342.1000000000004</c:v>
                </c:pt>
                <c:pt idx="64">
                  <c:v>3264.6</c:v>
                </c:pt>
                <c:pt idx="65">
                  <c:v>2793.8</c:v>
                </c:pt>
                <c:pt idx="66">
                  <c:v>2603.8000000000002</c:v>
                </c:pt>
                <c:pt idx="67">
                  <c:v>2737.4</c:v>
                </c:pt>
                <c:pt idx="68">
                  <c:v>2169.1999999999998</c:v>
                </c:pt>
                <c:pt idx="69">
                  <c:v>2472.1</c:v>
                </c:pt>
                <c:pt idx="70">
                  <c:v>2114.3000000000002</c:v>
                </c:pt>
                <c:pt idx="71">
                  <c:v>1935</c:v>
                </c:pt>
                <c:pt idx="72">
                  <c:v>1893.6</c:v>
                </c:pt>
                <c:pt idx="73">
                  <c:v>1948.9</c:v>
                </c:pt>
                <c:pt idx="74">
                  <c:v>1934.4</c:v>
                </c:pt>
                <c:pt idx="75">
                  <c:v>1684.8</c:v>
                </c:pt>
                <c:pt idx="76">
                  <c:v>1702.2</c:v>
                </c:pt>
                <c:pt idx="77">
                  <c:v>1800.6</c:v>
                </c:pt>
                <c:pt idx="78">
                  <c:v>1772.2</c:v>
                </c:pt>
                <c:pt idx="79">
                  <c:v>1823.3</c:v>
                </c:pt>
                <c:pt idx="80">
                  <c:v>1622.7</c:v>
                </c:pt>
                <c:pt idx="81">
                  <c:v>1477.1</c:v>
                </c:pt>
                <c:pt idx="82">
                  <c:v>1554.7</c:v>
                </c:pt>
                <c:pt idx="83">
                  <c:v>1636.1</c:v>
                </c:pt>
                <c:pt idx="84">
                  <c:v>1618.1</c:v>
                </c:pt>
                <c:pt idx="85">
                  <c:v>1416.5</c:v>
                </c:pt>
                <c:pt idx="86">
                  <c:v>1475.3</c:v>
                </c:pt>
                <c:pt idx="87">
                  <c:v>1420.7</c:v>
                </c:pt>
                <c:pt idx="88">
                  <c:v>1562.4</c:v>
                </c:pt>
                <c:pt idx="89">
                  <c:v>1573.2</c:v>
                </c:pt>
              </c:numCache>
            </c:numRef>
          </c:val>
        </c:ser>
        <c:ser>
          <c:idx val="35"/>
          <c:order val="35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Sheet1!$AK$11:$AK$100</c:f>
              <c:numCache>
                <c:formatCode>#,##0.00</c:formatCode>
                <c:ptCount val="90"/>
                <c:pt idx="0" formatCode="General">
                  <c:v>36</c:v>
                </c:pt>
                <c:pt idx="1">
                  <c:v>1989.6</c:v>
                </c:pt>
                <c:pt idx="2">
                  <c:v>2155.8000000000002</c:v>
                </c:pt>
                <c:pt idx="3">
                  <c:v>2017.8</c:v>
                </c:pt>
                <c:pt idx="4">
                  <c:v>2089</c:v>
                </c:pt>
                <c:pt idx="5">
                  <c:v>2484.1</c:v>
                </c:pt>
                <c:pt idx="6">
                  <c:v>2412.6</c:v>
                </c:pt>
                <c:pt idx="7">
                  <c:v>2211.6999999999998</c:v>
                </c:pt>
                <c:pt idx="8">
                  <c:v>2694.1</c:v>
                </c:pt>
                <c:pt idx="9">
                  <c:v>3068.4</c:v>
                </c:pt>
                <c:pt idx="10">
                  <c:v>3234.7</c:v>
                </c:pt>
                <c:pt idx="11">
                  <c:v>4058.7</c:v>
                </c:pt>
                <c:pt idx="12">
                  <c:v>4389.6000000000004</c:v>
                </c:pt>
                <c:pt idx="13">
                  <c:v>4598.2</c:v>
                </c:pt>
                <c:pt idx="14">
                  <c:v>5721.8</c:v>
                </c:pt>
                <c:pt idx="15">
                  <c:v>7221.9</c:v>
                </c:pt>
                <c:pt idx="16">
                  <c:v>7814.7</c:v>
                </c:pt>
                <c:pt idx="17">
                  <c:v>9716.7999999999975</c:v>
                </c:pt>
                <c:pt idx="18">
                  <c:v>11625.2</c:v>
                </c:pt>
                <c:pt idx="19">
                  <c:v>13451.8</c:v>
                </c:pt>
                <c:pt idx="20">
                  <c:v>15654.6</c:v>
                </c:pt>
                <c:pt idx="21">
                  <c:v>18789.099999999995</c:v>
                </c:pt>
                <c:pt idx="22">
                  <c:v>22003.5</c:v>
                </c:pt>
                <c:pt idx="23">
                  <c:v>24006.7</c:v>
                </c:pt>
                <c:pt idx="24">
                  <c:v>27056</c:v>
                </c:pt>
                <c:pt idx="25">
                  <c:v>32266.7</c:v>
                </c:pt>
                <c:pt idx="26">
                  <c:v>36629.699999999997</c:v>
                </c:pt>
                <c:pt idx="27">
                  <c:v>42277.9</c:v>
                </c:pt>
                <c:pt idx="28">
                  <c:v>46821.599999999999</c:v>
                </c:pt>
                <c:pt idx="29">
                  <c:v>50875.9</c:v>
                </c:pt>
                <c:pt idx="30">
                  <c:v>57703.7</c:v>
                </c:pt>
                <c:pt idx="31">
                  <c:v>64232.7</c:v>
                </c:pt>
                <c:pt idx="32">
                  <c:v>69499.899999999994</c:v>
                </c:pt>
                <c:pt idx="33">
                  <c:v>74248.5</c:v>
                </c:pt>
                <c:pt idx="34">
                  <c:v>82143</c:v>
                </c:pt>
                <c:pt idx="35">
                  <c:v>83798.100000000006</c:v>
                </c:pt>
                <c:pt idx="36">
                  <c:v>86161</c:v>
                </c:pt>
                <c:pt idx="37">
                  <c:v>90990.8</c:v>
                </c:pt>
                <c:pt idx="38">
                  <c:v>92528.6</c:v>
                </c:pt>
                <c:pt idx="39">
                  <c:v>92104.2</c:v>
                </c:pt>
                <c:pt idx="40">
                  <c:v>87501.6</c:v>
                </c:pt>
                <c:pt idx="41">
                  <c:v>84019.8</c:v>
                </c:pt>
                <c:pt idx="42">
                  <c:v>80242.5</c:v>
                </c:pt>
                <c:pt idx="43">
                  <c:v>76811.3</c:v>
                </c:pt>
                <c:pt idx="44">
                  <c:v>68243.7</c:v>
                </c:pt>
                <c:pt idx="45">
                  <c:v>63252.800000000003</c:v>
                </c:pt>
                <c:pt idx="46">
                  <c:v>57303</c:v>
                </c:pt>
                <c:pt idx="47">
                  <c:v>51877.1</c:v>
                </c:pt>
                <c:pt idx="48">
                  <c:v>45086.5</c:v>
                </c:pt>
                <c:pt idx="49">
                  <c:v>39036.9</c:v>
                </c:pt>
                <c:pt idx="50">
                  <c:v>32957.9</c:v>
                </c:pt>
                <c:pt idx="51">
                  <c:v>29355.9</c:v>
                </c:pt>
                <c:pt idx="52">
                  <c:v>25588.6</c:v>
                </c:pt>
                <c:pt idx="53">
                  <c:v>20771</c:v>
                </c:pt>
                <c:pt idx="54">
                  <c:v>16933.599999999995</c:v>
                </c:pt>
                <c:pt idx="55">
                  <c:v>14575.5</c:v>
                </c:pt>
                <c:pt idx="56">
                  <c:v>11859.9</c:v>
                </c:pt>
                <c:pt idx="57">
                  <c:v>10474.1</c:v>
                </c:pt>
                <c:pt idx="58">
                  <c:v>8603.7999999999975</c:v>
                </c:pt>
                <c:pt idx="59">
                  <c:v>7071</c:v>
                </c:pt>
                <c:pt idx="60">
                  <c:v>6433</c:v>
                </c:pt>
                <c:pt idx="61">
                  <c:v>5351.9</c:v>
                </c:pt>
                <c:pt idx="62">
                  <c:v>4839.4000000000005</c:v>
                </c:pt>
                <c:pt idx="63">
                  <c:v>4386.8</c:v>
                </c:pt>
                <c:pt idx="64">
                  <c:v>3556.6</c:v>
                </c:pt>
                <c:pt idx="65">
                  <c:v>3052.1</c:v>
                </c:pt>
                <c:pt idx="66">
                  <c:v>2826.8</c:v>
                </c:pt>
                <c:pt idx="67">
                  <c:v>2440.3000000000002</c:v>
                </c:pt>
                <c:pt idx="68">
                  <c:v>2382.1</c:v>
                </c:pt>
                <c:pt idx="69">
                  <c:v>2418.5</c:v>
                </c:pt>
                <c:pt idx="70">
                  <c:v>2338</c:v>
                </c:pt>
                <c:pt idx="71">
                  <c:v>2025.6</c:v>
                </c:pt>
                <c:pt idx="72">
                  <c:v>1985.8</c:v>
                </c:pt>
                <c:pt idx="73">
                  <c:v>1892.7</c:v>
                </c:pt>
                <c:pt idx="74">
                  <c:v>1875.1</c:v>
                </c:pt>
                <c:pt idx="75">
                  <c:v>1753.7</c:v>
                </c:pt>
                <c:pt idx="76">
                  <c:v>1742.6</c:v>
                </c:pt>
                <c:pt idx="77">
                  <c:v>1693.2</c:v>
                </c:pt>
                <c:pt idx="78">
                  <c:v>1636.5</c:v>
                </c:pt>
                <c:pt idx="79">
                  <c:v>1589.3</c:v>
                </c:pt>
                <c:pt idx="80">
                  <c:v>1575.7</c:v>
                </c:pt>
                <c:pt idx="81">
                  <c:v>1490.7</c:v>
                </c:pt>
                <c:pt idx="82">
                  <c:v>1475</c:v>
                </c:pt>
                <c:pt idx="83">
                  <c:v>1496.4</c:v>
                </c:pt>
                <c:pt idx="84">
                  <c:v>1415</c:v>
                </c:pt>
                <c:pt idx="85">
                  <c:v>1490.9</c:v>
                </c:pt>
                <c:pt idx="86">
                  <c:v>1438.5</c:v>
                </c:pt>
                <c:pt idx="87">
                  <c:v>1483.1</c:v>
                </c:pt>
                <c:pt idx="88">
                  <c:v>1409.9</c:v>
                </c:pt>
                <c:pt idx="89">
                  <c:v>1491.2</c:v>
                </c:pt>
              </c:numCache>
            </c:numRef>
          </c:val>
        </c:ser>
        <c:ser>
          <c:idx val="36"/>
          <c:order val="36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Sheet1!$AL$11:$AL$100</c:f>
              <c:numCache>
                <c:formatCode>#,##0.00</c:formatCode>
                <c:ptCount val="90"/>
                <c:pt idx="0" formatCode="General">
                  <c:v>37</c:v>
                </c:pt>
                <c:pt idx="1">
                  <c:v>2099.6</c:v>
                </c:pt>
                <c:pt idx="2">
                  <c:v>2027</c:v>
                </c:pt>
                <c:pt idx="3">
                  <c:v>2021.2</c:v>
                </c:pt>
                <c:pt idx="4">
                  <c:v>2094.5</c:v>
                </c:pt>
                <c:pt idx="5">
                  <c:v>2221.1</c:v>
                </c:pt>
                <c:pt idx="6">
                  <c:v>2337.9</c:v>
                </c:pt>
                <c:pt idx="7">
                  <c:v>2386</c:v>
                </c:pt>
                <c:pt idx="8">
                  <c:v>2592.5</c:v>
                </c:pt>
                <c:pt idx="9">
                  <c:v>2781.4</c:v>
                </c:pt>
                <c:pt idx="10">
                  <c:v>3147.7</c:v>
                </c:pt>
                <c:pt idx="11">
                  <c:v>4129.7</c:v>
                </c:pt>
                <c:pt idx="12">
                  <c:v>4028.1</c:v>
                </c:pt>
                <c:pt idx="13">
                  <c:v>4860</c:v>
                </c:pt>
                <c:pt idx="14">
                  <c:v>5155.8</c:v>
                </c:pt>
                <c:pt idx="15">
                  <c:v>7118.6</c:v>
                </c:pt>
                <c:pt idx="16">
                  <c:v>8432.7000000000007</c:v>
                </c:pt>
                <c:pt idx="17">
                  <c:v>9289</c:v>
                </c:pt>
                <c:pt idx="18">
                  <c:v>12132.5</c:v>
                </c:pt>
                <c:pt idx="19">
                  <c:v>12620.6</c:v>
                </c:pt>
                <c:pt idx="20">
                  <c:v>15723.9</c:v>
                </c:pt>
                <c:pt idx="21">
                  <c:v>18539.599999999995</c:v>
                </c:pt>
                <c:pt idx="22">
                  <c:v>22035.5</c:v>
                </c:pt>
                <c:pt idx="23">
                  <c:v>25453.1</c:v>
                </c:pt>
                <c:pt idx="24">
                  <c:v>28863.200000000001</c:v>
                </c:pt>
                <c:pt idx="25">
                  <c:v>33000.699999999997</c:v>
                </c:pt>
                <c:pt idx="26">
                  <c:v>37815.300000000003</c:v>
                </c:pt>
                <c:pt idx="27">
                  <c:v>44403.9</c:v>
                </c:pt>
                <c:pt idx="28">
                  <c:v>47344.2</c:v>
                </c:pt>
                <c:pt idx="29">
                  <c:v>56485.4</c:v>
                </c:pt>
                <c:pt idx="30">
                  <c:v>60132.4</c:v>
                </c:pt>
                <c:pt idx="31">
                  <c:v>67977.100000000006</c:v>
                </c:pt>
                <c:pt idx="32">
                  <c:v>75951.7</c:v>
                </c:pt>
                <c:pt idx="33">
                  <c:v>79764.800000000003</c:v>
                </c:pt>
                <c:pt idx="34">
                  <c:v>84271.2</c:v>
                </c:pt>
                <c:pt idx="35">
                  <c:v>87830.7</c:v>
                </c:pt>
                <c:pt idx="36">
                  <c:v>94027.9</c:v>
                </c:pt>
                <c:pt idx="37">
                  <c:v>99638.6</c:v>
                </c:pt>
                <c:pt idx="38">
                  <c:v>101134.1</c:v>
                </c:pt>
                <c:pt idx="39">
                  <c:v>99578.1</c:v>
                </c:pt>
                <c:pt idx="40">
                  <c:v>95614.8</c:v>
                </c:pt>
                <c:pt idx="41">
                  <c:v>92754.9</c:v>
                </c:pt>
                <c:pt idx="42">
                  <c:v>89787.4</c:v>
                </c:pt>
                <c:pt idx="43">
                  <c:v>83476.7</c:v>
                </c:pt>
                <c:pt idx="44">
                  <c:v>75967.399999999994</c:v>
                </c:pt>
                <c:pt idx="45">
                  <c:v>68913.899999999994</c:v>
                </c:pt>
                <c:pt idx="46">
                  <c:v>62612.9</c:v>
                </c:pt>
                <c:pt idx="47">
                  <c:v>54290</c:v>
                </c:pt>
                <c:pt idx="48">
                  <c:v>47558.8</c:v>
                </c:pt>
                <c:pt idx="49">
                  <c:v>40878.400000000001</c:v>
                </c:pt>
                <c:pt idx="50">
                  <c:v>36890.5</c:v>
                </c:pt>
                <c:pt idx="51">
                  <c:v>31534</c:v>
                </c:pt>
                <c:pt idx="52">
                  <c:v>27080.3</c:v>
                </c:pt>
                <c:pt idx="53">
                  <c:v>23998.7</c:v>
                </c:pt>
                <c:pt idx="54">
                  <c:v>19560.2</c:v>
                </c:pt>
                <c:pt idx="55">
                  <c:v>16206</c:v>
                </c:pt>
                <c:pt idx="56">
                  <c:v>14059.8</c:v>
                </c:pt>
                <c:pt idx="57">
                  <c:v>11079.5</c:v>
                </c:pt>
                <c:pt idx="58">
                  <c:v>9026.9</c:v>
                </c:pt>
                <c:pt idx="59">
                  <c:v>8662.9</c:v>
                </c:pt>
                <c:pt idx="60">
                  <c:v>6952.7</c:v>
                </c:pt>
                <c:pt idx="61">
                  <c:v>5907</c:v>
                </c:pt>
                <c:pt idx="62">
                  <c:v>5153.5</c:v>
                </c:pt>
                <c:pt idx="63">
                  <c:v>4007.6</c:v>
                </c:pt>
                <c:pt idx="64">
                  <c:v>3843.9</c:v>
                </c:pt>
                <c:pt idx="65">
                  <c:v>3417.6</c:v>
                </c:pt>
                <c:pt idx="66">
                  <c:v>3094.2</c:v>
                </c:pt>
                <c:pt idx="67">
                  <c:v>3020.3</c:v>
                </c:pt>
                <c:pt idx="68">
                  <c:v>2690.5</c:v>
                </c:pt>
                <c:pt idx="69">
                  <c:v>2108.6</c:v>
                </c:pt>
                <c:pt idx="70">
                  <c:v>2430.6</c:v>
                </c:pt>
                <c:pt idx="71">
                  <c:v>2197.1999999999998</c:v>
                </c:pt>
                <c:pt idx="72">
                  <c:v>1847.7</c:v>
                </c:pt>
                <c:pt idx="73">
                  <c:v>1813</c:v>
                </c:pt>
                <c:pt idx="74">
                  <c:v>1991.1</c:v>
                </c:pt>
                <c:pt idx="75">
                  <c:v>1864</c:v>
                </c:pt>
                <c:pt idx="76">
                  <c:v>1860.9</c:v>
                </c:pt>
                <c:pt idx="77">
                  <c:v>1864.5</c:v>
                </c:pt>
                <c:pt idx="78">
                  <c:v>1664.4</c:v>
                </c:pt>
                <c:pt idx="79">
                  <c:v>1549.8</c:v>
                </c:pt>
                <c:pt idx="80">
                  <c:v>1495.6</c:v>
                </c:pt>
                <c:pt idx="81">
                  <c:v>1672.9</c:v>
                </c:pt>
                <c:pt idx="82">
                  <c:v>1506.6</c:v>
                </c:pt>
                <c:pt idx="83">
                  <c:v>1506.5</c:v>
                </c:pt>
                <c:pt idx="84">
                  <c:v>1366.3</c:v>
                </c:pt>
                <c:pt idx="85">
                  <c:v>1504.6</c:v>
                </c:pt>
                <c:pt idx="86">
                  <c:v>1433</c:v>
                </c:pt>
                <c:pt idx="87">
                  <c:v>1390.5</c:v>
                </c:pt>
                <c:pt idx="88">
                  <c:v>1286.0999999999999</c:v>
                </c:pt>
                <c:pt idx="89">
                  <c:v>1285.8</c:v>
                </c:pt>
              </c:numCache>
            </c:numRef>
          </c:val>
        </c:ser>
        <c:ser>
          <c:idx val="37"/>
          <c:order val="37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Sheet1!$AM$11:$AM$100</c:f>
              <c:numCache>
                <c:formatCode>#,##0.00</c:formatCode>
                <c:ptCount val="90"/>
                <c:pt idx="0" formatCode="General">
                  <c:v>38</c:v>
                </c:pt>
                <c:pt idx="1">
                  <c:v>1979.5</c:v>
                </c:pt>
                <c:pt idx="2">
                  <c:v>1899.2</c:v>
                </c:pt>
                <c:pt idx="3">
                  <c:v>1801.4</c:v>
                </c:pt>
                <c:pt idx="4">
                  <c:v>1851.2</c:v>
                </c:pt>
                <c:pt idx="5">
                  <c:v>2285.8000000000002</c:v>
                </c:pt>
                <c:pt idx="6">
                  <c:v>2042.1</c:v>
                </c:pt>
                <c:pt idx="7">
                  <c:v>1985.2</c:v>
                </c:pt>
                <c:pt idx="8">
                  <c:v>2432.1999999999998</c:v>
                </c:pt>
                <c:pt idx="9">
                  <c:v>3015.3</c:v>
                </c:pt>
                <c:pt idx="10">
                  <c:v>3038</c:v>
                </c:pt>
                <c:pt idx="11">
                  <c:v>2854.4</c:v>
                </c:pt>
                <c:pt idx="12">
                  <c:v>4189</c:v>
                </c:pt>
                <c:pt idx="13">
                  <c:v>5114.5</c:v>
                </c:pt>
                <c:pt idx="14">
                  <c:v>5678.4</c:v>
                </c:pt>
                <c:pt idx="15">
                  <c:v>6599.3</c:v>
                </c:pt>
                <c:pt idx="16">
                  <c:v>7771.8</c:v>
                </c:pt>
                <c:pt idx="17">
                  <c:v>9574.7000000000007</c:v>
                </c:pt>
                <c:pt idx="18">
                  <c:v>11958.8</c:v>
                </c:pt>
                <c:pt idx="19">
                  <c:v>14076.3</c:v>
                </c:pt>
                <c:pt idx="20">
                  <c:v>16807.400000000001</c:v>
                </c:pt>
                <c:pt idx="21">
                  <c:v>19861.7</c:v>
                </c:pt>
                <c:pt idx="22">
                  <c:v>22684.400000000001</c:v>
                </c:pt>
                <c:pt idx="23">
                  <c:v>25729</c:v>
                </c:pt>
                <c:pt idx="24">
                  <c:v>30022.400000000001</c:v>
                </c:pt>
                <c:pt idx="25">
                  <c:v>33895</c:v>
                </c:pt>
                <c:pt idx="26">
                  <c:v>41161.9</c:v>
                </c:pt>
                <c:pt idx="27">
                  <c:v>45442.6</c:v>
                </c:pt>
                <c:pt idx="28">
                  <c:v>52261.9</c:v>
                </c:pt>
                <c:pt idx="29">
                  <c:v>59500.9</c:v>
                </c:pt>
                <c:pt idx="30">
                  <c:v>64725.4</c:v>
                </c:pt>
                <c:pt idx="31">
                  <c:v>70862.2</c:v>
                </c:pt>
                <c:pt idx="32">
                  <c:v>78058</c:v>
                </c:pt>
                <c:pt idx="33">
                  <c:v>85860.800000000003</c:v>
                </c:pt>
                <c:pt idx="34">
                  <c:v>93276.3</c:v>
                </c:pt>
                <c:pt idx="35">
                  <c:v>96580.6</c:v>
                </c:pt>
                <c:pt idx="36">
                  <c:v>99138</c:v>
                </c:pt>
                <c:pt idx="37">
                  <c:v>102971.2</c:v>
                </c:pt>
                <c:pt idx="38">
                  <c:v>103913.4</c:v>
                </c:pt>
                <c:pt idx="39">
                  <c:v>104555.2</c:v>
                </c:pt>
                <c:pt idx="40">
                  <c:v>104926.2</c:v>
                </c:pt>
                <c:pt idx="41">
                  <c:v>99915.3</c:v>
                </c:pt>
                <c:pt idx="42">
                  <c:v>93895.5</c:v>
                </c:pt>
                <c:pt idx="43">
                  <c:v>87271.7</c:v>
                </c:pt>
                <c:pt idx="44">
                  <c:v>79294.600000000006</c:v>
                </c:pt>
                <c:pt idx="45">
                  <c:v>71753.399999999994</c:v>
                </c:pt>
                <c:pt idx="46">
                  <c:v>67667.7</c:v>
                </c:pt>
                <c:pt idx="47">
                  <c:v>57235.8</c:v>
                </c:pt>
                <c:pt idx="48">
                  <c:v>51051.6</c:v>
                </c:pt>
                <c:pt idx="49">
                  <c:v>43718.2</c:v>
                </c:pt>
                <c:pt idx="50">
                  <c:v>39405.5</c:v>
                </c:pt>
                <c:pt idx="51">
                  <c:v>34219.699999999997</c:v>
                </c:pt>
                <c:pt idx="52">
                  <c:v>28373.1</c:v>
                </c:pt>
                <c:pt idx="53">
                  <c:v>25080.400000000001</c:v>
                </c:pt>
                <c:pt idx="54">
                  <c:v>20828.7</c:v>
                </c:pt>
                <c:pt idx="55">
                  <c:v>16381.4</c:v>
                </c:pt>
                <c:pt idx="56">
                  <c:v>14907.4</c:v>
                </c:pt>
                <c:pt idx="57">
                  <c:v>12239.7</c:v>
                </c:pt>
                <c:pt idx="58">
                  <c:v>10324.9</c:v>
                </c:pt>
                <c:pt idx="59">
                  <c:v>8147.2</c:v>
                </c:pt>
                <c:pt idx="60">
                  <c:v>7575.5</c:v>
                </c:pt>
                <c:pt idx="61">
                  <c:v>6420.5</c:v>
                </c:pt>
                <c:pt idx="62">
                  <c:v>4653.6000000000004</c:v>
                </c:pt>
                <c:pt idx="63">
                  <c:v>4205.4000000000005</c:v>
                </c:pt>
                <c:pt idx="64">
                  <c:v>3811.6</c:v>
                </c:pt>
                <c:pt idx="65">
                  <c:v>3360.4</c:v>
                </c:pt>
                <c:pt idx="66">
                  <c:v>3215.9</c:v>
                </c:pt>
                <c:pt idx="67">
                  <c:v>2888.3</c:v>
                </c:pt>
                <c:pt idx="68">
                  <c:v>2793.1</c:v>
                </c:pt>
                <c:pt idx="69">
                  <c:v>2216.3000000000002</c:v>
                </c:pt>
                <c:pt idx="70">
                  <c:v>2392.1</c:v>
                </c:pt>
                <c:pt idx="71">
                  <c:v>2283.4</c:v>
                </c:pt>
                <c:pt idx="72">
                  <c:v>2029.1</c:v>
                </c:pt>
                <c:pt idx="73">
                  <c:v>1902.5</c:v>
                </c:pt>
                <c:pt idx="74">
                  <c:v>2342.9</c:v>
                </c:pt>
                <c:pt idx="75">
                  <c:v>2589.1999999999998</c:v>
                </c:pt>
                <c:pt idx="76">
                  <c:v>1700.6</c:v>
                </c:pt>
                <c:pt idx="77">
                  <c:v>1561.4</c:v>
                </c:pt>
                <c:pt idx="78">
                  <c:v>1510.1</c:v>
                </c:pt>
                <c:pt idx="79">
                  <c:v>1571.1</c:v>
                </c:pt>
                <c:pt idx="80">
                  <c:v>1515.3</c:v>
                </c:pt>
                <c:pt idx="81">
                  <c:v>1416.7</c:v>
                </c:pt>
                <c:pt idx="82">
                  <c:v>1411.9</c:v>
                </c:pt>
                <c:pt idx="83">
                  <c:v>1547.6</c:v>
                </c:pt>
                <c:pt idx="84">
                  <c:v>1470.4</c:v>
                </c:pt>
                <c:pt idx="85">
                  <c:v>1518.3</c:v>
                </c:pt>
                <c:pt idx="86">
                  <c:v>1224.8</c:v>
                </c:pt>
                <c:pt idx="87">
                  <c:v>1297.5999999999999</c:v>
                </c:pt>
                <c:pt idx="88">
                  <c:v>1309.3</c:v>
                </c:pt>
                <c:pt idx="89">
                  <c:v>1333.2</c:v>
                </c:pt>
              </c:numCache>
            </c:numRef>
          </c:val>
        </c:ser>
        <c:ser>
          <c:idx val="38"/>
          <c:order val="38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Sheet1!$AN$11:$AN$100</c:f>
              <c:numCache>
                <c:formatCode>#,##0.00</c:formatCode>
                <c:ptCount val="90"/>
                <c:pt idx="0" formatCode="General">
                  <c:v>39</c:v>
                </c:pt>
                <c:pt idx="1">
                  <c:v>1835.2</c:v>
                </c:pt>
                <c:pt idx="2">
                  <c:v>1864.7</c:v>
                </c:pt>
                <c:pt idx="3">
                  <c:v>2031.1</c:v>
                </c:pt>
                <c:pt idx="4">
                  <c:v>1810.7</c:v>
                </c:pt>
                <c:pt idx="5">
                  <c:v>2159.6999999999998</c:v>
                </c:pt>
                <c:pt idx="6">
                  <c:v>2327.6</c:v>
                </c:pt>
                <c:pt idx="7">
                  <c:v>2177.4</c:v>
                </c:pt>
                <c:pt idx="8">
                  <c:v>2375.4</c:v>
                </c:pt>
                <c:pt idx="9">
                  <c:v>3142.3</c:v>
                </c:pt>
                <c:pt idx="10">
                  <c:v>3473.1</c:v>
                </c:pt>
                <c:pt idx="11">
                  <c:v>3479.5</c:v>
                </c:pt>
                <c:pt idx="12">
                  <c:v>3578.9</c:v>
                </c:pt>
                <c:pt idx="13">
                  <c:v>5695.9</c:v>
                </c:pt>
                <c:pt idx="14">
                  <c:v>5691.6</c:v>
                </c:pt>
                <c:pt idx="15">
                  <c:v>6998.1</c:v>
                </c:pt>
                <c:pt idx="16">
                  <c:v>8801.2999999999975</c:v>
                </c:pt>
                <c:pt idx="17">
                  <c:v>9717.6</c:v>
                </c:pt>
                <c:pt idx="18">
                  <c:v>11379.1</c:v>
                </c:pt>
                <c:pt idx="19">
                  <c:v>13449.8</c:v>
                </c:pt>
                <c:pt idx="20">
                  <c:v>16843.3</c:v>
                </c:pt>
                <c:pt idx="21">
                  <c:v>19899.5</c:v>
                </c:pt>
                <c:pt idx="22">
                  <c:v>23518.2</c:v>
                </c:pt>
                <c:pt idx="23">
                  <c:v>26986.5</c:v>
                </c:pt>
                <c:pt idx="24">
                  <c:v>30533.5</c:v>
                </c:pt>
                <c:pt idx="25">
                  <c:v>37176.800000000003</c:v>
                </c:pt>
                <c:pt idx="26">
                  <c:v>42787.199999999997</c:v>
                </c:pt>
                <c:pt idx="27">
                  <c:v>45250.8</c:v>
                </c:pt>
                <c:pt idx="28">
                  <c:v>53481.5</c:v>
                </c:pt>
                <c:pt idx="29">
                  <c:v>60258.6</c:v>
                </c:pt>
                <c:pt idx="30">
                  <c:v>66981.600000000006</c:v>
                </c:pt>
                <c:pt idx="31">
                  <c:v>73530.100000000006</c:v>
                </c:pt>
                <c:pt idx="32">
                  <c:v>81844.100000000006</c:v>
                </c:pt>
                <c:pt idx="33">
                  <c:v>89395.8</c:v>
                </c:pt>
                <c:pt idx="34">
                  <c:v>95183.2</c:v>
                </c:pt>
                <c:pt idx="35">
                  <c:v>102083.5</c:v>
                </c:pt>
                <c:pt idx="36">
                  <c:v>107888.1</c:v>
                </c:pt>
                <c:pt idx="37">
                  <c:v>107939.6</c:v>
                </c:pt>
                <c:pt idx="38">
                  <c:v>110818.5</c:v>
                </c:pt>
                <c:pt idx="39">
                  <c:v>108851.8</c:v>
                </c:pt>
                <c:pt idx="40">
                  <c:v>107673.2</c:v>
                </c:pt>
                <c:pt idx="41">
                  <c:v>106467.6</c:v>
                </c:pt>
                <c:pt idx="42">
                  <c:v>99822.7</c:v>
                </c:pt>
                <c:pt idx="43">
                  <c:v>90683.7</c:v>
                </c:pt>
                <c:pt idx="44">
                  <c:v>85280.7</c:v>
                </c:pt>
                <c:pt idx="45">
                  <c:v>76460.399999999994</c:v>
                </c:pt>
                <c:pt idx="46">
                  <c:v>71962.7</c:v>
                </c:pt>
                <c:pt idx="47">
                  <c:v>63294</c:v>
                </c:pt>
                <c:pt idx="48">
                  <c:v>56321.3</c:v>
                </c:pt>
                <c:pt idx="49">
                  <c:v>48141.2</c:v>
                </c:pt>
                <c:pt idx="50">
                  <c:v>41209.4</c:v>
                </c:pt>
                <c:pt idx="51">
                  <c:v>36002.9</c:v>
                </c:pt>
                <c:pt idx="52">
                  <c:v>29350.2</c:v>
                </c:pt>
                <c:pt idx="53">
                  <c:v>27085.3</c:v>
                </c:pt>
                <c:pt idx="54">
                  <c:v>22029.7</c:v>
                </c:pt>
                <c:pt idx="55">
                  <c:v>17753.099999999995</c:v>
                </c:pt>
                <c:pt idx="56">
                  <c:v>16093.5</c:v>
                </c:pt>
                <c:pt idx="57">
                  <c:v>13105.3</c:v>
                </c:pt>
                <c:pt idx="58">
                  <c:v>10217.5</c:v>
                </c:pt>
                <c:pt idx="59">
                  <c:v>9690.6</c:v>
                </c:pt>
                <c:pt idx="60">
                  <c:v>7960.1</c:v>
                </c:pt>
                <c:pt idx="61">
                  <c:v>6265.6</c:v>
                </c:pt>
                <c:pt idx="62">
                  <c:v>5691.1</c:v>
                </c:pt>
                <c:pt idx="63">
                  <c:v>4336.1000000000004</c:v>
                </c:pt>
                <c:pt idx="64">
                  <c:v>3918.6</c:v>
                </c:pt>
                <c:pt idx="65">
                  <c:v>3675.2</c:v>
                </c:pt>
                <c:pt idx="66">
                  <c:v>3248.5</c:v>
                </c:pt>
                <c:pt idx="67">
                  <c:v>3293.1</c:v>
                </c:pt>
                <c:pt idx="68">
                  <c:v>2729.2</c:v>
                </c:pt>
                <c:pt idx="69">
                  <c:v>2621.4</c:v>
                </c:pt>
                <c:pt idx="70">
                  <c:v>2327.5</c:v>
                </c:pt>
                <c:pt idx="71">
                  <c:v>2215.8000000000002</c:v>
                </c:pt>
                <c:pt idx="72">
                  <c:v>2043.9</c:v>
                </c:pt>
                <c:pt idx="73">
                  <c:v>2070.4</c:v>
                </c:pt>
                <c:pt idx="74">
                  <c:v>2398.3000000000002</c:v>
                </c:pt>
                <c:pt idx="75">
                  <c:v>2185.6999999999998</c:v>
                </c:pt>
                <c:pt idx="76">
                  <c:v>1684.5</c:v>
                </c:pt>
                <c:pt idx="77">
                  <c:v>1783.1</c:v>
                </c:pt>
                <c:pt idx="78">
                  <c:v>1511.1</c:v>
                </c:pt>
                <c:pt idx="79">
                  <c:v>1642.5</c:v>
                </c:pt>
                <c:pt idx="80">
                  <c:v>1735.7</c:v>
                </c:pt>
                <c:pt idx="81">
                  <c:v>1441.4</c:v>
                </c:pt>
                <c:pt idx="82">
                  <c:v>1424.9</c:v>
                </c:pt>
                <c:pt idx="83">
                  <c:v>1642.1</c:v>
                </c:pt>
                <c:pt idx="84">
                  <c:v>1363.1</c:v>
                </c:pt>
                <c:pt idx="85">
                  <c:v>1517.1</c:v>
                </c:pt>
                <c:pt idx="86">
                  <c:v>1403.6</c:v>
                </c:pt>
                <c:pt idx="87">
                  <c:v>1397</c:v>
                </c:pt>
                <c:pt idx="88">
                  <c:v>1519.6</c:v>
                </c:pt>
                <c:pt idx="89">
                  <c:v>1459.7</c:v>
                </c:pt>
              </c:numCache>
            </c:numRef>
          </c:val>
        </c:ser>
        <c:ser>
          <c:idx val="39"/>
          <c:order val="39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Sheet1!$AO$11:$AO$100</c:f>
              <c:numCache>
                <c:formatCode>#,##0.00</c:formatCode>
                <c:ptCount val="90"/>
                <c:pt idx="0" formatCode="General">
                  <c:v>40</c:v>
                </c:pt>
                <c:pt idx="1">
                  <c:v>1758.1</c:v>
                </c:pt>
                <c:pt idx="2">
                  <c:v>1702.8</c:v>
                </c:pt>
                <c:pt idx="3">
                  <c:v>1966.5</c:v>
                </c:pt>
                <c:pt idx="4">
                  <c:v>2105.6999999999998</c:v>
                </c:pt>
                <c:pt idx="5">
                  <c:v>2155.4</c:v>
                </c:pt>
                <c:pt idx="6">
                  <c:v>2174.9</c:v>
                </c:pt>
                <c:pt idx="7">
                  <c:v>2095.4</c:v>
                </c:pt>
                <c:pt idx="8">
                  <c:v>2519.9</c:v>
                </c:pt>
                <c:pt idx="9">
                  <c:v>2712.8</c:v>
                </c:pt>
                <c:pt idx="10">
                  <c:v>3052.6</c:v>
                </c:pt>
                <c:pt idx="11">
                  <c:v>3607.9</c:v>
                </c:pt>
                <c:pt idx="12">
                  <c:v>4241.8</c:v>
                </c:pt>
                <c:pt idx="13">
                  <c:v>5468.7</c:v>
                </c:pt>
                <c:pt idx="14">
                  <c:v>5897.5</c:v>
                </c:pt>
                <c:pt idx="15">
                  <c:v>7051.5</c:v>
                </c:pt>
                <c:pt idx="16">
                  <c:v>8463.2000000000007</c:v>
                </c:pt>
                <c:pt idx="17">
                  <c:v>9764.2999999999975</c:v>
                </c:pt>
                <c:pt idx="18">
                  <c:v>12162</c:v>
                </c:pt>
                <c:pt idx="19">
                  <c:v>14357.6</c:v>
                </c:pt>
                <c:pt idx="20">
                  <c:v>16431.2</c:v>
                </c:pt>
                <c:pt idx="21">
                  <c:v>19675.3</c:v>
                </c:pt>
                <c:pt idx="22">
                  <c:v>22688.400000000001</c:v>
                </c:pt>
                <c:pt idx="23">
                  <c:v>27688</c:v>
                </c:pt>
                <c:pt idx="24">
                  <c:v>30788.2</c:v>
                </c:pt>
                <c:pt idx="25">
                  <c:v>37429.699999999997</c:v>
                </c:pt>
                <c:pt idx="26">
                  <c:v>42014.7</c:v>
                </c:pt>
                <c:pt idx="27">
                  <c:v>48816.1</c:v>
                </c:pt>
                <c:pt idx="28">
                  <c:v>56131.7</c:v>
                </c:pt>
                <c:pt idx="29">
                  <c:v>60582.6</c:v>
                </c:pt>
                <c:pt idx="30">
                  <c:v>71904.800000000003</c:v>
                </c:pt>
                <c:pt idx="31">
                  <c:v>76893.3</c:v>
                </c:pt>
                <c:pt idx="32">
                  <c:v>83352.2</c:v>
                </c:pt>
                <c:pt idx="33">
                  <c:v>91068.3</c:v>
                </c:pt>
                <c:pt idx="34">
                  <c:v>100495.5</c:v>
                </c:pt>
                <c:pt idx="35">
                  <c:v>102284.1</c:v>
                </c:pt>
                <c:pt idx="36">
                  <c:v>109730.1</c:v>
                </c:pt>
                <c:pt idx="37">
                  <c:v>112845.5</c:v>
                </c:pt>
                <c:pt idx="38">
                  <c:v>114517.4</c:v>
                </c:pt>
                <c:pt idx="39">
                  <c:v>114406.39999999999</c:v>
                </c:pt>
                <c:pt idx="40">
                  <c:v>113645.2</c:v>
                </c:pt>
                <c:pt idx="41">
                  <c:v>110463.2</c:v>
                </c:pt>
                <c:pt idx="42">
                  <c:v>104271.5</c:v>
                </c:pt>
                <c:pt idx="43">
                  <c:v>98000.5</c:v>
                </c:pt>
                <c:pt idx="44">
                  <c:v>90848.4</c:v>
                </c:pt>
                <c:pt idx="45">
                  <c:v>83068</c:v>
                </c:pt>
                <c:pt idx="46">
                  <c:v>74217.899999999994</c:v>
                </c:pt>
                <c:pt idx="47">
                  <c:v>65978.399999999994</c:v>
                </c:pt>
                <c:pt idx="48">
                  <c:v>58586.400000000001</c:v>
                </c:pt>
                <c:pt idx="49">
                  <c:v>51354.5</c:v>
                </c:pt>
                <c:pt idx="50">
                  <c:v>44361.8</c:v>
                </c:pt>
                <c:pt idx="51">
                  <c:v>37698</c:v>
                </c:pt>
                <c:pt idx="52">
                  <c:v>31341.200000000001</c:v>
                </c:pt>
                <c:pt idx="53">
                  <c:v>28770.5</c:v>
                </c:pt>
                <c:pt idx="54">
                  <c:v>23165.200000000001</c:v>
                </c:pt>
                <c:pt idx="55">
                  <c:v>19182</c:v>
                </c:pt>
                <c:pt idx="56">
                  <c:v>15648.2</c:v>
                </c:pt>
                <c:pt idx="57">
                  <c:v>13887.4</c:v>
                </c:pt>
                <c:pt idx="58">
                  <c:v>11663.2</c:v>
                </c:pt>
                <c:pt idx="59">
                  <c:v>9554.7999999999975</c:v>
                </c:pt>
                <c:pt idx="60">
                  <c:v>8974.7000000000007</c:v>
                </c:pt>
                <c:pt idx="61">
                  <c:v>6738.5</c:v>
                </c:pt>
                <c:pt idx="62">
                  <c:v>5793.4</c:v>
                </c:pt>
                <c:pt idx="63">
                  <c:v>4752.8</c:v>
                </c:pt>
                <c:pt idx="64">
                  <c:v>4154.6000000000004</c:v>
                </c:pt>
                <c:pt idx="65">
                  <c:v>3874</c:v>
                </c:pt>
                <c:pt idx="66">
                  <c:v>3475.4</c:v>
                </c:pt>
                <c:pt idx="67">
                  <c:v>3147.3</c:v>
                </c:pt>
                <c:pt idx="68">
                  <c:v>3014.3</c:v>
                </c:pt>
                <c:pt idx="69">
                  <c:v>2477.8000000000002</c:v>
                </c:pt>
                <c:pt idx="70">
                  <c:v>2091</c:v>
                </c:pt>
                <c:pt idx="71">
                  <c:v>2185.4</c:v>
                </c:pt>
                <c:pt idx="72">
                  <c:v>2169.1999999999998</c:v>
                </c:pt>
                <c:pt idx="73">
                  <c:v>1810</c:v>
                </c:pt>
                <c:pt idx="74">
                  <c:v>2232.4</c:v>
                </c:pt>
                <c:pt idx="75">
                  <c:v>1956.9</c:v>
                </c:pt>
                <c:pt idx="76">
                  <c:v>1810.9</c:v>
                </c:pt>
                <c:pt idx="77">
                  <c:v>1913.4</c:v>
                </c:pt>
                <c:pt idx="78">
                  <c:v>1531.3</c:v>
                </c:pt>
                <c:pt idx="79">
                  <c:v>1753.6</c:v>
                </c:pt>
                <c:pt idx="80">
                  <c:v>1678.8</c:v>
                </c:pt>
                <c:pt idx="81">
                  <c:v>1687.3</c:v>
                </c:pt>
                <c:pt idx="82">
                  <c:v>1476.2</c:v>
                </c:pt>
                <c:pt idx="83">
                  <c:v>1670.6</c:v>
                </c:pt>
                <c:pt idx="84">
                  <c:v>1456.6</c:v>
                </c:pt>
                <c:pt idx="85">
                  <c:v>1476.4</c:v>
                </c:pt>
                <c:pt idx="86">
                  <c:v>1457.4</c:v>
                </c:pt>
                <c:pt idx="87">
                  <c:v>1420.9</c:v>
                </c:pt>
                <c:pt idx="88">
                  <c:v>1435.4</c:v>
                </c:pt>
                <c:pt idx="89">
                  <c:v>1471.6</c:v>
                </c:pt>
              </c:numCache>
            </c:numRef>
          </c:val>
        </c:ser>
        <c:ser>
          <c:idx val="40"/>
          <c:order val="40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Sheet1!$AP$11:$AP$100</c:f>
              <c:numCache>
                <c:formatCode>#,##0.00</c:formatCode>
                <c:ptCount val="90"/>
                <c:pt idx="0" formatCode="General">
                  <c:v>41</c:v>
                </c:pt>
                <c:pt idx="1">
                  <c:v>1992.5</c:v>
                </c:pt>
                <c:pt idx="2">
                  <c:v>1905.6</c:v>
                </c:pt>
                <c:pt idx="3">
                  <c:v>1925.5</c:v>
                </c:pt>
                <c:pt idx="4">
                  <c:v>2199</c:v>
                </c:pt>
                <c:pt idx="5">
                  <c:v>2216.1</c:v>
                </c:pt>
                <c:pt idx="6">
                  <c:v>2183.9</c:v>
                </c:pt>
                <c:pt idx="7">
                  <c:v>2371.6999999999998</c:v>
                </c:pt>
                <c:pt idx="8">
                  <c:v>2722.8</c:v>
                </c:pt>
                <c:pt idx="9">
                  <c:v>3072.5</c:v>
                </c:pt>
                <c:pt idx="10">
                  <c:v>3123.4</c:v>
                </c:pt>
                <c:pt idx="11">
                  <c:v>3708.8</c:v>
                </c:pt>
                <c:pt idx="12">
                  <c:v>4250.4000000000005</c:v>
                </c:pt>
                <c:pt idx="13">
                  <c:v>4495.4000000000005</c:v>
                </c:pt>
                <c:pt idx="14">
                  <c:v>5598.9</c:v>
                </c:pt>
                <c:pt idx="15">
                  <c:v>6554.3</c:v>
                </c:pt>
                <c:pt idx="16">
                  <c:v>7698.6</c:v>
                </c:pt>
                <c:pt idx="17">
                  <c:v>9458.9</c:v>
                </c:pt>
                <c:pt idx="18">
                  <c:v>11918.2</c:v>
                </c:pt>
                <c:pt idx="19">
                  <c:v>14744.6</c:v>
                </c:pt>
                <c:pt idx="20">
                  <c:v>16548.900000000001</c:v>
                </c:pt>
                <c:pt idx="21">
                  <c:v>19459</c:v>
                </c:pt>
                <c:pt idx="22">
                  <c:v>23314.3</c:v>
                </c:pt>
                <c:pt idx="23">
                  <c:v>27914.5</c:v>
                </c:pt>
                <c:pt idx="24">
                  <c:v>30624.3</c:v>
                </c:pt>
                <c:pt idx="25">
                  <c:v>36215</c:v>
                </c:pt>
                <c:pt idx="26">
                  <c:v>44022.6</c:v>
                </c:pt>
                <c:pt idx="27">
                  <c:v>49072.5</c:v>
                </c:pt>
                <c:pt idx="28">
                  <c:v>55824.2</c:v>
                </c:pt>
                <c:pt idx="29">
                  <c:v>61853.9</c:v>
                </c:pt>
                <c:pt idx="30">
                  <c:v>70228.100000000006</c:v>
                </c:pt>
                <c:pt idx="31">
                  <c:v>78272.600000000006</c:v>
                </c:pt>
                <c:pt idx="32">
                  <c:v>84701</c:v>
                </c:pt>
                <c:pt idx="33">
                  <c:v>94430.2</c:v>
                </c:pt>
                <c:pt idx="34">
                  <c:v>102478.39999999999</c:v>
                </c:pt>
                <c:pt idx="35">
                  <c:v>108316.7</c:v>
                </c:pt>
                <c:pt idx="36">
                  <c:v>112480.6</c:v>
                </c:pt>
                <c:pt idx="37">
                  <c:v>118224</c:v>
                </c:pt>
                <c:pt idx="38">
                  <c:v>120310.39999999999</c:v>
                </c:pt>
                <c:pt idx="39">
                  <c:v>116385</c:v>
                </c:pt>
                <c:pt idx="40">
                  <c:v>118081.4</c:v>
                </c:pt>
                <c:pt idx="41">
                  <c:v>113418.3</c:v>
                </c:pt>
                <c:pt idx="42">
                  <c:v>106897.7</c:v>
                </c:pt>
                <c:pt idx="43">
                  <c:v>98441.8</c:v>
                </c:pt>
                <c:pt idx="44">
                  <c:v>90558.6</c:v>
                </c:pt>
                <c:pt idx="45">
                  <c:v>84062.6</c:v>
                </c:pt>
                <c:pt idx="46">
                  <c:v>74591.899999999994</c:v>
                </c:pt>
                <c:pt idx="47">
                  <c:v>70238.100000000006</c:v>
                </c:pt>
                <c:pt idx="48">
                  <c:v>59724.2</c:v>
                </c:pt>
                <c:pt idx="49">
                  <c:v>51393</c:v>
                </c:pt>
                <c:pt idx="50">
                  <c:v>46710.2</c:v>
                </c:pt>
                <c:pt idx="51">
                  <c:v>39225.300000000003</c:v>
                </c:pt>
                <c:pt idx="52">
                  <c:v>33596.6</c:v>
                </c:pt>
                <c:pt idx="53">
                  <c:v>28882.1</c:v>
                </c:pt>
                <c:pt idx="54">
                  <c:v>23983.200000000001</c:v>
                </c:pt>
                <c:pt idx="55">
                  <c:v>19570</c:v>
                </c:pt>
                <c:pt idx="56">
                  <c:v>16411.3</c:v>
                </c:pt>
                <c:pt idx="57">
                  <c:v>14533.6</c:v>
                </c:pt>
                <c:pt idx="58">
                  <c:v>12320.4</c:v>
                </c:pt>
                <c:pt idx="59">
                  <c:v>10109.799999999997</c:v>
                </c:pt>
                <c:pt idx="60">
                  <c:v>8594</c:v>
                </c:pt>
                <c:pt idx="61">
                  <c:v>7740.2</c:v>
                </c:pt>
                <c:pt idx="62">
                  <c:v>5701.2</c:v>
                </c:pt>
                <c:pt idx="63">
                  <c:v>4733.5</c:v>
                </c:pt>
                <c:pt idx="64">
                  <c:v>4069.5</c:v>
                </c:pt>
                <c:pt idx="65">
                  <c:v>3492.9</c:v>
                </c:pt>
                <c:pt idx="66">
                  <c:v>3485.9</c:v>
                </c:pt>
                <c:pt idx="67">
                  <c:v>3563.7</c:v>
                </c:pt>
                <c:pt idx="68">
                  <c:v>3128</c:v>
                </c:pt>
                <c:pt idx="69">
                  <c:v>2503.1</c:v>
                </c:pt>
                <c:pt idx="70">
                  <c:v>2235.4</c:v>
                </c:pt>
                <c:pt idx="71">
                  <c:v>2340.6</c:v>
                </c:pt>
                <c:pt idx="72">
                  <c:v>2194.4</c:v>
                </c:pt>
                <c:pt idx="73">
                  <c:v>2024.7</c:v>
                </c:pt>
                <c:pt idx="74">
                  <c:v>2229.6</c:v>
                </c:pt>
                <c:pt idx="75">
                  <c:v>2195.4</c:v>
                </c:pt>
                <c:pt idx="76">
                  <c:v>1761.2</c:v>
                </c:pt>
                <c:pt idx="77">
                  <c:v>2008.2</c:v>
                </c:pt>
                <c:pt idx="78">
                  <c:v>1676.8</c:v>
                </c:pt>
                <c:pt idx="79">
                  <c:v>1667.3</c:v>
                </c:pt>
                <c:pt idx="80">
                  <c:v>1679.6</c:v>
                </c:pt>
                <c:pt idx="81">
                  <c:v>1561.5</c:v>
                </c:pt>
                <c:pt idx="82">
                  <c:v>1663.2</c:v>
                </c:pt>
                <c:pt idx="83">
                  <c:v>1443.7</c:v>
                </c:pt>
                <c:pt idx="84">
                  <c:v>1408</c:v>
                </c:pt>
                <c:pt idx="85">
                  <c:v>1459.3</c:v>
                </c:pt>
                <c:pt idx="86">
                  <c:v>1580.7</c:v>
                </c:pt>
                <c:pt idx="87">
                  <c:v>1493.5</c:v>
                </c:pt>
                <c:pt idx="88">
                  <c:v>1556</c:v>
                </c:pt>
                <c:pt idx="89">
                  <c:v>1583.5</c:v>
                </c:pt>
              </c:numCache>
            </c:numRef>
          </c:val>
        </c:ser>
        <c:ser>
          <c:idx val="41"/>
          <c:order val="41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Sheet1!$AQ$11:$AQ$100</c:f>
              <c:numCache>
                <c:formatCode>#,##0.00</c:formatCode>
                <c:ptCount val="90"/>
                <c:pt idx="0" formatCode="General">
                  <c:v>42</c:v>
                </c:pt>
                <c:pt idx="1">
                  <c:v>1875.3</c:v>
                </c:pt>
                <c:pt idx="2">
                  <c:v>1787</c:v>
                </c:pt>
                <c:pt idx="3">
                  <c:v>1862.1</c:v>
                </c:pt>
                <c:pt idx="4">
                  <c:v>1991.3</c:v>
                </c:pt>
                <c:pt idx="5">
                  <c:v>1902.3</c:v>
                </c:pt>
                <c:pt idx="6">
                  <c:v>2331.8000000000002</c:v>
                </c:pt>
                <c:pt idx="7">
                  <c:v>2278.1999999999998</c:v>
                </c:pt>
                <c:pt idx="8">
                  <c:v>2537.6</c:v>
                </c:pt>
                <c:pt idx="9">
                  <c:v>2622.5</c:v>
                </c:pt>
                <c:pt idx="10">
                  <c:v>3157.2</c:v>
                </c:pt>
                <c:pt idx="11">
                  <c:v>3877.2</c:v>
                </c:pt>
                <c:pt idx="12">
                  <c:v>4218.9000000000005</c:v>
                </c:pt>
                <c:pt idx="13">
                  <c:v>4858.9000000000005</c:v>
                </c:pt>
                <c:pt idx="14">
                  <c:v>5490.5</c:v>
                </c:pt>
                <c:pt idx="15">
                  <c:v>6518.4</c:v>
                </c:pt>
                <c:pt idx="16">
                  <c:v>8101.8</c:v>
                </c:pt>
                <c:pt idx="17">
                  <c:v>9449.2999999999975</c:v>
                </c:pt>
                <c:pt idx="18">
                  <c:v>11013.2</c:v>
                </c:pt>
                <c:pt idx="19">
                  <c:v>14113.3</c:v>
                </c:pt>
                <c:pt idx="20">
                  <c:v>16525.900000000001</c:v>
                </c:pt>
                <c:pt idx="21">
                  <c:v>19447.5</c:v>
                </c:pt>
                <c:pt idx="22">
                  <c:v>22901.200000000001</c:v>
                </c:pt>
                <c:pt idx="23">
                  <c:v>27086</c:v>
                </c:pt>
                <c:pt idx="24">
                  <c:v>31232.1</c:v>
                </c:pt>
                <c:pt idx="25">
                  <c:v>35023.599999999999</c:v>
                </c:pt>
                <c:pt idx="26">
                  <c:v>41439.300000000003</c:v>
                </c:pt>
                <c:pt idx="27">
                  <c:v>47896.9</c:v>
                </c:pt>
                <c:pt idx="28">
                  <c:v>54586.2</c:v>
                </c:pt>
                <c:pt idx="29">
                  <c:v>62707.7</c:v>
                </c:pt>
                <c:pt idx="30">
                  <c:v>69636.2</c:v>
                </c:pt>
                <c:pt idx="31">
                  <c:v>79519.7</c:v>
                </c:pt>
                <c:pt idx="32">
                  <c:v>88122.2</c:v>
                </c:pt>
                <c:pt idx="33">
                  <c:v>95348.7</c:v>
                </c:pt>
                <c:pt idx="34">
                  <c:v>102712.7</c:v>
                </c:pt>
                <c:pt idx="35">
                  <c:v>108029.2</c:v>
                </c:pt>
                <c:pt idx="36">
                  <c:v>115961.4</c:v>
                </c:pt>
                <c:pt idx="37">
                  <c:v>117746.5</c:v>
                </c:pt>
                <c:pt idx="38">
                  <c:v>120429.5</c:v>
                </c:pt>
                <c:pt idx="39">
                  <c:v>120258.9</c:v>
                </c:pt>
                <c:pt idx="40">
                  <c:v>121489.4</c:v>
                </c:pt>
                <c:pt idx="41">
                  <c:v>115990</c:v>
                </c:pt>
                <c:pt idx="42">
                  <c:v>110960.3</c:v>
                </c:pt>
                <c:pt idx="43">
                  <c:v>102898.2</c:v>
                </c:pt>
                <c:pt idx="44">
                  <c:v>94068.5</c:v>
                </c:pt>
                <c:pt idx="45">
                  <c:v>83300.899999999994</c:v>
                </c:pt>
                <c:pt idx="46">
                  <c:v>76546.399999999994</c:v>
                </c:pt>
                <c:pt idx="47">
                  <c:v>69234.3</c:v>
                </c:pt>
                <c:pt idx="48">
                  <c:v>62716.2</c:v>
                </c:pt>
                <c:pt idx="49">
                  <c:v>55314.6</c:v>
                </c:pt>
                <c:pt idx="50">
                  <c:v>48372</c:v>
                </c:pt>
                <c:pt idx="51">
                  <c:v>42368.3</c:v>
                </c:pt>
                <c:pt idx="52">
                  <c:v>34529.199999999997</c:v>
                </c:pt>
                <c:pt idx="53">
                  <c:v>30238.6</c:v>
                </c:pt>
                <c:pt idx="54">
                  <c:v>26085.5</c:v>
                </c:pt>
                <c:pt idx="55">
                  <c:v>21832.3</c:v>
                </c:pt>
                <c:pt idx="56">
                  <c:v>16903.7</c:v>
                </c:pt>
                <c:pt idx="57">
                  <c:v>15099.1</c:v>
                </c:pt>
                <c:pt idx="58">
                  <c:v>12602.5</c:v>
                </c:pt>
                <c:pt idx="59">
                  <c:v>10432</c:v>
                </c:pt>
                <c:pt idx="60">
                  <c:v>8580.7999999999975</c:v>
                </c:pt>
                <c:pt idx="61">
                  <c:v>6771.7</c:v>
                </c:pt>
                <c:pt idx="62">
                  <c:v>6145.5</c:v>
                </c:pt>
                <c:pt idx="63">
                  <c:v>5024.4000000000005</c:v>
                </c:pt>
                <c:pt idx="64">
                  <c:v>4421.7</c:v>
                </c:pt>
                <c:pt idx="65">
                  <c:v>4165.1000000000004</c:v>
                </c:pt>
                <c:pt idx="66">
                  <c:v>3569</c:v>
                </c:pt>
                <c:pt idx="67">
                  <c:v>3251.4</c:v>
                </c:pt>
                <c:pt idx="68">
                  <c:v>2923.5</c:v>
                </c:pt>
                <c:pt idx="69">
                  <c:v>2662.1</c:v>
                </c:pt>
                <c:pt idx="70">
                  <c:v>2246.5</c:v>
                </c:pt>
                <c:pt idx="71">
                  <c:v>2165.4</c:v>
                </c:pt>
                <c:pt idx="72">
                  <c:v>2122.1999999999998</c:v>
                </c:pt>
                <c:pt idx="73">
                  <c:v>1830.2</c:v>
                </c:pt>
                <c:pt idx="74">
                  <c:v>2078.3000000000002</c:v>
                </c:pt>
                <c:pt idx="75">
                  <c:v>1912.4</c:v>
                </c:pt>
                <c:pt idx="76">
                  <c:v>1821.7</c:v>
                </c:pt>
                <c:pt idx="77">
                  <c:v>1942.9</c:v>
                </c:pt>
                <c:pt idx="78">
                  <c:v>1806.5</c:v>
                </c:pt>
                <c:pt idx="79">
                  <c:v>1891</c:v>
                </c:pt>
                <c:pt idx="80">
                  <c:v>1870.9</c:v>
                </c:pt>
                <c:pt idx="81">
                  <c:v>2002.8</c:v>
                </c:pt>
                <c:pt idx="82">
                  <c:v>1571.9</c:v>
                </c:pt>
                <c:pt idx="83">
                  <c:v>1565.2</c:v>
                </c:pt>
                <c:pt idx="84">
                  <c:v>1487.1</c:v>
                </c:pt>
                <c:pt idx="85">
                  <c:v>1299</c:v>
                </c:pt>
                <c:pt idx="86">
                  <c:v>1597.8</c:v>
                </c:pt>
                <c:pt idx="87">
                  <c:v>1420.4</c:v>
                </c:pt>
                <c:pt idx="88">
                  <c:v>1350.5</c:v>
                </c:pt>
                <c:pt idx="89">
                  <c:v>1605.9</c:v>
                </c:pt>
              </c:numCache>
            </c:numRef>
          </c:val>
        </c:ser>
        <c:ser>
          <c:idx val="42"/>
          <c:order val="42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Sheet1!$AR$11:$AR$100</c:f>
              <c:numCache>
                <c:formatCode>#,##0.00</c:formatCode>
                <c:ptCount val="90"/>
                <c:pt idx="0" formatCode="General">
                  <c:v>43</c:v>
                </c:pt>
                <c:pt idx="1">
                  <c:v>1829.1</c:v>
                </c:pt>
                <c:pt idx="2">
                  <c:v>1757.6</c:v>
                </c:pt>
                <c:pt idx="3">
                  <c:v>1732.3</c:v>
                </c:pt>
                <c:pt idx="4">
                  <c:v>1948.7</c:v>
                </c:pt>
                <c:pt idx="5">
                  <c:v>1871.6</c:v>
                </c:pt>
                <c:pt idx="6">
                  <c:v>2519.5</c:v>
                </c:pt>
                <c:pt idx="7">
                  <c:v>2566.1999999999998</c:v>
                </c:pt>
                <c:pt idx="8">
                  <c:v>2322.4</c:v>
                </c:pt>
                <c:pt idx="9">
                  <c:v>2778.6</c:v>
                </c:pt>
                <c:pt idx="10">
                  <c:v>3486.3</c:v>
                </c:pt>
                <c:pt idx="11">
                  <c:v>3669.2</c:v>
                </c:pt>
                <c:pt idx="12">
                  <c:v>4073</c:v>
                </c:pt>
                <c:pt idx="13">
                  <c:v>4750.1000000000004</c:v>
                </c:pt>
                <c:pt idx="14">
                  <c:v>5082.9000000000005</c:v>
                </c:pt>
                <c:pt idx="15">
                  <c:v>6071.2</c:v>
                </c:pt>
                <c:pt idx="16">
                  <c:v>7589.1</c:v>
                </c:pt>
                <c:pt idx="17">
                  <c:v>8689.4</c:v>
                </c:pt>
                <c:pt idx="18">
                  <c:v>11141.9</c:v>
                </c:pt>
                <c:pt idx="19">
                  <c:v>14068</c:v>
                </c:pt>
                <c:pt idx="20">
                  <c:v>16766.2</c:v>
                </c:pt>
                <c:pt idx="21">
                  <c:v>18231.3</c:v>
                </c:pt>
                <c:pt idx="22">
                  <c:v>22369.8</c:v>
                </c:pt>
                <c:pt idx="23">
                  <c:v>26504</c:v>
                </c:pt>
                <c:pt idx="24">
                  <c:v>31416</c:v>
                </c:pt>
                <c:pt idx="25">
                  <c:v>36568.300000000003</c:v>
                </c:pt>
                <c:pt idx="26">
                  <c:v>40813.800000000003</c:v>
                </c:pt>
                <c:pt idx="27">
                  <c:v>47137.1</c:v>
                </c:pt>
                <c:pt idx="28">
                  <c:v>54490.8</c:v>
                </c:pt>
                <c:pt idx="29">
                  <c:v>59854.6</c:v>
                </c:pt>
                <c:pt idx="30">
                  <c:v>71717.100000000006</c:v>
                </c:pt>
                <c:pt idx="31">
                  <c:v>79647.3</c:v>
                </c:pt>
                <c:pt idx="32">
                  <c:v>85105.1</c:v>
                </c:pt>
                <c:pt idx="33">
                  <c:v>92729</c:v>
                </c:pt>
                <c:pt idx="34">
                  <c:v>102477.3</c:v>
                </c:pt>
                <c:pt idx="35">
                  <c:v>107748.4</c:v>
                </c:pt>
                <c:pt idx="36">
                  <c:v>114629.3</c:v>
                </c:pt>
                <c:pt idx="37">
                  <c:v>120776.6</c:v>
                </c:pt>
                <c:pt idx="38">
                  <c:v>120021.8</c:v>
                </c:pt>
                <c:pt idx="39">
                  <c:v>121462.6</c:v>
                </c:pt>
                <c:pt idx="40">
                  <c:v>119230</c:v>
                </c:pt>
                <c:pt idx="41">
                  <c:v>115085.8</c:v>
                </c:pt>
                <c:pt idx="42">
                  <c:v>110006.9</c:v>
                </c:pt>
                <c:pt idx="43">
                  <c:v>105706.6</c:v>
                </c:pt>
                <c:pt idx="44">
                  <c:v>97144.3</c:v>
                </c:pt>
                <c:pt idx="45">
                  <c:v>87841.8</c:v>
                </c:pt>
                <c:pt idx="46">
                  <c:v>78416.399999999994</c:v>
                </c:pt>
                <c:pt idx="47">
                  <c:v>71267.5</c:v>
                </c:pt>
                <c:pt idx="48">
                  <c:v>61066.6</c:v>
                </c:pt>
                <c:pt idx="49">
                  <c:v>54990.9</c:v>
                </c:pt>
                <c:pt idx="50">
                  <c:v>48312</c:v>
                </c:pt>
                <c:pt idx="51">
                  <c:v>42534.9</c:v>
                </c:pt>
                <c:pt idx="52">
                  <c:v>35095.800000000003</c:v>
                </c:pt>
                <c:pt idx="53">
                  <c:v>31017.4</c:v>
                </c:pt>
                <c:pt idx="54">
                  <c:v>26133</c:v>
                </c:pt>
                <c:pt idx="55">
                  <c:v>21997.599999999995</c:v>
                </c:pt>
                <c:pt idx="56">
                  <c:v>18982.599999999995</c:v>
                </c:pt>
                <c:pt idx="57">
                  <c:v>16952.7</c:v>
                </c:pt>
                <c:pt idx="58">
                  <c:v>12602.7</c:v>
                </c:pt>
                <c:pt idx="59">
                  <c:v>10774.6</c:v>
                </c:pt>
                <c:pt idx="60">
                  <c:v>8475.5</c:v>
                </c:pt>
                <c:pt idx="61">
                  <c:v>7422.4</c:v>
                </c:pt>
                <c:pt idx="62">
                  <c:v>6136.4</c:v>
                </c:pt>
                <c:pt idx="63">
                  <c:v>5867.5</c:v>
                </c:pt>
                <c:pt idx="64">
                  <c:v>4632.3</c:v>
                </c:pt>
                <c:pt idx="65">
                  <c:v>3881.1</c:v>
                </c:pt>
                <c:pt idx="66">
                  <c:v>3615.3</c:v>
                </c:pt>
                <c:pt idx="67">
                  <c:v>2748.5</c:v>
                </c:pt>
                <c:pt idx="68">
                  <c:v>2639.1</c:v>
                </c:pt>
                <c:pt idx="69">
                  <c:v>2448</c:v>
                </c:pt>
                <c:pt idx="70">
                  <c:v>2331.5</c:v>
                </c:pt>
                <c:pt idx="71">
                  <c:v>2351.8000000000002</c:v>
                </c:pt>
                <c:pt idx="72">
                  <c:v>2246.8000000000002</c:v>
                </c:pt>
                <c:pt idx="73">
                  <c:v>1933.1</c:v>
                </c:pt>
                <c:pt idx="74">
                  <c:v>1654.7</c:v>
                </c:pt>
                <c:pt idx="75">
                  <c:v>1870.9</c:v>
                </c:pt>
                <c:pt idx="76">
                  <c:v>1862.5</c:v>
                </c:pt>
                <c:pt idx="77">
                  <c:v>1863.3</c:v>
                </c:pt>
                <c:pt idx="78">
                  <c:v>1796.8</c:v>
                </c:pt>
                <c:pt idx="79">
                  <c:v>1786.2</c:v>
                </c:pt>
                <c:pt idx="80">
                  <c:v>1922.2</c:v>
                </c:pt>
                <c:pt idx="81">
                  <c:v>1900.3</c:v>
                </c:pt>
                <c:pt idx="82">
                  <c:v>1747.4</c:v>
                </c:pt>
                <c:pt idx="83">
                  <c:v>1452.2</c:v>
                </c:pt>
                <c:pt idx="84">
                  <c:v>1530.3</c:v>
                </c:pt>
                <c:pt idx="85">
                  <c:v>1468</c:v>
                </c:pt>
                <c:pt idx="86">
                  <c:v>1415.4</c:v>
                </c:pt>
                <c:pt idx="87">
                  <c:v>1404</c:v>
                </c:pt>
                <c:pt idx="88">
                  <c:v>1356.2</c:v>
                </c:pt>
                <c:pt idx="89">
                  <c:v>1306</c:v>
                </c:pt>
              </c:numCache>
            </c:numRef>
          </c:val>
        </c:ser>
        <c:ser>
          <c:idx val="43"/>
          <c:order val="43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Sheet1!$AS$11:$AS$100</c:f>
              <c:numCache>
                <c:formatCode>#,##0.00</c:formatCode>
                <c:ptCount val="90"/>
                <c:pt idx="0" formatCode="General">
                  <c:v>44</c:v>
                </c:pt>
                <c:pt idx="1">
                  <c:v>2030.8</c:v>
                </c:pt>
                <c:pt idx="2">
                  <c:v>1951.4</c:v>
                </c:pt>
                <c:pt idx="3">
                  <c:v>2045.2</c:v>
                </c:pt>
                <c:pt idx="4">
                  <c:v>1942.3</c:v>
                </c:pt>
                <c:pt idx="5">
                  <c:v>1970.5</c:v>
                </c:pt>
                <c:pt idx="6">
                  <c:v>2195.1</c:v>
                </c:pt>
                <c:pt idx="7">
                  <c:v>2385.1</c:v>
                </c:pt>
                <c:pt idx="8">
                  <c:v>2567.3000000000002</c:v>
                </c:pt>
                <c:pt idx="9">
                  <c:v>2692.9</c:v>
                </c:pt>
                <c:pt idx="10">
                  <c:v>2756.7</c:v>
                </c:pt>
                <c:pt idx="11">
                  <c:v>3473.8</c:v>
                </c:pt>
                <c:pt idx="12">
                  <c:v>4043</c:v>
                </c:pt>
                <c:pt idx="13">
                  <c:v>4412.5</c:v>
                </c:pt>
                <c:pt idx="14">
                  <c:v>5435.8</c:v>
                </c:pt>
                <c:pt idx="15">
                  <c:v>5931.6</c:v>
                </c:pt>
                <c:pt idx="16">
                  <c:v>7367.9</c:v>
                </c:pt>
                <c:pt idx="17">
                  <c:v>8665</c:v>
                </c:pt>
                <c:pt idx="18">
                  <c:v>10682</c:v>
                </c:pt>
                <c:pt idx="19">
                  <c:v>13337.3</c:v>
                </c:pt>
                <c:pt idx="20">
                  <c:v>15465.8</c:v>
                </c:pt>
                <c:pt idx="21">
                  <c:v>18365.8</c:v>
                </c:pt>
                <c:pt idx="22">
                  <c:v>22431.599999999995</c:v>
                </c:pt>
                <c:pt idx="23">
                  <c:v>25859.1</c:v>
                </c:pt>
                <c:pt idx="24">
                  <c:v>29994.5</c:v>
                </c:pt>
                <c:pt idx="25">
                  <c:v>36277.199999999997</c:v>
                </c:pt>
                <c:pt idx="26">
                  <c:v>41615.4</c:v>
                </c:pt>
                <c:pt idx="27">
                  <c:v>47682</c:v>
                </c:pt>
                <c:pt idx="28">
                  <c:v>51526.1</c:v>
                </c:pt>
                <c:pt idx="29">
                  <c:v>59570.2</c:v>
                </c:pt>
                <c:pt idx="30">
                  <c:v>66585.100000000006</c:v>
                </c:pt>
                <c:pt idx="31">
                  <c:v>75616.899999999994</c:v>
                </c:pt>
                <c:pt idx="32">
                  <c:v>84141.2</c:v>
                </c:pt>
                <c:pt idx="33">
                  <c:v>92503.2</c:v>
                </c:pt>
                <c:pt idx="34">
                  <c:v>102245.1</c:v>
                </c:pt>
                <c:pt idx="35">
                  <c:v>104900.2</c:v>
                </c:pt>
                <c:pt idx="36">
                  <c:v>114874.7</c:v>
                </c:pt>
                <c:pt idx="37">
                  <c:v>118970</c:v>
                </c:pt>
                <c:pt idx="38">
                  <c:v>120316.7</c:v>
                </c:pt>
                <c:pt idx="39">
                  <c:v>117481.5</c:v>
                </c:pt>
                <c:pt idx="40">
                  <c:v>115106.1</c:v>
                </c:pt>
                <c:pt idx="41">
                  <c:v>112928</c:v>
                </c:pt>
                <c:pt idx="42">
                  <c:v>108572.6</c:v>
                </c:pt>
                <c:pt idx="43">
                  <c:v>103691.1</c:v>
                </c:pt>
                <c:pt idx="44">
                  <c:v>92324.2</c:v>
                </c:pt>
                <c:pt idx="45">
                  <c:v>86820</c:v>
                </c:pt>
                <c:pt idx="46">
                  <c:v>76300.3</c:v>
                </c:pt>
                <c:pt idx="47">
                  <c:v>71026.600000000006</c:v>
                </c:pt>
                <c:pt idx="48">
                  <c:v>64453.5</c:v>
                </c:pt>
                <c:pt idx="49">
                  <c:v>55687.8</c:v>
                </c:pt>
                <c:pt idx="50">
                  <c:v>48250</c:v>
                </c:pt>
                <c:pt idx="51">
                  <c:v>40958</c:v>
                </c:pt>
                <c:pt idx="52">
                  <c:v>36056.400000000001</c:v>
                </c:pt>
                <c:pt idx="53">
                  <c:v>29947.3</c:v>
                </c:pt>
                <c:pt idx="54">
                  <c:v>25290.3</c:v>
                </c:pt>
                <c:pt idx="55">
                  <c:v>22264.400000000001</c:v>
                </c:pt>
                <c:pt idx="56">
                  <c:v>18950.2</c:v>
                </c:pt>
                <c:pt idx="57">
                  <c:v>17427.2</c:v>
                </c:pt>
                <c:pt idx="58">
                  <c:v>12607.6</c:v>
                </c:pt>
                <c:pt idx="59">
                  <c:v>10951.8</c:v>
                </c:pt>
                <c:pt idx="60">
                  <c:v>8891.1</c:v>
                </c:pt>
                <c:pt idx="61">
                  <c:v>8367.5</c:v>
                </c:pt>
                <c:pt idx="62">
                  <c:v>7033.6</c:v>
                </c:pt>
                <c:pt idx="63">
                  <c:v>5578</c:v>
                </c:pt>
                <c:pt idx="64">
                  <c:v>4799.6000000000004</c:v>
                </c:pt>
                <c:pt idx="65">
                  <c:v>3912.4</c:v>
                </c:pt>
                <c:pt idx="66">
                  <c:v>3667.4</c:v>
                </c:pt>
                <c:pt idx="67">
                  <c:v>3532.2</c:v>
                </c:pt>
                <c:pt idx="68">
                  <c:v>2910.8</c:v>
                </c:pt>
                <c:pt idx="69">
                  <c:v>2943.2</c:v>
                </c:pt>
                <c:pt idx="70">
                  <c:v>2424.3000000000002</c:v>
                </c:pt>
                <c:pt idx="71">
                  <c:v>2425</c:v>
                </c:pt>
                <c:pt idx="72">
                  <c:v>2345.4</c:v>
                </c:pt>
                <c:pt idx="73">
                  <c:v>2030</c:v>
                </c:pt>
                <c:pt idx="74">
                  <c:v>2129.1999999999998</c:v>
                </c:pt>
                <c:pt idx="75">
                  <c:v>1764.9</c:v>
                </c:pt>
                <c:pt idx="76">
                  <c:v>1812.9</c:v>
                </c:pt>
                <c:pt idx="77">
                  <c:v>1748.8</c:v>
                </c:pt>
                <c:pt idx="78">
                  <c:v>1667.9</c:v>
                </c:pt>
                <c:pt idx="79">
                  <c:v>1753.4</c:v>
                </c:pt>
                <c:pt idx="80">
                  <c:v>1874.9</c:v>
                </c:pt>
                <c:pt idx="81">
                  <c:v>2266.9</c:v>
                </c:pt>
                <c:pt idx="82">
                  <c:v>1677.5</c:v>
                </c:pt>
                <c:pt idx="83">
                  <c:v>1499.8</c:v>
                </c:pt>
                <c:pt idx="84">
                  <c:v>1516.6</c:v>
                </c:pt>
                <c:pt idx="85">
                  <c:v>1430.8</c:v>
                </c:pt>
                <c:pt idx="86">
                  <c:v>1599.8</c:v>
                </c:pt>
                <c:pt idx="87">
                  <c:v>1638.1</c:v>
                </c:pt>
                <c:pt idx="88">
                  <c:v>1443.7</c:v>
                </c:pt>
                <c:pt idx="89">
                  <c:v>1550.5</c:v>
                </c:pt>
              </c:numCache>
            </c:numRef>
          </c:val>
        </c:ser>
        <c:ser>
          <c:idx val="44"/>
          <c:order val="44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Sheet1!$AT$11:$AT$100</c:f>
              <c:numCache>
                <c:formatCode>#,##0.00</c:formatCode>
                <c:ptCount val="90"/>
                <c:pt idx="0" formatCode="General">
                  <c:v>45</c:v>
                </c:pt>
                <c:pt idx="1">
                  <c:v>1830.8</c:v>
                </c:pt>
                <c:pt idx="2">
                  <c:v>1992.5</c:v>
                </c:pt>
                <c:pt idx="3">
                  <c:v>1837.6</c:v>
                </c:pt>
                <c:pt idx="4">
                  <c:v>1787</c:v>
                </c:pt>
                <c:pt idx="5">
                  <c:v>1962.6</c:v>
                </c:pt>
                <c:pt idx="6">
                  <c:v>2236.8000000000002</c:v>
                </c:pt>
                <c:pt idx="7">
                  <c:v>2469</c:v>
                </c:pt>
                <c:pt idx="8">
                  <c:v>2250</c:v>
                </c:pt>
                <c:pt idx="9">
                  <c:v>2623.2</c:v>
                </c:pt>
                <c:pt idx="10">
                  <c:v>3135.7</c:v>
                </c:pt>
                <c:pt idx="11">
                  <c:v>3126.9</c:v>
                </c:pt>
                <c:pt idx="12">
                  <c:v>3785.9</c:v>
                </c:pt>
                <c:pt idx="13">
                  <c:v>3778.5</c:v>
                </c:pt>
                <c:pt idx="14">
                  <c:v>4756.5</c:v>
                </c:pt>
                <c:pt idx="15">
                  <c:v>5864.1</c:v>
                </c:pt>
                <c:pt idx="16">
                  <c:v>7252.6</c:v>
                </c:pt>
                <c:pt idx="17">
                  <c:v>9105.9</c:v>
                </c:pt>
                <c:pt idx="18">
                  <c:v>10212.200000000003</c:v>
                </c:pt>
                <c:pt idx="19">
                  <c:v>12555.9</c:v>
                </c:pt>
                <c:pt idx="20">
                  <c:v>15284.8</c:v>
                </c:pt>
                <c:pt idx="21">
                  <c:v>16716</c:v>
                </c:pt>
                <c:pt idx="22">
                  <c:v>21647.1</c:v>
                </c:pt>
                <c:pt idx="23">
                  <c:v>25876.9</c:v>
                </c:pt>
                <c:pt idx="24">
                  <c:v>29604.7</c:v>
                </c:pt>
                <c:pt idx="25">
                  <c:v>33513.599999999999</c:v>
                </c:pt>
                <c:pt idx="26">
                  <c:v>39406.1</c:v>
                </c:pt>
                <c:pt idx="27">
                  <c:v>43673.1</c:v>
                </c:pt>
                <c:pt idx="28">
                  <c:v>48924</c:v>
                </c:pt>
                <c:pt idx="29">
                  <c:v>57159.3</c:v>
                </c:pt>
                <c:pt idx="30">
                  <c:v>65945.7</c:v>
                </c:pt>
                <c:pt idx="31">
                  <c:v>72102.3</c:v>
                </c:pt>
                <c:pt idx="32">
                  <c:v>80079.7</c:v>
                </c:pt>
                <c:pt idx="33">
                  <c:v>88669.8</c:v>
                </c:pt>
                <c:pt idx="34">
                  <c:v>96560.5</c:v>
                </c:pt>
                <c:pt idx="35">
                  <c:v>104523.3</c:v>
                </c:pt>
                <c:pt idx="36">
                  <c:v>109230</c:v>
                </c:pt>
                <c:pt idx="37">
                  <c:v>112275.4</c:v>
                </c:pt>
                <c:pt idx="38">
                  <c:v>113057.9</c:v>
                </c:pt>
                <c:pt idx="39">
                  <c:v>113497.1</c:v>
                </c:pt>
                <c:pt idx="40">
                  <c:v>112778.4</c:v>
                </c:pt>
                <c:pt idx="41">
                  <c:v>111552.7</c:v>
                </c:pt>
                <c:pt idx="42">
                  <c:v>105643.5</c:v>
                </c:pt>
                <c:pt idx="43">
                  <c:v>98970.6</c:v>
                </c:pt>
                <c:pt idx="44">
                  <c:v>92946.2</c:v>
                </c:pt>
                <c:pt idx="45">
                  <c:v>84876.9</c:v>
                </c:pt>
                <c:pt idx="46">
                  <c:v>76953.899999999994</c:v>
                </c:pt>
                <c:pt idx="47">
                  <c:v>70169.5</c:v>
                </c:pt>
                <c:pt idx="48">
                  <c:v>63091</c:v>
                </c:pt>
                <c:pt idx="49">
                  <c:v>54340.4</c:v>
                </c:pt>
                <c:pt idx="50">
                  <c:v>48037.4</c:v>
                </c:pt>
                <c:pt idx="51">
                  <c:v>42263.9</c:v>
                </c:pt>
                <c:pt idx="52">
                  <c:v>36578.199999999997</c:v>
                </c:pt>
                <c:pt idx="53">
                  <c:v>31410.2</c:v>
                </c:pt>
                <c:pt idx="54">
                  <c:v>26326.400000000001</c:v>
                </c:pt>
                <c:pt idx="55">
                  <c:v>23204.400000000001</c:v>
                </c:pt>
                <c:pt idx="56">
                  <c:v>18345</c:v>
                </c:pt>
                <c:pt idx="57">
                  <c:v>15938.9</c:v>
                </c:pt>
                <c:pt idx="58">
                  <c:v>12618.6</c:v>
                </c:pt>
                <c:pt idx="59">
                  <c:v>10551.6</c:v>
                </c:pt>
                <c:pt idx="60">
                  <c:v>8865.9</c:v>
                </c:pt>
                <c:pt idx="61">
                  <c:v>7866.9</c:v>
                </c:pt>
                <c:pt idx="62">
                  <c:v>6721.5</c:v>
                </c:pt>
                <c:pt idx="63">
                  <c:v>5366</c:v>
                </c:pt>
                <c:pt idx="64">
                  <c:v>4722.3</c:v>
                </c:pt>
                <c:pt idx="65">
                  <c:v>3931.2</c:v>
                </c:pt>
                <c:pt idx="66">
                  <c:v>4131.3</c:v>
                </c:pt>
                <c:pt idx="67">
                  <c:v>3638.7</c:v>
                </c:pt>
                <c:pt idx="68">
                  <c:v>2988.8</c:v>
                </c:pt>
                <c:pt idx="69">
                  <c:v>2834.3</c:v>
                </c:pt>
                <c:pt idx="70">
                  <c:v>2708.5</c:v>
                </c:pt>
                <c:pt idx="71">
                  <c:v>2433.1999999999998</c:v>
                </c:pt>
                <c:pt idx="72">
                  <c:v>2398</c:v>
                </c:pt>
                <c:pt idx="73">
                  <c:v>2075</c:v>
                </c:pt>
                <c:pt idx="74">
                  <c:v>1891.3</c:v>
                </c:pt>
                <c:pt idx="75">
                  <c:v>1860.1</c:v>
                </c:pt>
                <c:pt idx="76">
                  <c:v>1733.4</c:v>
                </c:pt>
                <c:pt idx="77">
                  <c:v>1789.4</c:v>
                </c:pt>
                <c:pt idx="78">
                  <c:v>1735.9</c:v>
                </c:pt>
                <c:pt idx="79">
                  <c:v>1616</c:v>
                </c:pt>
                <c:pt idx="80">
                  <c:v>1774.3</c:v>
                </c:pt>
                <c:pt idx="81">
                  <c:v>1914.5</c:v>
                </c:pt>
                <c:pt idx="82">
                  <c:v>1533.2</c:v>
                </c:pt>
                <c:pt idx="83">
                  <c:v>1456.3</c:v>
                </c:pt>
                <c:pt idx="84">
                  <c:v>1499.7</c:v>
                </c:pt>
                <c:pt idx="85">
                  <c:v>1491.1</c:v>
                </c:pt>
                <c:pt idx="86">
                  <c:v>1495.4</c:v>
                </c:pt>
                <c:pt idx="87">
                  <c:v>1485.4</c:v>
                </c:pt>
                <c:pt idx="88">
                  <c:v>1299.5999999999999</c:v>
                </c:pt>
                <c:pt idx="89">
                  <c:v>1556.6</c:v>
                </c:pt>
              </c:numCache>
            </c:numRef>
          </c:val>
        </c:ser>
        <c:ser>
          <c:idx val="45"/>
          <c:order val="45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Sheet1!$AU$11:$AU$100</c:f>
              <c:numCache>
                <c:formatCode>#,##0.00</c:formatCode>
                <c:ptCount val="90"/>
                <c:pt idx="0" formatCode="General">
                  <c:v>46</c:v>
                </c:pt>
                <c:pt idx="1">
                  <c:v>2257</c:v>
                </c:pt>
                <c:pt idx="2">
                  <c:v>2129.1</c:v>
                </c:pt>
                <c:pt idx="3">
                  <c:v>1715.5</c:v>
                </c:pt>
                <c:pt idx="4">
                  <c:v>2041</c:v>
                </c:pt>
                <c:pt idx="5">
                  <c:v>2011.9</c:v>
                </c:pt>
                <c:pt idx="6">
                  <c:v>1913.3</c:v>
                </c:pt>
                <c:pt idx="7">
                  <c:v>2212.6999999999998</c:v>
                </c:pt>
                <c:pt idx="8">
                  <c:v>2509</c:v>
                </c:pt>
                <c:pt idx="9">
                  <c:v>2542.9</c:v>
                </c:pt>
                <c:pt idx="10">
                  <c:v>2757.2</c:v>
                </c:pt>
                <c:pt idx="11">
                  <c:v>3452.4</c:v>
                </c:pt>
                <c:pt idx="12">
                  <c:v>3891.3</c:v>
                </c:pt>
                <c:pt idx="13">
                  <c:v>3826.6</c:v>
                </c:pt>
                <c:pt idx="14">
                  <c:v>5030.9000000000005</c:v>
                </c:pt>
                <c:pt idx="15">
                  <c:v>5670</c:v>
                </c:pt>
                <c:pt idx="16">
                  <c:v>7187.2</c:v>
                </c:pt>
                <c:pt idx="17">
                  <c:v>8650.5</c:v>
                </c:pt>
                <c:pt idx="18">
                  <c:v>10637.3</c:v>
                </c:pt>
                <c:pt idx="19">
                  <c:v>11676.6</c:v>
                </c:pt>
                <c:pt idx="20">
                  <c:v>13936.6</c:v>
                </c:pt>
                <c:pt idx="21">
                  <c:v>15678.9</c:v>
                </c:pt>
                <c:pt idx="22">
                  <c:v>19409.099999999995</c:v>
                </c:pt>
                <c:pt idx="23">
                  <c:v>22595.1</c:v>
                </c:pt>
                <c:pt idx="24">
                  <c:v>27181.3</c:v>
                </c:pt>
                <c:pt idx="25">
                  <c:v>32002</c:v>
                </c:pt>
                <c:pt idx="26">
                  <c:v>36729.699999999997</c:v>
                </c:pt>
                <c:pt idx="27">
                  <c:v>43177.8</c:v>
                </c:pt>
                <c:pt idx="28">
                  <c:v>49110.1</c:v>
                </c:pt>
                <c:pt idx="29">
                  <c:v>55565.599999999999</c:v>
                </c:pt>
                <c:pt idx="30">
                  <c:v>63420.4</c:v>
                </c:pt>
                <c:pt idx="31">
                  <c:v>69566.100000000006</c:v>
                </c:pt>
                <c:pt idx="32">
                  <c:v>78100.3</c:v>
                </c:pt>
                <c:pt idx="33">
                  <c:v>84501.2</c:v>
                </c:pt>
                <c:pt idx="34">
                  <c:v>90665.4</c:v>
                </c:pt>
                <c:pt idx="35">
                  <c:v>98701.3</c:v>
                </c:pt>
                <c:pt idx="36">
                  <c:v>103480.2</c:v>
                </c:pt>
                <c:pt idx="37">
                  <c:v>103905.9</c:v>
                </c:pt>
                <c:pt idx="38">
                  <c:v>108919.2</c:v>
                </c:pt>
                <c:pt idx="39">
                  <c:v>109911.3</c:v>
                </c:pt>
                <c:pt idx="40">
                  <c:v>110149.9</c:v>
                </c:pt>
                <c:pt idx="41">
                  <c:v>106861.8</c:v>
                </c:pt>
                <c:pt idx="42">
                  <c:v>102684.9</c:v>
                </c:pt>
                <c:pt idx="43">
                  <c:v>97794.4</c:v>
                </c:pt>
                <c:pt idx="44">
                  <c:v>89270.5</c:v>
                </c:pt>
                <c:pt idx="45">
                  <c:v>81882.7</c:v>
                </c:pt>
                <c:pt idx="46">
                  <c:v>75870</c:v>
                </c:pt>
                <c:pt idx="47">
                  <c:v>69520.600000000006</c:v>
                </c:pt>
                <c:pt idx="48">
                  <c:v>60490.6</c:v>
                </c:pt>
                <c:pt idx="49">
                  <c:v>54548.800000000003</c:v>
                </c:pt>
                <c:pt idx="50">
                  <c:v>48508.7</c:v>
                </c:pt>
                <c:pt idx="51">
                  <c:v>41282.300000000003</c:v>
                </c:pt>
                <c:pt idx="52">
                  <c:v>36127.4</c:v>
                </c:pt>
                <c:pt idx="53">
                  <c:v>31425</c:v>
                </c:pt>
                <c:pt idx="54">
                  <c:v>26276</c:v>
                </c:pt>
                <c:pt idx="55">
                  <c:v>23083</c:v>
                </c:pt>
                <c:pt idx="56">
                  <c:v>18289.599999999995</c:v>
                </c:pt>
                <c:pt idx="57">
                  <c:v>16437</c:v>
                </c:pt>
                <c:pt idx="58">
                  <c:v>13248.4</c:v>
                </c:pt>
                <c:pt idx="59">
                  <c:v>10947.8</c:v>
                </c:pt>
                <c:pt idx="60">
                  <c:v>8453.7999999999975</c:v>
                </c:pt>
                <c:pt idx="61">
                  <c:v>8063.1</c:v>
                </c:pt>
                <c:pt idx="62">
                  <c:v>6069.5</c:v>
                </c:pt>
                <c:pt idx="63">
                  <c:v>5342.7</c:v>
                </c:pt>
                <c:pt idx="64">
                  <c:v>4779.2</c:v>
                </c:pt>
                <c:pt idx="65">
                  <c:v>4035.8</c:v>
                </c:pt>
                <c:pt idx="66">
                  <c:v>3894.4</c:v>
                </c:pt>
                <c:pt idx="67">
                  <c:v>3055.3</c:v>
                </c:pt>
                <c:pt idx="68">
                  <c:v>3193.9</c:v>
                </c:pt>
                <c:pt idx="69">
                  <c:v>2759</c:v>
                </c:pt>
                <c:pt idx="70">
                  <c:v>2659.2</c:v>
                </c:pt>
                <c:pt idx="71">
                  <c:v>2149.6999999999998</c:v>
                </c:pt>
                <c:pt idx="72">
                  <c:v>2411.3000000000002</c:v>
                </c:pt>
                <c:pt idx="73">
                  <c:v>1821.6</c:v>
                </c:pt>
                <c:pt idx="74">
                  <c:v>1759</c:v>
                </c:pt>
                <c:pt idx="75">
                  <c:v>1674</c:v>
                </c:pt>
                <c:pt idx="76">
                  <c:v>1633.1</c:v>
                </c:pt>
                <c:pt idx="77">
                  <c:v>1956.4</c:v>
                </c:pt>
                <c:pt idx="78">
                  <c:v>1658.8</c:v>
                </c:pt>
                <c:pt idx="79">
                  <c:v>1638.3</c:v>
                </c:pt>
                <c:pt idx="80">
                  <c:v>1437.2</c:v>
                </c:pt>
                <c:pt idx="81">
                  <c:v>1522.9</c:v>
                </c:pt>
                <c:pt idx="82">
                  <c:v>1472.5</c:v>
                </c:pt>
                <c:pt idx="83">
                  <c:v>1532.6</c:v>
                </c:pt>
                <c:pt idx="84">
                  <c:v>1519.7</c:v>
                </c:pt>
                <c:pt idx="85">
                  <c:v>1686.5</c:v>
                </c:pt>
                <c:pt idx="86">
                  <c:v>1462.1</c:v>
                </c:pt>
                <c:pt idx="87">
                  <c:v>1498.5</c:v>
                </c:pt>
                <c:pt idx="88">
                  <c:v>1388.8</c:v>
                </c:pt>
                <c:pt idx="89">
                  <c:v>1581.2</c:v>
                </c:pt>
              </c:numCache>
            </c:numRef>
          </c:val>
        </c:ser>
        <c:ser>
          <c:idx val="46"/>
          <c:order val="46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Sheet1!$AV$11:$AV$100</c:f>
              <c:numCache>
                <c:formatCode>#,##0.00</c:formatCode>
                <c:ptCount val="90"/>
                <c:pt idx="0" formatCode="General">
                  <c:v>47</c:v>
                </c:pt>
                <c:pt idx="1">
                  <c:v>4820.5</c:v>
                </c:pt>
                <c:pt idx="2">
                  <c:v>2525.3000000000002</c:v>
                </c:pt>
                <c:pt idx="3">
                  <c:v>2053.4</c:v>
                </c:pt>
                <c:pt idx="4">
                  <c:v>1788.4</c:v>
                </c:pt>
                <c:pt idx="5">
                  <c:v>2035.9</c:v>
                </c:pt>
                <c:pt idx="6">
                  <c:v>2151.1999999999998</c:v>
                </c:pt>
                <c:pt idx="7">
                  <c:v>2136.3000000000002</c:v>
                </c:pt>
                <c:pt idx="8">
                  <c:v>2627.2</c:v>
                </c:pt>
                <c:pt idx="9">
                  <c:v>2821.3</c:v>
                </c:pt>
                <c:pt idx="10">
                  <c:v>2772.5</c:v>
                </c:pt>
                <c:pt idx="11">
                  <c:v>2857.5</c:v>
                </c:pt>
                <c:pt idx="12">
                  <c:v>3651.2</c:v>
                </c:pt>
                <c:pt idx="13">
                  <c:v>3710.2</c:v>
                </c:pt>
                <c:pt idx="14">
                  <c:v>4887</c:v>
                </c:pt>
                <c:pt idx="15">
                  <c:v>5276.4</c:v>
                </c:pt>
                <c:pt idx="16">
                  <c:v>6673.7</c:v>
                </c:pt>
                <c:pt idx="17">
                  <c:v>8222.2999999999975</c:v>
                </c:pt>
                <c:pt idx="18">
                  <c:v>9695.5</c:v>
                </c:pt>
                <c:pt idx="19">
                  <c:v>11892.3</c:v>
                </c:pt>
                <c:pt idx="20">
                  <c:v>12969.8</c:v>
                </c:pt>
                <c:pt idx="21">
                  <c:v>14689.5</c:v>
                </c:pt>
                <c:pt idx="22">
                  <c:v>18787.5</c:v>
                </c:pt>
                <c:pt idx="23">
                  <c:v>21809.599999999995</c:v>
                </c:pt>
                <c:pt idx="24">
                  <c:v>25217.5</c:v>
                </c:pt>
                <c:pt idx="25">
                  <c:v>28937.5</c:v>
                </c:pt>
                <c:pt idx="26">
                  <c:v>33794</c:v>
                </c:pt>
                <c:pt idx="27">
                  <c:v>40306.300000000003</c:v>
                </c:pt>
                <c:pt idx="28">
                  <c:v>45790.2</c:v>
                </c:pt>
                <c:pt idx="29">
                  <c:v>52247.5</c:v>
                </c:pt>
                <c:pt idx="30">
                  <c:v>60274</c:v>
                </c:pt>
                <c:pt idx="31">
                  <c:v>66521.600000000006</c:v>
                </c:pt>
                <c:pt idx="32">
                  <c:v>72270.8</c:v>
                </c:pt>
                <c:pt idx="33">
                  <c:v>78731.5</c:v>
                </c:pt>
                <c:pt idx="34">
                  <c:v>86062.1</c:v>
                </c:pt>
                <c:pt idx="35">
                  <c:v>91624</c:v>
                </c:pt>
                <c:pt idx="36">
                  <c:v>97431.6</c:v>
                </c:pt>
                <c:pt idx="37">
                  <c:v>99145.9</c:v>
                </c:pt>
                <c:pt idx="38">
                  <c:v>101159.8</c:v>
                </c:pt>
                <c:pt idx="39">
                  <c:v>101259.7</c:v>
                </c:pt>
                <c:pt idx="40">
                  <c:v>102004.3</c:v>
                </c:pt>
                <c:pt idx="41">
                  <c:v>98955.199999999997</c:v>
                </c:pt>
                <c:pt idx="42">
                  <c:v>96352.6</c:v>
                </c:pt>
                <c:pt idx="43">
                  <c:v>91823.3</c:v>
                </c:pt>
                <c:pt idx="44">
                  <c:v>83998</c:v>
                </c:pt>
                <c:pt idx="45">
                  <c:v>78400.2</c:v>
                </c:pt>
                <c:pt idx="46">
                  <c:v>73605.100000000006</c:v>
                </c:pt>
                <c:pt idx="47">
                  <c:v>66174.7</c:v>
                </c:pt>
                <c:pt idx="48">
                  <c:v>56143.6</c:v>
                </c:pt>
                <c:pt idx="49">
                  <c:v>51877.5</c:v>
                </c:pt>
                <c:pt idx="50">
                  <c:v>44936.1</c:v>
                </c:pt>
                <c:pt idx="51">
                  <c:v>41526.5</c:v>
                </c:pt>
                <c:pt idx="52">
                  <c:v>35576.5</c:v>
                </c:pt>
                <c:pt idx="53">
                  <c:v>30437.200000000001</c:v>
                </c:pt>
                <c:pt idx="54">
                  <c:v>26125.3</c:v>
                </c:pt>
                <c:pt idx="55">
                  <c:v>22149.3</c:v>
                </c:pt>
                <c:pt idx="56">
                  <c:v>18573.5</c:v>
                </c:pt>
                <c:pt idx="57">
                  <c:v>15837.6</c:v>
                </c:pt>
                <c:pt idx="58">
                  <c:v>14561.3</c:v>
                </c:pt>
                <c:pt idx="59">
                  <c:v>10894</c:v>
                </c:pt>
                <c:pt idx="60">
                  <c:v>9445.9</c:v>
                </c:pt>
                <c:pt idx="61">
                  <c:v>7684</c:v>
                </c:pt>
                <c:pt idx="62">
                  <c:v>6614.4</c:v>
                </c:pt>
                <c:pt idx="63">
                  <c:v>5279.7</c:v>
                </c:pt>
                <c:pt idx="64">
                  <c:v>4576.6000000000004</c:v>
                </c:pt>
                <c:pt idx="65">
                  <c:v>4268.1000000000004</c:v>
                </c:pt>
                <c:pt idx="66">
                  <c:v>4001.9</c:v>
                </c:pt>
                <c:pt idx="67">
                  <c:v>3047.3</c:v>
                </c:pt>
                <c:pt idx="68">
                  <c:v>2763.6</c:v>
                </c:pt>
                <c:pt idx="69">
                  <c:v>2636.7</c:v>
                </c:pt>
                <c:pt idx="70">
                  <c:v>2364.3000000000002</c:v>
                </c:pt>
                <c:pt idx="71">
                  <c:v>2058.5</c:v>
                </c:pt>
                <c:pt idx="72">
                  <c:v>2042.9</c:v>
                </c:pt>
                <c:pt idx="73">
                  <c:v>2453.6</c:v>
                </c:pt>
                <c:pt idx="74">
                  <c:v>1816.8</c:v>
                </c:pt>
                <c:pt idx="75">
                  <c:v>1881.6</c:v>
                </c:pt>
                <c:pt idx="76">
                  <c:v>1782.9</c:v>
                </c:pt>
                <c:pt idx="77">
                  <c:v>1766.3</c:v>
                </c:pt>
                <c:pt idx="78">
                  <c:v>1644.8</c:v>
                </c:pt>
                <c:pt idx="79">
                  <c:v>1575.7</c:v>
                </c:pt>
                <c:pt idx="80">
                  <c:v>1651.4</c:v>
                </c:pt>
                <c:pt idx="81">
                  <c:v>1631.1</c:v>
                </c:pt>
                <c:pt idx="82">
                  <c:v>1450.3</c:v>
                </c:pt>
                <c:pt idx="83">
                  <c:v>1586.2</c:v>
                </c:pt>
                <c:pt idx="84">
                  <c:v>1732</c:v>
                </c:pt>
                <c:pt idx="85">
                  <c:v>1733.6</c:v>
                </c:pt>
                <c:pt idx="86">
                  <c:v>1561.7</c:v>
                </c:pt>
                <c:pt idx="87">
                  <c:v>1578.2</c:v>
                </c:pt>
                <c:pt idx="88">
                  <c:v>1381.3</c:v>
                </c:pt>
                <c:pt idx="89">
                  <c:v>1887.8</c:v>
                </c:pt>
              </c:numCache>
            </c:numRef>
          </c:val>
        </c:ser>
        <c:ser>
          <c:idx val="47"/>
          <c:order val="47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Sheet1!$AW$11:$AW$100</c:f>
              <c:numCache>
                <c:formatCode>#,##0.00</c:formatCode>
                <c:ptCount val="90"/>
                <c:pt idx="0" formatCode="General">
                  <c:v>48</c:v>
                </c:pt>
                <c:pt idx="1">
                  <c:v>6622</c:v>
                </c:pt>
                <c:pt idx="2">
                  <c:v>2990.2</c:v>
                </c:pt>
                <c:pt idx="3">
                  <c:v>2286.6</c:v>
                </c:pt>
                <c:pt idx="4">
                  <c:v>1819.1</c:v>
                </c:pt>
                <c:pt idx="5">
                  <c:v>2002.1</c:v>
                </c:pt>
                <c:pt idx="6">
                  <c:v>2012.2</c:v>
                </c:pt>
                <c:pt idx="7">
                  <c:v>2221.8000000000002</c:v>
                </c:pt>
                <c:pt idx="8">
                  <c:v>2826.7</c:v>
                </c:pt>
                <c:pt idx="9">
                  <c:v>2522.9</c:v>
                </c:pt>
                <c:pt idx="10">
                  <c:v>2676.8</c:v>
                </c:pt>
                <c:pt idx="11">
                  <c:v>3260.9</c:v>
                </c:pt>
                <c:pt idx="12">
                  <c:v>3231.8</c:v>
                </c:pt>
                <c:pt idx="13">
                  <c:v>3836.2</c:v>
                </c:pt>
                <c:pt idx="14">
                  <c:v>4335.8</c:v>
                </c:pt>
                <c:pt idx="15">
                  <c:v>5791.2</c:v>
                </c:pt>
                <c:pt idx="16">
                  <c:v>6088</c:v>
                </c:pt>
                <c:pt idx="17">
                  <c:v>7685.8</c:v>
                </c:pt>
                <c:pt idx="18">
                  <c:v>9526.6</c:v>
                </c:pt>
                <c:pt idx="19">
                  <c:v>10460.4</c:v>
                </c:pt>
                <c:pt idx="20">
                  <c:v>11765</c:v>
                </c:pt>
                <c:pt idx="21">
                  <c:v>14362.7</c:v>
                </c:pt>
                <c:pt idx="22">
                  <c:v>17740</c:v>
                </c:pt>
                <c:pt idx="23">
                  <c:v>20632.8</c:v>
                </c:pt>
                <c:pt idx="24">
                  <c:v>24523.1</c:v>
                </c:pt>
                <c:pt idx="25">
                  <c:v>26443.3</c:v>
                </c:pt>
                <c:pt idx="26">
                  <c:v>31596.1</c:v>
                </c:pt>
                <c:pt idx="27">
                  <c:v>37817.800000000003</c:v>
                </c:pt>
                <c:pt idx="28">
                  <c:v>43245.2</c:v>
                </c:pt>
                <c:pt idx="29">
                  <c:v>48323.9</c:v>
                </c:pt>
                <c:pt idx="30">
                  <c:v>55786.3</c:v>
                </c:pt>
                <c:pt idx="31">
                  <c:v>61960.5</c:v>
                </c:pt>
                <c:pt idx="32">
                  <c:v>68401.899999999994</c:v>
                </c:pt>
                <c:pt idx="33">
                  <c:v>76209.5</c:v>
                </c:pt>
                <c:pt idx="34">
                  <c:v>81952.7</c:v>
                </c:pt>
                <c:pt idx="35">
                  <c:v>84577.1</c:v>
                </c:pt>
                <c:pt idx="36">
                  <c:v>88915.6</c:v>
                </c:pt>
                <c:pt idx="37">
                  <c:v>92608.4</c:v>
                </c:pt>
                <c:pt idx="38">
                  <c:v>98924.1</c:v>
                </c:pt>
                <c:pt idx="39">
                  <c:v>96602.8</c:v>
                </c:pt>
                <c:pt idx="40">
                  <c:v>97992.6</c:v>
                </c:pt>
                <c:pt idx="41">
                  <c:v>93685.6</c:v>
                </c:pt>
                <c:pt idx="42">
                  <c:v>89119.1</c:v>
                </c:pt>
                <c:pt idx="43">
                  <c:v>85358.9</c:v>
                </c:pt>
                <c:pt idx="44">
                  <c:v>80010.100000000006</c:v>
                </c:pt>
                <c:pt idx="45">
                  <c:v>71393.8</c:v>
                </c:pt>
                <c:pt idx="46">
                  <c:v>67049.2</c:v>
                </c:pt>
                <c:pt idx="47">
                  <c:v>62784.2</c:v>
                </c:pt>
                <c:pt idx="48">
                  <c:v>55731.7</c:v>
                </c:pt>
                <c:pt idx="49">
                  <c:v>49400.1</c:v>
                </c:pt>
                <c:pt idx="50">
                  <c:v>43642.1</c:v>
                </c:pt>
                <c:pt idx="51">
                  <c:v>38955.300000000003</c:v>
                </c:pt>
                <c:pt idx="52">
                  <c:v>32816.699999999997</c:v>
                </c:pt>
                <c:pt idx="53">
                  <c:v>29046.400000000001</c:v>
                </c:pt>
                <c:pt idx="54">
                  <c:v>24621</c:v>
                </c:pt>
                <c:pt idx="55">
                  <c:v>22058.9</c:v>
                </c:pt>
                <c:pt idx="56">
                  <c:v>18832</c:v>
                </c:pt>
                <c:pt idx="57">
                  <c:v>14745.3</c:v>
                </c:pt>
                <c:pt idx="58">
                  <c:v>12840.4</c:v>
                </c:pt>
                <c:pt idx="59">
                  <c:v>11262.4</c:v>
                </c:pt>
                <c:pt idx="60">
                  <c:v>9132.2000000000007</c:v>
                </c:pt>
                <c:pt idx="61">
                  <c:v>7624.5</c:v>
                </c:pt>
                <c:pt idx="62">
                  <c:v>7000.9</c:v>
                </c:pt>
                <c:pt idx="63">
                  <c:v>6136.5</c:v>
                </c:pt>
                <c:pt idx="64">
                  <c:v>5199.1000000000004</c:v>
                </c:pt>
                <c:pt idx="65">
                  <c:v>4062.1</c:v>
                </c:pt>
                <c:pt idx="66">
                  <c:v>3243.4</c:v>
                </c:pt>
                <c:pt idx="67">
                  <c:v>2941.4</c:v>
                </c:pt>
                <c:pt idx="68">
                  <c:v>2927.9</c:v>
                </c:pt>
                <c:pt idx="69">
                  <c:v>2653.8</c:v>
                </c:pt>
                <c:pt idx="70">
                  <c:v>2513.1999999999998</c:v>
                </c:pt>
                <c:pt idx="71">
                  <c:v>2240.1</c:v>
                </c:pt>
                <c:pt idx="72">
                  <c:v>2292.9</c:v>
                </c:pt>
                <c:pt idx="73">
                  <c:v>2205.5</c:v>
                </c:pt>
                <c:pt idx="74">
                  <c:v>1861.8</c:v>
                </c:pt>
                <c:pt idx="75">
                  <c:v>2079.5</c:v>
                </c:pt>
                <c:pt idx="76">
                  <c:v>1784.7</c:v>
                </c:pt>
                <c:pt idx="77">
                  <c:v>1705.1</c:v>
                </c:pt>
                <c:pt idx="78">
                  <c:v>1714.9</c:v>
                </c:pt>
                <c:pt idx="79">
                  <c:v>1738.6</c:v>
                </c:pt>
                <c:pt idx="80">
                  <c:v>1579.2</c:v>
                </c:pt>
                <c:pt idx="81">
                  <c:v>1596.1</c:v>
                </c:pt>
                <c:pt idx="82">
                  <c:v>1466</c:v>
                </c:pt>
                <c:pt idx="83">
                  <c:v>1665.6</c:v>
                </c:pt>
                <c:pt idx="84">
                  <c:v>1635.9</c:v>
                </c:pt>
                <c:pt idx="85">
                  <c:v>1673.7</c:v>
                </c:pt>
                <c:pt idx="86">
                  <c:v>1655</c:v>
                </c:pt>
                <c:pt idx="87">
                  <c:v>1704.4</c:v>
                </c:pt>
                <c:pt idx="88">
                  <c:v>1939.4</c:v>
                </c:pt>
                <c:pt idx="89">
                  <c:v>1865.2</c:v>
                </c:pt>
              </c:numCache>
            </c:numRef>
          </c:val>
        </c:ser>
        <c:ser>
          <c:idx val="48"/>
          <c:order val="48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Sheet1!$AX$11:$AX$100</c:f>
              <c:numCache>
                <c:formatCode>#,##0.00</c:formatCode>
                <c:ptCount val="90"/>
                <c:pt idx="0" formatCode="General">
                  <c:v>49</c:v>
                </c:pt>
                <c:pt idx="1">
                  <c:v>5927.8</c:v>
                </c:pt>
                <c:pt idx="2">
                  <c:v>3164.4</c:v>
                </c:pt>
                <c:pt idx="3">
                  <c:v>2042</c:v>
                </c:pt>
                <c:pt idx="4">
                  <c:v>1892.2</c:v>
                </c:pt>
                <c:pt idx="5">
                  <c:v>1881.4</c:v>
                </c:pt>
                <c:pt idx="6">
                  <c:v>1892.6</c:v>
                </c:pt>
                <c:pt idx="7">
                  <c:v>2257.4</c:v>
                </c:pt>
                <c:pt idx="8">
                  <c:v>2463.6999999999998</c:v>
                </c:pt>
                <c:pt idx="9">
                  <c:v>2399.4</c:v>
                </c:pt>
                <c:pt idx="10">
                  <c:v>2574.4</c:v>
                </c:pt>
                <c:pt idx="11">
                  <c:v>3058.3</c:v>
                </c:pt>
                <c:pt idx="12">
                  <c:v>3181.2</c:v>
                </c:pt>
                <c:pt idx="13">
                  <c:v>3962.4</c:v>
                </c:pt>
                <c:pt idx="14">
                  <c:v>4513.6000000000004</c:v>
                </c:pt>
                <c:pt idx="15">
                  <c:v>5032.3</c:v>
                </c:pt>
                <c:pt idx="16">
                  <c:v>5771.7</c:v>
                </c:pt>
                <c:pt idx="17">
                  <c:v>7181.5</c:v>
                </c:pt>
                <c:pt idx="18">
                  <c:v>8500</c:v>
                </c:pt>
                <c:pt idx="19">
                  <c:v>10139.6</c:v>
                </c:pt>
                <c:pt idx="20">
                  <c:v>11914.9</c:v>
                </c:pt>
                <c:pt idx="21">
                  <c:v>13429.8</c:v>
                </c:pt>
                <c:pt idx="22">
                  <c:v>16718.5</c:v>
                </c:pt>
                <c:pt idx="23">
                  <c:v>18724.3</c:v>
                </c:pt>
                <c:pt idx="24">
                  <c:v>20887.5</c:v>
                </c:pt>
                <c:pt idx="25">
                  <c:v>25726.6</c:v>
                </c:pt>
                <c:pt idx="26">
                  <c:v>29699.3</c:v>
                </c:pt>
                <c:pt idx="27">
                  <c:v>34506.9</c:v>
                </c:pt>
                <c:pt idx="28">
                  <c:v>38985</c:v>
                </c:pt>
                <c:pt idx="29">
                  <c:v>45097.3</c:v>
                </c:pt>
                <c:pt idx="30">
                  <c:v>50288.3</c:v>
                </c:pt>
                <c:pt idx="31">
                  <c:v>56271.7</c:v>
                </c:pt>
                <c:pt idx="32">
                  <c:v>63066.7</c:v>
                </c:pt>
                <c:pt idx="33">
                  <c:v>66852.3</c:v>
                </c:pt>
                <c:pt idx="34">
                  <c:v>74757.399999999994</c:v>
                </c:pt>
                <c:pt idx="35">
                  <c:v>78226</c:v>
                </c:pt>
                <c:pt idx="36">
                  <c:v>82943.100000000006</c:v>
                </c:pt>
                <c:pt idx="37">
                  <c:v>84481.5</c:v>
                </c:pt>
                <c:pt idx="38">
                  <c:v>84838.8</c:v>
                </c:pt>
                <c:pt idx="39">
                  <c:v>91651.7</c:v>
                </c:pt>
                <c:pt idx="40">
                  <c:v>86904.3</c:v>
                </c:pt>
                <c:pt idx="41">
                  <c:v>87183.2</c:v>
                </c:pt>
                <c:pt idx="42">
                  <c:v>83043.5</c:v>
                </c:pt>
                <c:pt idx="43">
                  <c:v>80754.3</c:v>
                </c:pt>
                <c:pt idx="44">
                  <c:v>74212.600000000006</c:v>
                </c:pt>
                <c:pt idx="45">
                  <c:v>68479.199999999997</c:v>
                </c:pt>
                <c:pt idx="46">
                  <c:v>62655.7</c:v>
                </c:pt>
                <c:pt idx="47">
                  <c:v>58173.1</c:v>
                </c:pt>
                <c:pt idx="48">
                  <c:v>53593.7</c:v>
                </c:pt>
                <c:pt idx="49">
                  <c:v>45812.800000000003</c:v>
                </c:pt>
                <c:pt idx="50">
                  <c:v>41187</c:v>
                </c:pt>
                <c:pt idx="51">
                  <c:v>35345.1</c:v>
                </c:pt>
                <c:pt idx="52">
                  <c:v>31950.799999999996</c:v>
                </c:pt>
                <c:pt idx="53">
                  <c:v>28436.400000000001</c:v>
                </c:pt>
                <c:pt idx="54">
                  <c:v>24699</c:v>
                </c:pt>
                <c:pt idx="55">
                  <c:v>20625.400000000001</c:v>
                </c:pt>
                <c:pt idx="56">
                  <c:v>19249</c:v>
                </c:pt>
                <c:pt idx="57">
                  <c:v>15333.2</c:v>
                </c:pt>
                <c:pt idx="58">
                  <c:v>13534.1</c:v>
                </c:pt>
                <c:pt idx="59">
                  <c:v>11244</c:v>
                </c:pt>
                <c:pt idx="60">
                  <c:v>9420.4</c:v>
                </c:pt>
                <c:pt idx="61">
                  <c:v>7971.1</c:v>
                </c:pt>
                <c:pt idx="62">
                  <c:v>7182.5</c:v>
                </c:pt>
                <c:pt idx="63">
                  <c:v>5321</c:v>
                </c:pt>
                <c:pt idx="64">
                  <c:v>4876.6000000000004</c:v>
                </c:pt>
                <c:pt idx="65">
                  <c:v>4311.6000000000004</c:v>
                </c:pt>
                <c:pt idx="66">
                  <c:v>4143.1000000000004</c:v>
                </c:pt>
                <c:pt idx="67">
                  <c:v>3907.7</c:v>
                </c:pt>
                <c:pt idx="68">
                  <c:v>2931</c:v>
                </c:pt>
                <c:pt idx="69">
                  <c:v>2644.5</c:v>
                </c:pt>
                <c:pt idx="70">
                  <c:v>2479.5</c:v>
                </c:pt>
                <c:pt idx="71">
                  <c:v>2392.6999999999998</c:v>
                </c:pt>
                <c:pt idx="72">
                  <c:v>2204.8000000000002</c:v>
                </c:pt>
                <c:pt idx="73">
                  <c:v>1805.8</c:v>
                </c:pt>
                <c:pt idx="74">
                  <c:v>1909.9</c:v>
                </c:pt>
                <c:pt idx="75">
                  <c:v>1944.5</c:v>
                </c:pt>
                <c:pt idx="76">
                  <c:v>2005</c:v>
                </c:pt>
                <c:pt idx="77">
                  <c:v>1833.2</c:v>
                </c:pt>
                <c:pt idx="78">
                  <c:v>1711.6</c:v>
                </c:pt>
                <c:pt idx="79">
                  <c:v>1672.8</c:v>
                </c:pt>
                <c:pt idx="80">
                  <c:v>1648</c:v>
                </c:pt>
                <c:pt idx="81">
                  <c:v>1495.7</c:v>
                </c:pt>
                <c:pt idx="82">
                  <c:v>1404.3</c:v>
                </c:pt>
                <c:pt idx="83">
                  <c:v>1560.6</c:v>
                </c:pt>
                <c:pt idx="84">
                  <c:v>1591.6</c:v>
                </c:pt>
                <c:pt idx="85">
                  <c:v>1638.2</c:v>
                </c:pt>
                <c:pt idx="86">
                  <c:v>1514.2</c:v>
                </c:pt>
                <c:pt idx="87">
                  <c:v>1504.1</c:v>
                </c:pt>
                <c:pt idx="88">
                  <c:v>1796.9</c:v>
                </c:pt>
                <c:pt idx="89">
                  <c:v>1812.9</c:v>
                </c:pt>
              </c:numCache>
            </c:numRef>
          </c:val>
        </c:ser>
        <c:ser>
          <c:idx val="49"/>
          <c:order val="49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Sheet1!$AY$11:$AY$100</c:f>
              <c:numCache>
                <c:formatCode>#,##0.00</c:formatCode>
                <c:ptCount val="90"/>
                <c:pt idx="0" formatCode="General">
                  <c:v>50</c:v>
                </c:pt>
                <c:pt idx="1">
                  <c:v>4305.5</c:v>
                </c:pt>
                <c:pt idx="2">
                  <c:v>2980.6</c:v>
                </c:pt>
                <c:pt idx="3">
                  <c:v>2222.5</c:v>
                </c:pt>
                <c:pt idx="4">
                  <c:v>2206</c:v>
                </c:pt>
                <c:pt idx="5">
                  <c:v>2212.3000000000002</c:v>
                </c:pt>
                <c:pt idx="6">
                  <c:v>2187.1999999999998</c:v>
                </c:pt>
                <c:pt idx="7">
                  <c:v>2483.4</c:v>
                </c:pt>
                <c:pt idx="8">
                  <c:v>2632.7</c:v>
                </c:pt>
                <c:pt idx="9">
                  <c:v>2884.1</c:v>
                </c:pt>
                <c:pt idx="10">
                  <c:v>2743.8</c:v>
                </c:pt>
                <c:pt idx="11">
                  <c:v>3008.4</c:v>
                </c:pt>
                <c:pt idx="12">
                  <c:v>3045.1</c:v>
                </c:pt>
                <c:pt idx="13">
                  <c:v>3359.2</c:v>
                </c:pt>
                <c:pt idx="14">
                  <c:v>4660.4000000000005</c:v>
                </c:pt>
                <c:pt idx="15">
                  <c:v>4822.7</c:v>
                </c:pt>
                <c:pt idx="16">
                  <c:v>5313</c:v>
                </c:pt>
                <c:pt idx="17">
                  <c:v>6720.3</c:v>
                </c:pt>
                <c:pt idx="18">
                  <c:v>7280.8</c:v>
                </c:pt>
                <c:pt idx="19">
                  <c:v>8644.5</c:v>
                </c:pt>
                <c:pt idx="20">
                  <c:v>10105.799999999997</c:v>
                </c:pt>
                <c:pt idx="21">
                  <c:v>11597.3</c:v>
                </c:pt>
                <c:pt idx="22">
                  <c:v>13697.3</c:v>
                </c:pt>
                <c:pt idx="23">
                  <c:v>16823.7</c:v>
                </c:pt>
                <c:pt idx="24">
                  <c:v>19686.2</c:v>
                </c:pt>
                <c:pt idx="25">
                  <c:v>23974.7</c:v>
                </c:pt>
                <c:pt idx="26">
                  <c:v>25694.1</c:v>
                </c:pt>
                <c:pt idx="27">
                  <c:v>30042.400000000001</c:v>
                </c:pt>
                <c:pt idx="28">
                  <c:v>37211.5</c:v>
                </c:pt>
                <c:pt idx="29">
                  <c:v>39955.5</c:v>
                </c:pt>
                <c:pt idx="30">
                  <c:v>47507.4</c:v>
                </c:pt>
                <c:pt idx="31">
                  <c:v>50251.7</c:v>
                </c:pt>
                <c:pt idx="32">
                  <c:v>56148.7</c:v>
                </c:pt>
                <c:pt idx="33">
                  <c:v>61841.3</c:v>
                </c:pt>
                <c:pt idx="34">
                  <c:v>67001.399999999994</c:v>
                </c:pt>
                <c:pt idx="35">
                  <c:v>70055.899999999994</c:v>
                </c:pt>
                <c:pt idx="36">
                  <c:v>74101.100000000006</c:v>
                </c:pt>
                <c:pt idx="37">
                  <c:v>75388.100000000006</c:v>
                </c:pt>
                <c:pt idx="38">
                  <c:v>78051.199999999997</c:v>
                </c:pt>
                <c:pt idx="39">
                  <c:v>79138.8</c:v>
                </c:pt>
                <c:pt idx="40">
                  <c:v>79066.8</c:v>
                </c:pt>
                <c:pt idx="41">
                  <c:v>77143</c:v>
                </c:pt>
                <c:pt idx="42">
                  <c:v>75487.399999999994</c:v>
                </c:pt>
                <c:pt idx="43">
                  <c:v>72939.3</c:v>
                </c:pt>
                <c:pt idx="44">
                  <c:v>67240</c:v>
                </c:pt>
                <c:pt idx="45">
                  <c:v>62281</c:v>
                </c:pt>
                <c:pt idx="46">
                  <c:v>61138.5</c:v>
                </c:pt>
                <c:pt idx="47">
                  <c:v>55186.1</c:v>
                </c:pt>
                <c:pt idx="48">
                  <c:v>47232.6</c:v>
                </c:pt>
                <c:pt idx="49">
                  <c:v>43257</c:v>
                </c:pt>
                <c:pt idx="50">
                  <c:v>39008.199999999997</c:v>
                </c:pt>
                <c:pt idx="51">
                  <c:v>35423.800000000003</c:v>
                </c:pt>
                <c:pt idx="52">
                  <c:v>30088</c:v>
                </c:pt>
                <c:pt idx="53">
                  <c:v>27764.1</c:v>
                </c:pt>
                <c:pt idx="54">
                  <c:v>24355.3</c:v>
                </c:pt>
                <c:pt idx="55">
                  <c:v>20520.900000000001</c:v>
                </c:pt>
                <c:pt idx="56">
                  <c:v>16389.900000000001</c:v>
                </c:pt>
                <c:pt idx="57">
                  <c:v>14415.9</c:v>
                </c:pt>
                <c:pt idx="58">
                  <c:v>12492.4</c:v>
                </c:pt>
                <c:pt idx="59">
                  <c:v>10563.2</c:v>
                </c:pt>
                <c:pt idx="60">
                  <c:v>8839.9</c:v>
                </c:pt>
                <c:pt idx="61">
                  <c:v>7492.5</c:v>
                </c:pt>
                <c:pt idx="62">
                  <c:v>6660.5</c:v>
                </c:pt>
                <c:pt idx="63">
                  <c:v>5662.5</c:v>
                </c:pt>
                <c:pt idx="64">
                  <c:v>4625.3</c:v>
                </c:pt>
                <c:pt idx="65">
                  <c:v>4596</c:v>
                </c:pt>
                <c:pt idx="66">
                  <c:v>4014</c:v>
                </c:pt>
                <c:pt idx="67">
                  <c:v>3462.6</c:v>
                </c:pt>
                <c:pt idx="68">
                  <c:v>3220.6</c:v>
                </c:pt>
                <c:pt idx="69">
                  <c:v>2878.2</c:v>
                </c:pt>
                <c:pt idx="70">
                  <c:v>2657.3</c:v>
                </c:pt>
                <c:pt idx="71">
                  <c:v>2784.9</c:v>
                </c:pt>
                <c:pt idx="72">
                  <c:v>2514.3000000000002</c:v>
                </c:pt>
                <c:pt idx="73">
                  <c:v>2118.5</c:v>
                </c:pt>
                <c:pt idx="74">
                  <c:v>2115.6999999999998</c:v>
                </c:pt>
                <c:pt idx="75">
                  <c:v>1950.3</c:v>
                </c:pt>
                <c:pt idx="76">
                  <c:v>1750</c:v>
                </c:pt>
                <c:pt idx="77">
                  <c:v>1978.4</c:v>
                </c:pt>
                <c:pt idx="78">
                  <c:v>2078.3000000000002</c:v>
                </c:pt>
                <c:pt idx="79">
                  <c:v>1888</c:v>
                </c:pt>
                <c:pt idx="80">
                  <c:v>1551.5</c:v>
                </c:pt>
                <c:pt idx="81">
                  <c:v>1653.5</c:v>
                </c:pt>
                <c:pt idx="82">
                  <c:v>1501.6</c:v>
                </c:pt>
                <c:pt idx="83">
                  <c:v>1443.9</c:v>
                </c:pt>
                <c:pt idx="84">
                  <c:v>1578.9</c:v>
                </c:pt>
                <c:pt idx="85">
                  <c:v>1675</c:v>
                </c:pt>
                <c:pt idx="86">
                  <c:v>1626.7</c:v>
                </c:pt>
                <c:pt idx="87">
                  <c:v>1521.2</c:v>
                </c:pt>
                <c:pt idx="88">
                  <c:v>1844.7</c:v>
                </c:pt>
                <c:pt idx="89">
                  <c:v>2138.8000000000002</c:v>
                </c:pt>
              </c:numCache>
            </c:numRef>
          </c:val>
        </c:ser>
        <c:ser>
          <c:idx val="50"/>
          <c:order val="50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Sheet1!$AZ$11:$AZ$100</c:f>
              <c:numCache>
                <c:formatCode>#,##0.00</c:formatCode>
                <c:ptCount val="90"/>
                <c:pt idx="0" formatCode="General">
                  <c:v>51</c:v>
                </c:pt>
                <c:pt idx="1">
                  <c:v>2515.4</c:v>
                </c:pt>
                <c:pt idx="2">
                  <c:v>2099</c:v>
                </c:pt>
                <c:pt idx="3">
                  <c:v>2098.4</c:v>
                </c:pt>
                <c:pt idx="4">
                  <c:v>2155.1999999999998</c:v>
                </c:pt>
                <c:pt idx="5">
                  <c:v>2472</c:v>
                </c:pt>
                <c:pt idx="6">
                  <c:v>2418.3000000000002</c:v>
                </c:pt>
                <c:pt idx="7">
                  <c:v>2295.6999999999998</c:v>
                </c:pt>
                <c:pt idx="8">
                  <c:v>3132.2</c:v>
                </c:pt>
                <c:pt idx="9">
                  <c:v>3605.4</c:v>
                </c:pt>
                <c:pt idx="10">
                  <c:v>3502.8</c:v>
                </c:pt>
                <c:pt idx="11">
                  <c:v>2864.6</c:v>
                </c:pt>
                <c:pt idx="12">
                  <c:v>3507.7</c:v>
                </c:pt>
                <c:pt idx="13">
                  <c:v>3539.5</c:v>
                </c:pt>
                <c:pt idx="14">
                  <c:v>3683.7</c:v>
                </c:pt>
                <c:pt idx="15">
                  <c:v>4114</c:v>
                </c:pt>
                <c:pt idx="16">
                  <c:v>4880.5</c:v>
                </c:pt>
                <c:pt idx="17">
                  <c:v>5877.6</c:v>
                </c:pt>
                <c:pt idx="18">
                  <c:v>6323.8</c:v>
                </c:pt>
                <c:pt idx="19">
                  <c:v>7428.4</c:v>
                </c:pt>
                <c:pt idx="20">
                  <c:v>9020.5</c:v>
                </c:pt>
                <c:pt idx="21">
                  <c:v>11108.8</c:v>
                </c:pt>
                <c:pt idx="22">
                  <c:v>13437.6</c:v>
                </c:pt>
                <c:pt idx="23">
                  <c:v>15453</c:v>
                </c:pt>
                <c:pt idx="24">
                  <c:v>18209.3</c:v>
                </c:pt>
                <c:pt idx="25">
                  <c:v>21294.5</c:v>
                </c:pt>
                <c:pt idx="26">
                  <c:v>24298.9</c:v>
                </c:pt>
                <c:pt idx="27">
                  <c:v>28976.3</c:v>
                </c:pt>
                <c:pt idx="28">
                  <c:v>31853.1</c:v>
                </c:pt>
                <c:pt idx="29">
                  <c:v>36066.6</c:v>
                </c:pt>
                <c:pt idx="30">
                  <c:v>41276.199999999997</c:v>
                </c:pt>
                <c:pt idx="31">
                  <c:v>44810.6</c:v>
                </c:pt>
                <c:pt idx="32">
                  <c:v>49081.599999999999</c:v>
                </c:pt>
                <c:pt idx="33">
                  <c:v>56107.199999999997</c:v>
                </c:pt>
                <c:pt idx="34">
                  <c:v>61065.599999999999</c:v>
                </c:pt>
                <c:pt idx="35">
                  <c:v>61456.5</c:v>
                </c:pt>
                <c:pt idx="36">
                  <c:v>65626.7</c:v>
                </c:pt>
                <c:pt idx="37">
                  <c:v>68541.600000000006</c:v>
                </c:pt>
                <c:pt idx="38">
                  <c:v>68627.100000000006</c:v>
                </c:pt>
                <c:pt idx="39">
                  <c:v>70850.600000000006</c:v>
                </c:pt>
                <c:pt idx="40">
                  <c:v>72037.2</c:v>
                </c:pt>
                <c:pt idx="41">
                  <c:v>70007.3</c:v>
                </c:pt>
                <c:pt idx="42">
                  <c:v>66351.600000000006</c:v>
                </c:pt>
                <c:pt idx="43">
                  <c:v>67166.5</c:v>
                </c:pt>
                <c:pt idx="44">
                  <c:v>62733.8</c:v>
                </c:pt>
                <c:pt idx="45">
                  <c:v>57939.1</c:v>
                </c:pt>
                <c:pt idx="46">
                  <c:v>54380.5</c:v>
                </c:pt>
                <c:pt idx="47">
                  <c:v>50268.5</c:v>
                </c:pt>
                <c:pt idx="48">
                  <c:v>45654.5</c:v>
                </c:pt>
                <c:pt idx="49">
                  <c:v>39005.199999999997</c:v>
                </c:pt>
                <c:pt idx="50">
                  <c:v>36511.699999999997</c:v>
                </c:pt>
                <c:pt idx="51">
                  <c:v>32680.5</c:v>
                </c:pt>
                <c:pt idx="52">
                  <c:v>29806.5</c:v>
                </c:pt>
                <c:pt idx="53">
                  <c:v>26042</c:v>
                </c:pt>
                <c:pt idx="54">
                  <c:v>21994.3</c:v>
                </c:pt>
                <c:pt idx="55">
                  <c:v>18836.3</c:v>
                </c:pt>
                <c:pt idx="56">
                  <c:v>15909.9</c:v>
                </c:pt>
                <c:pt idx="57">
                  <c:v>13983.6</c:v>
                </c:pt>
                <c:pt idx="58">
                  <c:v>11960.9</c:v>
                </c:pt>
                <c:pt idx="59">
                  <c:v>10010.200000000003</c:v>
                </c:pt>
                <c:pt idx="60">
                  <c:v>8326.5</c:v>
                </c:pt>
                <c:pt idx="61">
                  <c:v>7061.3</c:v>
                </c:pt>
                <c:pt idx="62">
                  <c:v>6781.6</c:v>
                </c:pt>
                <c:pt idx="63">
                  <c:v>5515.6</c:v>
                </c:pt>
                <c:pt idx="64">
                  <c:v>4878.1000000000004</c:v>
                </c:pt>
                <c:pt idx="65">
                  <c:v>4126.1000000000004</c:v>
                </c:pt>
                <c:pt idx="66">
                  <c:v>3880.2</c:v>
                </c:pt>
                <c:pt idx="67">
                  <c:v>3439.9</c:v>
                </c:pt>
                <c:pt idx="68">
                  <c:v>3126.8</c:v>
                </c:pt>
                <c:pt idx="69">
                  <c:v>3027.7</c:v>
                </c:pt>
                <c:pt idx="70">
                  <c:v>2849.7</c:v>
                </c:pt>
                <c:pt idx="71">
                  <c:v>2473.9</c:v>
                </c:pt>
                <c:pt idx="72">
                  <c:v>2244.1999999999998</c:v>
                </c:pt>
                <c:pt idx="73">
                  <c:v>1823.4</c:v>
                </c:pt>
                <c:pt idx="74">
                  <c:v>2513.1999999999998</c:v>
                </c:pt>
                <c:pt idx="75">
                  <c:v>2436.3000000000002</c:v>
                </c:pt>
                <c:pt idx="76">
                  <c:v>2065.1</c:v>
                </c:pt>
                <c:pt idx="77">
                  <c:v>1764.5</c:v>
                </c:pt>
                <c:pt idx="78">
                  <c:v>1868</c:v>
                </c:pt>
                <c:pt idx="79">
                  <c:v>1623.2</c:v>
                </c:pt>
                <c:pt idx="80">
                  <c:v>1456.8</c:v>
                </c:pt>
                <c:pt idx="81">
                  <c:v>1562</c:v>
                </c:pt>
                <c:pt idx="82">
                  <c:v>1633.1</c:v>
                </c:pt>
                <c:pt idx="83">
                  <c:v>1740.3</c:v>
                </c:pt>
                <c:pt idx="84">
                  <c:v>1512.4</c:v>
                </c:pt>
                <c:pt idx="85">
                  <c:v>1692.2</c:v>
                </c:pt>
                <c:pt idx="86">
                  <c:v>1505.9</c:v>
                </c:pt>
                <c:pt idx="87">
                  <c:v>1517.8</c:v>
                </c:pt>
                <c:pt idx="88">
                  <c:v>1745.5</c:v>
                </c:pt>
                <c:pt idx="89">
                  <c:v>1959.1</c:v>
                </c:pt>
              </c:numCache>
            </c:numRef>
          </c:val>
        </c:ser>
        <c:ser>
          <c:idx val="51"/>
          <c:order val="51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Sheet1!$BA$11:$BA$100</c:f>
              <c:numCache>
                <c:formatCode>#,##0.00</c:formatCode>
                <c:ptCount val="90"/>
                <c:pt idx="0" formatCode="General">
                  <c:v>52</c:v>
                </c:pt>
                <c:pt idx="1">
                  <c:v>2104.4</c:v>
                </c:pt>
                <c:pt idx="2">
                  <c:v>1918.1</c:v>
                </c:pt>
                <c:pt idx="3">
                  <c:v>2053.1999999999998</c:v>
                </c:pt>
                <c:pt idx="4">
                  <c:v>1889.5</c:v>
                </c:pt>
                <c:pt idx="5">
                  <c:v>2866.6</c:v>
                </c:pt>
                <c:pt idx="6">
                  <c:v>3493.8</c:v>
                </c:pt>
                <c:pt idx="7">
                  <c:v>2920.6</c:v>
                </c:pt>
                <c:pt idx="8">
                  <c:v>3651.9</c:v>
                </c:pt>
                <c:pt idx="9">
                  <c:v>3769</c:v>
                </c:pt>
                <c:pt idx="10">
                  <c:v>3714.6</c:v>
                </c:pt>
                <c:pt idx="11">
                  <c:v>4016.5</c:v>
                </c:pt>
                <c:pt idx="12">
                  <c:v>3479.5</c:v>
                </c:pt>
                <c:pt idx="13">
                  <c:v>3988.4</c:v>
                </c:pt>
                <c:pt idx="14">
                  <c:v>4233</c:v>
                </c:pt>
                <c:pt idx="15">
                  <c:v>4276.9000000000005</c:v>
                </c:pt>
                <c:pt idx="16">
                  <c:v>5129.4000000000005</c:v>
                </c:pt>
                <c:pt idx="17">
                  <c:v>5032.2</c:v>
                </c:pt>
                <c:pt idx="18">
                  <c:v>6015.1</c:v>
                </c:pt>
                <c:pt idx="19">
                  <c:v>6899.3</c:v>
                </c:pt>
                <c:pt idx="20">
                  <c:v>8731.4</c:v>
                </c:pt>
                <c:pt idx="21">
                  <c:v>9839.4</c:v>
                </c:pt>
                <c:pt idx="22">
                  <c:v>11006.3</c:v>
                </c:pt>
                <c:pt idx="23">
                  <c:v>13248.4</c:v>
                </c:pt>
                <c:pt idx="24">
                  <c:v>16566.3</c:v>
                </c:pt>
                <c:pt idx="25">
                  <c:v>19443.099999999995</c:v>
                </c:pt>
                <c:pt idx="26">
                  <c:v>22639</c:v>
                </c:pt>
                <c:pt idx="27">
                  <c:v>24687.9</c:v>
                </c:pt>
                <c:pt idx="28">
                  <c:v>28074</c:v>
                </c:pt>
                <c:pt idx="29">
                  <c:v>32607.200000000001</c:v>
                </c:pt>
                <c:pt idx="30">
                  <c:v>36966.800000000003</c:v>
                </c:pt>
                <c:pt idx="31">
                  <c:v>40237.599999999999</c:v>
                </c:pt>
                <c:pt idx="32">
                  <c:v>44748.3</c:v>
                </c:pt>
                <c:pt idx="33">
                  <c:v>47559.3</c:v>
                </c:pt>
                <c:pt idx="34">
                  <c:v>52205.3</c:v>
                </c:pt>
                <c:pt idx="35">
                  <c:v>55593</c:v>
                </c:pt>
                <c:pt idx="36">
                  <c:v>60766.400000000001</c:v>
                </c:pt>
                <c:pt idx="37">
                  <c:v>59653.3</c:v>
                </c:pt>
                <c:pt idx="38">
                  <c:v>62469</c:v>
                </c:pt>
                <c:pt idx="39">
                  <c:v>62619.9</c:v>
                </c:pt>
                <c:pt idx="40">
                  <c:v>61877.3</c:v>
                </c:pt>
                <c:pt idx="41">
                  <c:v>60702.8</c:v>
                </c:pt>
                <c:pt idx="42">
                  <c:v>59619.7</c:v>
                </c:pt>
                <c:pt idx="43">
                  <c:v>59206.8</c:v>
                </c:pt>
                <c:pt idx="44">
                  <c:v>53630.2</c:v>
                </c:pt>
                <c:pt idx="45">
                  <c:v>50336.3</c:v>
                </c:pt>
                <c:pt idx="46">
                  <c:v>46869.7</c:v>
                </c:pt>
                <c:pt idx="47">
                  <c:v>45482.3</c:v>
                </c:pt>
                <c:pt idx="48">
                  <c:v>40131.599999999999</c:v>
                </c:pt>
                <c:pt idx="49">
                  <c:v>35186.199999999997</c:v>
                </c:pt>
                <c:pt idx="50">
                  <c:v>33176.5</c:v>
                </c:pt>
                <c:pt idx="51">
                  <c:v>30074.3</c:v>
                </c:pt>
                <c:pt idx="52">
                  <c:v>27793.8</c:v>
                </c:pt>
                <c:pt idx="53">
                  <c:v>24100.2</c:v>
                </c:pt>
                <c:pt idx="54">
                  <c:v>20692.900000000001</c:v>
                </c:pt>
                <c:pt idx="55">
                  <c:v>17113.599999999995</c:v>
                </c:pt>
                <c:pt idx="56">
                  <c:v>14849.2</c:v>
                </c:pt>
                <c:pt idx="57">
                  <c:v>12877.6</c:v>
                </c:pt>
                <c:pt idx="58">
                  <c:v>11179.5</c:v>
                </c:pt>
                <c:pt idx="59">
                  <c:v>10331.4</c:v>
                </c:pt>
                <c:pt idx="60">
                  <c:v>8095.8</c:v>
                </c:pt>
                <c:pt idx="61">
                  <c:v>7566.2</c:v>
                </c:pt>
                <c:pt idx="62">
                  <c:v>6567.8</c:v>
                </c:pt>
                <c:pt idx="63">
                  <c:v>5339.4</c:v>
                </c:pt>
                <c:pt idx="64">
                  <c:v>4324.4000000000005</c:v>
                </c:pt>
                <c:pt idx="65">
                  <c:v>4251.7</c:v>
                </c:pt>
                <c:pt idx="66">
                  <c:v>4000.5</c:v>
                </c:pt>
                <c:pt idx="67">
                  <c:v>3449.4</c:v>
                </c:pt>
                <c:pt idx="68">
                  <c:v>2879.5</c:v>
                </c:pt>
                <c:pt idx="69">
                  <c:v>2723.7</c:v>
                </c:pt>
                <c:pt idx="70">
                  <c:v>2522.9</c:v>
                </c:pt>
                <c:pt idx="71">
                  <c:v>2352.1999999999998</c:v>
                </c:pt>
                <c:pt idx="72">
                  <c:v>1936.9</c:v>
                </c:pt>
                <c:pt idx="73">
                  <c:v>2607.1</c:v>
                </c:pt>
                <c:pt idx="74">
                  <c:v>2799.9</c:v>
                </c:pt>
                <c:pt idx="75">
                  <c:v>2840.5</c:v>
                </c:pt>
                <c:pt idx="76">
                  <c:v>2280</c:v>
                </c:pt>
                <c:pt idx="77">
                  <c:v>1961</c:v>
                </c:pt>
                <c:pt idx="78">
                  <c:v>1891.5</c:v>
                </c:pt>
                <c:pt idx="79">
                  <c:v>1623</c:v>
                </c:pt>
                <c:pt idx="80">
                  <c:v>1777.7</c:v>
                </c:pt>
                <c:pt idx="81">
                  <c:v>1659.1</c:v>
                </c:pt>
                <c:pt idx="82">
                  <c:v>1794.8</c:v>
                </c:pt>
                <c:pt idx="83">
                  <c:v>1912.4</c:v>
                </c:pt>
                <c:pt idx="84">
                  <c:v>1896.2</c:v>
                </c:pt>
                <c:pt idx="85">
                  <c:v>1440.8</c:v>
                </c:pt>
                <c:pt idx="86">
                  <c:v>1501.9</c:v>
                </c:pt>
                <c:pt idx="87">
                  <c:v>1533.7</c:v>
                </c:pt>
                <c:pt idx="88">
                  <c:v>1567.9</c:v>
                </c:pt>
                <c:pt idx="89">
                  <c:v>1788.2</c:v>
                </c:pt>
              </c:numCache>
            </c:numRef>
          </c:val>
        </c:ser>
        <c:ser>
          <c:idx val="52"/>
          <c:order val="52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Sheet1!$BB$11:$BB$100</c:f>
              <c:numCache>
                <c:formatCode>#,##0.00</c:formatCode>
                <c:ptCount val="90"/>
                <c:pt idx="0" formatCode="General">
                  <c:v>53</c:v>
                </c:pt>
                <c:pt idx="1">
                  <c:v>1934</c:v>
                </c:pt>
                <c:pt idx="2">
                  <c:v>2115.1</c:v>
                </c:pt>
                <c:pt idx="3">
                  <c:v>2044.2</c:v>
                </c:pt>
                <c:pt idx="4">
                  <c:v>1859.8</c:v>
                </c:pt>
                <c:pt idx="5">
                  <c:v>3400.7</c:v>
                </c:pt>
                <c:pt idx="6">
                  <c:v>3581.5</c:v>
                </c:pt>
                <c:pt idx="7">
                  <c:v>3176.8</c:v>
                </c:pt>
                <c:pt idx="8">
                  <c:v>3053.6</c:v>
                </c:pt>
                <c:pt idx="9">
                  <c:v>4411.8</c:v>
                </c:pt>
                <c:pt idx="10">
                  <c:v>3738.8</c:v>
                </c:pt>
                <c:pt idx="11">
                  <c:v>3974.9</c:v>
                </c:pt>
                <c:pt idx="12">
                  <c:v>3919.3</c:v>
                </c:pt>
                <c:pt idx="13">
                  <c:v>3718.1</c:v>
                </c:pt>
                <c:pt idx="14">
                  <c:v>4173.3</c:v>
                </c:pt>
                <c:pt idx="15">
                  <c:v>5394.9</c:v>
                </c:pt>
                <c:pt idx="16">
                  <c:v>5120.5</c:v>
                </c:pt>
                <c:pt idx="17">
                  <c:v>5351.2</c:v>
                </c:pt>
                <c:pt idx="18">
                  <c:v>5530.8</c:v>
                </c:pt>
                <c:pt idx="19">
                  <c:v>6355.9</c:v>
                </c:pt>
                <c:pt idx="20">
                  <c:v>7941.5</c:v>
                </c:pt>
                <c:pt idx="21">
                  <c:v>8606.9</c:v>
                </c:pt>
                <c:pt idx="22">
                  <c:v>10642.8</c:v>
                </c:pt>
                <c:pt idx="23">
                  <c:v>12458.8</c:v>
                </c:pt>
                <c:pt idx="24">
                  <c:v>14752.8</c:v>
                </c:pt>
                <c:pt idx="25">
                  <c:v>16623.5</c:v>
                </c:pt>
                <c:pt idx="26">
                  <c:v>18519.900000000001</c:v>
                </c:pt>
                <c:pt idx="27">
                  <c:v>21529.200000000001</c:v>
                </c:pt>
                <c:pt idx="28">
                  <c:v>24943.9</c:v>
                </c:pt>
                <c:pt idx="29">
                  <c:v>28777.5</c:v>
                </c:pt>
                <c:pt idx="30">
                  <c:v>31763.4</c:v>
                </c:pt>
                <c:pt idx="31">
                  <c:v>36621.699999999997</c:v>
                </c:pt>
                <c:pt idx="32">
                  <c:v>37964.800000000003</c:v>
                </c:pt>
                <c:pt idx="33">
                  <c:v>41615.599999999999</c:v>
                </c:pt>
                <c:pt idx="34">
                  <c:v>46306.1</c:v>
                </c:pt>
                <c:pt idx="35">
                  <c:v>48875.1</c:v>
                </c:pt>
                <c:pt idx="36">
                  <c:v>50964.6</c:v>
                </c:pt>
                <c:pt idx="37">
                  <c:v>51985.1</c:v>
                </c:pt>
                <c:pt idx="38">
                  <c:v>54610.7</c:v>
                </c:pt>
                <c:pt idx="39">
                  <c:v>54347</c:v>
                </c:pt>
                <c:pt idx="40">
                  <c:v>53812.9</c:v>
                </c:pt>
                <c:pt idx="41">
                  <c:v>53379.199999999997</c:v>
                </c:pt>
                <c:pt idx="42">
                  <c:v>52472.1</c:v>
                </c:pt>
                <c:pt idx="43">
                  <c:v>51942.3</c:v>
                </c:pt>
                <c:pt idx="44">
                  <c:v>49678.3</c:v>
                </c:pt>
                <c:pt idx="45">
                  <c:v>45142.9</c:v>
                </c:pt>
                <c:pt idx="46">
                  <c:v>41408.9</c:v>
                </c:pt>
                <c:pt idx="47">
                  <c:v>40491.699999999997</c:v>
                </c:pt>
                <c:pt idx="48">
                  <c:v>37112.199999999997</c:v>
                </c:pt>
                <c:pt idx="49">
                  <c:v>35190.300000000003</c:v>
                </c:pt>
                <c:pt idx="50">
                  <c:v>28014</c:v>
                </c:pt>
                <c:pt idx="51">
                  <c:v>26882.5</c:v>
                </c:pt>
                <c:pt idx="52">
                  <c:v>25883.599999999995</c:v>
                </c:pt>
                <c:pt idx="53">
                  <c:v>22027.7</c:v>
                </c:pt>
                <c:pt idx="54">
                  <c:v>18710.3</c:v>
                </c:pt>
                <c:pt idx="55">
                  <c:v>16780.400000000001</c:v>
                </c:pt>
                <c:pt idx="56">
                  <c:v>14526.4</c:v>
                </c:pt>
                <c:pt idx="57">
                  <c:v>11971.5</c:v>
                </c:pt>
                <c:pt idx="58">
                  <c:v>11220.3</c:v>
                </c:pt>
                <c:pt idx="59">
                  <c:v>9317.4</c:v>
                </c:pt>
                <c:pt idx="60">
                  <c:v>8702.1</c:v>
                </c:pt>
                <c:pt idx="61">
                  <c:v>7217.6</c:v>
                </c:pt>
                <c:pt idx="62">
                  <c:v>6250.4</c:v>
                </c:pt>
                <c:pt idx="63">
                  <c:v>5611</c:v>
                </c:pt>
                <c:pt idx="64">
                  <c:v>5276.5</c:v>
                </c:pt>
                <c:pt idx="65">
                  <c:v>4179.1000000000004</c:v>
                </c:pt>
                <c:pt idx="66">
                  <c:v>3827.5</c:v>
                </c:pt>
                <c:pt idx="67">
                  <c:v>3088.7</c:v>
                </c:pt>
                <c:pt idx="68">
                  <c:v>2899.7</c:v>
                </c:pt>
                <c:pt idx="69">
                  <c:v>2760.6</c:v>
                </c:pt>
                <c:pt idx="70">
                  <c:v>2907.6</c:v>
                </c:pt>
                <c:pt idx="71">
                  <c:v>2302.5</c:v>
                </c:pt>
                <c:pt idx="72">
                  <c:v>2208.4</c:v>
                </c:pt>
                <c:pt idx="73">
                  <c:v>2322.6</c:v>
                </c:pt>
                <c:pt idx="74">
                  <c:v>2881.8</c:v>
                </c:pt>
                <c:pt idx="75">
                  <c:v>2861.4</c:v>
                </c:pt>
                <c:pt idx="76">
                  <c:v>2149.3000000000002</c:v>
                </c:pt>
                <c:pt idx="77">
                  <c:v>1826.6</c:v>
                </c:pt>
                <c:pt idx="78">
                  <c:v>1668.4</c:v>
                </c:pt>
                <c:pt idx="79">
                  <c:v>1630.8</c:v>
                </c:pt>
                <c:pt idx="80">
                  <c:v>1601</c:v>
                </c:pt>
                <c:pt idx="81">
                  <c:v>1584.5</c:v>
                </c:pt>
                <c:pt idx="82">
                  <c:v>1557.7</c:v>
                </c:pt>
                <c:pt idx="83">
                  <c:v>1724.1</c:v>
                </c:pt>
                <c:pt idx="84">
                  <c:v>1771.5</c:v>
                </c:pt>
                <c:pt idx="85">
                  <c:v>1381.1</c:v>
                </c:pt>
                <c:pt idx="86">
                  <c:v>1640.7</c:v>
                </c:pt>
                <c:pt idx="87">
                  <c:v>1410.5</c:v>
                </c:pt>
                <c:pt idx="88">
                  <c:v>1373.9</c:v>
                </c:pt>
                <c:pt idx="89">
                  <c:v>1755.5</c:v>
                </c:pt>
              </c:numCache>
            </c:numRef>
          </c:val>
        </c:ser>
        <c:ser>
          <c:idx val="53"/>
          <c:order val="53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Sheet1!$BC$11:$BC$100</c:f>
              <c:numCache>
                <c:formatCode>#,##0.00</c:formatCode>
                <c:ptCount val="90"/>
                <c:pt idx="0" formatCode="General">
                  <c:v>54</c:v>
                </c:pt>
                <c:pt idx="1">
                  <c:v>2020.3</c:v>
                </c:pt>
                <c:pt idx="2">
                  <c:v>2221.1999999999998</c:v>
                </c:pt>
                <c:pt idx="3">
                  <c:v>1980</c:v>
                </c:pt>
                <c:pt idx="4">
                  <c:v>2055.6999999999998</c:v>
                </c:pt>
                <c:pt idx="5">
                  <c:v>3025.6</c:v>
                </c:pt>
                <c:pt idx="6">
                  <c:v>3227.6</c:v>
                </c:pt>
                <c:pt idx="7">
                  <c:v>3256</c:v>
                </c:pt>
                <c:pt idx="8">
                  <c:v>3247.2</c:v>
                </c:pt>
                <c:pt idx="9">
                  <c:v>5046.6000000000004</c:v>
                </c:pt>
                <c:pt idx="10">
                  <c:v>3809.4</c:v>
                </c:pt>
                <c:pt idx="11">
                  <c:v>3481.9</c:v>
                </c:pt>
                <c:pt idx="12">
                  <c:v>3884.9</c:v>
                </c:pt>
                <c:pt idx="13">
                  <c:v>3489.3</c:v>
                </c:pt>
                <c:pt idx="14">
                  <c:v>3979.8</c:v>
                </c:pt>
                <c:pt idx="15">
                  <c:v>4932.5</c:v>
                </c:pt>
                <c:pt idx="16">
                  <c:v>4320.4000000000005</c:v>
                </c:pt>
                <c:pt idx="17">
                  <c:v>4292.9000000000005</c:v>
                </c:pt>
                <c:pt idx="18">
                  <c:v>5000.4000000000005</c:v>
                </c:pt>
                <c:pt idx="19">
                  <c:v>6372.9</c:v>
                </c:pt>
                <c:pt idx="20">
                  <c:v>6781.4</c:v>
                </c:pt>
                <c:pt idx="21">
                  <c:v>7995.1</c:v>
                </c:pt>
                <c:pt idx="22">
                  <c:v>9148.1</c:v>
                </c:pt>
                <c:pt idx="23">
                  <c:v>10930.6</c:v>
                </c:pt>
                <c:pt idx="24">
                  <c:v>13785</c:v>
                </c:pt>
                <c:pt idx="25">
                  <c:v>14339.4</c:v>
                </c:pt>
                <c:pt idx="26">
                  <c:v>18255.7</c:v>
                </c:pt>
                <c:pt idx="27">
                  <c:v>19044.900000000001</c:v>
                </c:pt>
                <c:pt idx="28">
                  <c:v>21437.7</c:v>
                </c:pt>
                <c:pt idx="29">
                  <c:v>24759.9</c:v>
                </c:pt>
                <c:pt idx="30">
                  <c:v>27911.1</c:v>
                </c:pt>
                <c:pt idx="31">
                  <c:v>30193.9</c:v>
                </c:pt>
                <c:pt idx="32">
                  <c:v>33332.9</c:v>
                </c:pt>
                <c:pt idx="33">
                  <c:v>36537.800000000003</c:v>
                </c:pt>
                <c:pt idx="34">
                  <c:v>39594.800000000003</c:v>
                </c:pt>
                <c:pt idx="35">
                  <c:v>42432.800000000003</c:v>
                </c:pt>
                <c:pt idx="36">
                  <c:v>42919.8</c:v>
                </c:pt>
                <c:pt idx="37">
                  <c:v>45589.8</c:v>
                </c:pt>
                <c:pt idx="38">
                  <c:v>45528.9</c:v>
                </c:pt>
                <c:pt idx="39">
                  <c:v>48051</c:v>
                </c:pt>
                <c:pt idx="40">
                  <c:v>47540.4</c:v>
                </c:pt>
                <c:pt idx="41">
                  <c:v>47813.599999999999</c:v>
                </c:pt>
                <c:pt idx="42">
                  <c:v>45047</c:v>
                </c:pt>
                <c:pt idx="43">
                  <c:v>44908</c:v>
                </c:pt>
                <c:pt idx="44">
                  <c:v>43554.6</c:v>
                </c:pt>
                <c:pt idx="45">
                  <c:v>40120.699999999997</c:v>
                </c:pt>
                <c:pt idx="46">
                  <c:v>40185</c:v>
                </c:pt>
                <c:pt idx="47">
                  <c:v>35499.4</c:v>
                </c:pt>
                <c:pt idx="48">
                  <c:v>32350.2</c:v>
                </c:pt>
                <c:pt idx="49">
                  <c:v>30816.7</c:v>
                </c:pt>
                <c:pt idx="50">
                  <c:v>27483.9</c:v>
                </c:pt>
                <c:pt idx="51">
                  <c:v>25081.599999999995</c:v>
                </c:pt>
                <c:pt idx="52">
                  <c:v>21956.2</c:v>
                </c:pt>
                <c:pt idx="53">
                  <c:v>19001.400000000001</c:v>
                </c:pt>
                <c:pt idx="54">
                  <c:v>17554.8</c:v>
                </c:pt>
                <c:pt idx="55">
                  <c:v>15548.3</c:v>
                </c:pt>
                <c:pt idx="56">
                  <c:v>14559.7</c:v>
                </c:pt>
                <c:pt idx="57">
                  <c:v>11695.7</c:v>
                </c:pt>
                <c:pt idx="58">
                  <c:v>9975.2999999999975</c:v>
                </c:pt>
                <c:pt idx="59">
                  <c:v>8917.7999999999975</c:v>
                </c:pt>
                <c:pt idx="60">
                  <c:v>7616.6</c:v>
                </c:pt>
                <c:pt idx="61">
                  <c:v>6983.7</c:v>
                </c:pt>
                <c:pt idx="62">
                  <c:v>6076.5</c:v>
                </c:pt>
                <c:pt idx="63">
                  <c:v>5121.5</c:v>
                </c:pt>
                <c:pt idx="64">
                  <c:v>4956.9000000000005</c:v>
                </c:pt>
                <c:pt idx="65">
                  <c:v>4412</c:v>
                </c:pt>
                <c:pt idx="66">
                  <c:v>3416.4</c:v>
                </c:pt>
                <c:pt idx="67">
                  <c:v>3298.7</c:v>
                </c:pt>
                <c:pt idx="68">
                  <c:v>2970</c:v>
                </c:pt>
                <c:pt idx="69">
                  <c:v>2656.4</c:v>
                </c:pt>
                <c:pt idx="70">
                  <c:v>2427.8000000000002</c:v>
                </c:pt>
                <c:pt idx="71">
                  <c:v>2406.6999999999998</c:v>
                </c:pt>
                <c:pt idx="72">
                  <c:v>2213</c:v>
                </c:pt>
                <c:pt idx="73">
                  <c:v>2423.3000000000002</c:v>
                </c:pt>
                <c:pt idx="74">
                  <c:v>3063.8</c:v>
                </c:pt>
                <c:pt idx="75">
                  <c:v>2685.3</c:v>
                </c:pt>
                <c:pt idx="76">
                  <c:v>1998.2</c:v>
                </c:pt>
                <c:pt idx="77">
                  <c:v>1727.9</c:v>
                </c:pt>
                <c:pt idx="78">
                  <c:v>1702.6</c:v>
                </c:pt>
                <c:pt idx="79">
                  <c:v>1565.2</c:v>
                </c:pt>
                <c:pt idx="80">
                  <c:v>1449.6</c:v>
                </c:pt>
                <c:pt idx="81">
                  <c:v>1569.6</c:v>
                </c:pt>
                <c:pt idx="82">
                  <c:v>1611.6</c:v>
                </c:pt>
                <c:pt idx="83">
                  <c:v>1751.9</c:v>
                </c:pt>
                <c:pt idx="84">
                  <c:v>1635.9</c:v>
                </c:pt>
                <c:pt idx="85">
                  <c:v>1473.7</c:v>
                </c:pt>
                <c:pt idx="86">
                  <c:v>1370.2</c:v>
                </c:pt>
                <c:pt idx="87">
                  <c:v>1451.4</c:v>
                </c:pt>
                <c:pt idx="88">
                  <c:v>1615.9</c:v>
                </c:pt>
                <c:pt idx="89">
                  <c:v>1652.6</c:v>
                </c:pt>
              </c:numCache>
            </c:numRef>
          </c:val>
        </c:ser>
        <c:ser>
          <c:idx val="54"/>
          <c:order val="54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Sheet1!$BD$11:$BD$100</c:f>
              <c:numCache>
                <c:formatCode>#,##0.00</c:formatCode>
                <c:ptCount val="90"/>
                <c:pt idx="0" formatCode="General">
                  <c:v>55</c:v>
                </c:pt>
                <c:pt idx="1">
                  <c:v>2442.8000000000002</c:v>
                </c:pt>
                <c:pt idx="2">
                  <c:v>2334</c:v>
                </c:pt>
                <c:pt idx="3">
                  <c:v>2048.8000000000002</c:v>
                </c:pt>
                <c:pt idx="4">
                  <c:v>2367.3000000000002</c:v>
                </c:pt>
                <c:pt idx="5">
                  <c:v>2535.1</c:v>
                </c:pt>
                <c:pt idx="6">
                  <c:v>2573</c:v>
                </c:pt>
                <c:pt idx="7">
                  <c:v>2881.5</c:v>
                </c:pt>
                <c:pt idx="8">
                  <c:v>3726.4</c:v>
                </c:pt>
                <c:pt idx="9">
                  <c:v>3600.7</c:v>
                </c:pt>
                <c:pt idx="10">
                  <c:v>3842.2</c:v>
                </c:pt>
                <c:pt idx="11">
                  <c:v>3507.7</c:v>
                </c:pt>
                <c:pt idx="12">
                  <c:v>3358.3</c:v>
                </c:pt>
                <c:pt idx="13">
                  <c:v>3231</c:v>
                </c:pt>
                <c:pt idx="14">
                  <c:v>4388.1000000000004</c:v>
                </c:pt>
                <c:pt idx="15">
                  <c:v>4152.3</c:v>
                </c:pt>
                <c:pt idx="16">
                  <c:v>4049.2</c:v>
                </c:pt>
                <c:pt idx="17">
                  <c:v>4347.7</c:v>
                </c:pt>
                <c:pt idx="18">
                  <c:v>4386.1000000000004</c:v>
                </c:pt>
                <c:pt idx="19">
                  <c:v>5105.8</c:v>
                </c:pt>
                <c:pt idx="20">
                  <c:v>5655.9</c:v>
                </c:pt>
                <c:pt idx="21">
                  <c:v>6411.5</c:v>
                </c:pt>
                <c:pt idx="22">
                  <c:v>8121.6</c:v>
                </c:pt>
                <c:pt idx="23">
                  <c:v>10102.799999999997</c:v>
                </c:pt>
                <c:pt idx="24">
                  <c:v>11302.5</c:v>
                </c:pt>
                <c:pt idx="25">
                  <c:v>12671.9</c:v>
                </c:pt>
                <c:pt idx="26">
                  <c:v>14307</c:v>
                </c:pt>
                <c:pt idx="27">
                  <c:v>17023.400000000001</c:v>
                </c:pt>
                <c:pt idx="28">
                  <c:v>19386.599999999995</c:v>
                </c:pt>
                <c:pt idx="29">
                  <c:v>21758.2</c:v>
                </c:pt>
                <c:pt idx="30">
                  <c:v>23564.400000000001</c:v>
                </c:pt>
                <c:pt idx="31">
                  <c:v>26995.8</c:v>
                </c:pt>
                <c:pt idx="32">
                  <c:v>28437.7</c:v>
                </c:pt>
                <c:pt idx="33">
                  <c:v>33106.699999999997</c:v>
                </c:pt>
                <c:pt idx="34">
                  <c:v>32709.1</c:v>
                </c:pt>
                <c:pt idx="35">
                  <c:v>34850.1</c:v>
                </c:pt>
                <c:pt idx="36">
                  <c:v>38060.6</c:v>
                </c:pt>
                <c:pt idx="37">
                  <c:v>38845.9</c:v>
                </c:pt>
                <c:pt idx="38">
                  <c:v>40013</c:v>
                </c:pt>
                <c:pt idx="39">
                  <c:v>41162.199999999997</c:v>
                </c:pt>
                <c:pt idx="40">
                  <c:v>41583.300000000003</c:v>
                </c:pt>
                <c:pt idx="41">
                  <c:v>40277.199999999997</c:v>
                </c:pt>
                <c:pt idx="42">
                  <c:v>38552.699999999997</c:v>
                </c:pt>
                <c:pt idx="43">
                  <c:v>38430.6</c:v>
                </c:pt>
                <c:pt idx="44">
                  <c:v>35666.400000000001</c:v>
                </c:pt>
                <c:pt idx="45">
                  <c:v>35169.800000000003</c:v>
                </c:pt>
                <c:pt idx="46">
                  <c:v>33347.5</c:v>
                </c:pt>
                <c:pt idx="47">
                  <c:v>31599.9</c:v>
                </c:pt>
                <c:pt idx="48">
                  <c:v>29701</c:v>
                </c:pt>
                <c:pt idx="49">
                  <c:v>26325.7</c:v>
                </c:pt>
                <c:pt idx="50">
                  <c:v>24643.9</c:v>
                </c:pt>
                <c:pt idx="51">
                  <c:v>22312.400000000001</c:v>
                </c:pt>
                <c:pt idx="52">
                  <c:v>20635.599999999995</c:v>
                </c:pt>
                <c:pt idx="53">
                  <c:v>16842.900000000001</c:v>
                </c:pt>
                <c:pt idx="54">
                  <c:v>15897.3</c:v>
                </c:pt>
                <c:pt idx="55">
                  <c:v>13498.9</c:v>
                </c:pt>
                <c:pt idx="56">
                  <c:v>11848.4</c:v>
                </c:pt>
                <c:pt idx="57">
                  <c:v>11329.5</c:v>
                </c:pt>
                <c:pt idx="58">
                  <c:v>10029.200000000003</c:v>
                </c:pt>
                <c:pt idx="59">
                  <c:v>8543</c:v>
                </c:pt>
                <c:pt idx="60">
                  <c:v>7582.7</c:v>
                </c:pt>
                <c:pt idx="61">
                  <c:v>6800.7</c:v>
                </c:pt>
                <c:pt idx="62">
                  <c:v>5452.5</c:v>
                </c:pt>
                <c:pt idx="63">
                  <c:v>4529.1000000000004</c:v>
                </c:pt>
                <c:pt idx="64">
                  <c:v>5007.2</c:v>
                </c:pt>
                <c:pt idx="65">
                  <c:v>4042.1</c:v>
                </c:pt>
                <c:pt idx="66">
                  <c:v>3730.3</c:v>
                </c:pt>
                <c:pt idx="67">
                  <c:v>3390.1</c:v>
                </c:pt>
                <c:pt idx="68">
                  <c:v>2994.6</c:v>
                </c:pt>
                <c:pt idx="69">
                  <c:v>2671.3</c:v>
                </c:pt>
                <c:pt idx="70">
                  <c:v>2594.6</c:v>
                </c:pt>
                <c:pt idx="71">
                  <c:v>2320.3000000000002</c:v>
                </c:pt>
                <c:pt idx="72">
                  <c:v>2402.3000000000002</c:v>
                </c:pt>
                <c:pt idx="73">
                  <c:v>2060</c:v>
                </c:pt>
                <c:pt idx="74">
                  <c:v>2222</c:v>
                </c:pt>
                <c:pt idx="75">
                  <c:v>1981.2</c:v>
                </c:pt>
                <c:pt idx="76">
                  <c:v>1806.8</c:v>
                </c:pt>
                <c:pt idx="77">
                  <c:v>1691.8</c:v>
                </c:pt>
                <c:pt idx="78">
                  <c:v>1604</c:v>
                </c:pt>
                <c:pt idx="79">
                  <c:v>1570.7</c:v>
                </c:pt>
                <c:pt idx="80">
                  <c:v>1509.1</c:v>
                </c:pt>
                <c:pt idx="81">
                  <c:v>1515</c:v>
                </c:pt>
                <c:pt idx="82">
                  <c:v>1608.2</c:v>
                </c:pt>
                <c:pt idx="83">
                  <c:v>1533.1</c:v>
                </c:pt>
                <c:pt idx="84">
                  <c:v>1463.7</c:v>
                </c:pt>
                <c:pt idx="85">
                  <c:v>1504.7</c:v>
                </c:pt>
                <c:pt idx="86">
                  <c:v>1621.9</c:v>
                </c:pt>
                <c:pt idx="87">
                  <c:v>1571.4</c:v>
                </c:pt>
                <c:pt idx="88">
                  <c:v>1631.1</c:v>
                </c:pt>
                <c:pt idx="89">
                  <c:v>2112.8000000000002</c:v>
                </c:pt>
              </c:numCache>
            </c:numRef>
          </c:val>
        </c:ser>
        <c:ser>
          <c:idx val="55"/>
          <c:order val="55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Sheet1!$BE$11:$BE$100</c:f>
              <c:numCache>
                <c:formatCode>#,##0.00</c:formatCode>
                <c:ptCount val="90"/>
                <c:pt idx="0" formatCode="General">
                  <c:v>56</c:v>
                </c:pt>
                <c:pt idx="1">
                  <c:v>2109.9</c:v>
                </c:pt>
                <c:pt idx="2">
                  <c:v>2156.9</c:v>
                </c:pt>
                <c:pt idx="3">
                  <c:v>1899.8</c:v>
                </c:pt>
                <c:pt idx="4">
                  <c:v>2429.6999999999998</c:v>
                </c:pt>
                <c:pt idx="5">
                  <c:v>2993.4</c:v>
                </c:pt>
                <c:pt idx="6">
                  <c:v>3062</c:v>
                </c:pt>
                <c:pt idx="7">
                  <c:v>2195.8000000000002</c:v>
                </c:pt>
                <c:pt idx="8">
                  <c:v>2609</c:v>
                </c:pt>
                <c:pt idx="9">
                  <c:v>3146.9</c:v>
                </c:pt>
                <c:pt idx="10">
                  <c:v>3185.5</c:v>
                </c:pt>
                <c:pt idx="11">
                  <c:v>2785.5</c:v>
                </c:pt>
                <c:pt idx="12">
                  <c:v>2964.1</c:v>
                </c:pt>
                <c:pt idx="13">
                  <c:v>3068.4</c:v>
                </c:pt>
                <c:pt idx="14">
                  <c:v>3802.1</c:v>
                </c:pt>
                <c:pt idx="15">
                  <c:v>3451.9</c:v>
                </c:pt>
                <c:pt idx="16">
                  <c:v>3845.2</c:v>
                </c:pt>
                <c:pt idx="17">
                  <c:v>4284.4000000000005</c:v>
                </c:pt>
                <c:pt idx="18">
                  <c:v>4357.9000000000005</c:v>
                </c:pt>
                <c:pt idx="19">
                  <c:v>5278.9</c:v>
                </c:pt>
                <c:pt idx="20">
                  <c:v>5653.4</c:v>
                </c:pt>
                <c:pt idx="21">
                  <c:v>5608.6</c:v>
                </c:pt>
                <c:pt idx="22">
                  <c:v>6724.4</c:v>
                </c:pt>
                <c:pt idx="23">
                  <c:v>8803.9</c:v>
                </c:pt>
                <c:pt idx="24">
                  <c:v>9976</c:v>
                </c:pt>
                <c:pt idx="25">
                  <c:v>10874.8</c:v>
                </c:pt>
                <c:pt idx="26">
                  <c:v>12965.8</c:v>
                </c:pt>
                <c:pt idx="27">
                  <c:v>14731.1</c:v>
                </c:pt>
                <c:pt idx="28">
                  <c:v>16611</c:v>
                </c:pt>
                <c:pt idx="29">
                  <c:v>19162.900000000001</c:v>
                </c:pt>
                <c:pt idx="30">
                  <c:v>19543.099999999995</c:v>
                </c:pt>
                <c:pt idx="31">
                  <c:v>23022.7</c:v>
                </c:pt>
                <c:pt idx="32">
                  <c:v>25119.4</c:v>
                </c:pt>
                <c:pt idx="33">
                  <c:v>25517.1</c:v>
                </c:pt>
                <c:pt idx="34">
                  <c:v>27728.9</c:v>
                </c:pt>
                <c:pt idx="35">
                  <c:v>29028.1</c:v>
                </c:pt>
                <c:pt idx="36">
                  <c:v>30662.6</c:v>
                </c:pt>
                <c:pt idx="37">
                  <c:v>32687</c:v>
                </c:pt>
                <c:pt idx="38">
                  <c:v>33271.199999999997</c:v>
                </c:pt>
                <c:pt idx="39">
                  <c:v>34622.300000000003</c:v>
                </c:pt>
                <c:pt idx="40">
                  <c:v>34021.4</c:v>
                </c:pt>
                <c:pt idx="41">
                  <c:v>35448.400000000001</c:v>
                </c:pt>
                <c:pt idx="42">
                  <c:v>34450.6</c:v>
                </c:pt>
                <c:pt idx="43">
                  <c:v>31549.7</c:v>
                </c:pt>
                <c:pt idx="44">
                  <c:v>32124.7</c:v>
                </c:pt>
                <c:pt idx="45">
                  <c:v>29594.9</c:v>
                </c:pt>
                <c:pt idx="46">
                  <c:v>29849.599999999995</c:v>
                </c:pt>
                <c:pt idx="47">
                  <c:v>26524.799999999996</c:v>
                </c:pt>
                <c:pt idx="48">
                  <c:v>26396.799999999996</c:v>
                </c:pt>
                <c:pt idx="49">
                  <c:v>22353.599999999995</c:v>
                </c:pt>
                <c:pt idx="50">
                  <c:v>21797.8</c:v>
                </c:pt>
                <c:pt idx="51">
                  <c:v>20205.099999999995</c:v>
                </c:pt>
                <c:pt idx="52">
                  <c:v>18239.900000000001</c:v>
                </c:pt>
                <c:pt idx="53">
                  <c:v>15152.6</c:v>
                </c:pt>
                <c:pt idx="54">
                  <c:v>13793</c:v>
                </c:pt>
                <c:pt idx="55">
                  <c:v>13668.1</c:v>
                </c:pt>
                <c:pt idx="56">
                  <c:v>12739.2</c:v>
                </c:pt>
                <c:pt idx="57">
                  <c:v>10560.5</c:v>
                </c:pt>
                <c:pt idx="58">
                  <c:v>9372.2000000000007</c:v>
                </c:pt>
                <c:pt idx="59">
                  <c:v>8219.7000000000007</c:v>
                </c:pt>
                <c:pt idx="60">
                  <c:v>6223.6</c:v>
                </c:pt>
                <c:pt idx="61">
                  <c:v>6873.5</c:v>
                </c:pt>
                <c:pt idx="62">
                  <c:v>5378.7</c:v>
                </c:pt>
                <c:pt idx="63">
                  <c:v>4783.1000000000004</c:v>
                </c:pt>
                <c:pt idx="64">
                  <c:v>4121.4000000000005</c:v>
                </c:pt>
                <c:pt idx="65">
                  <c:v>3942</c:v>
                </c:pt>
                <c:pt idx="66">
                  <c:v>3182.3</c:v>
                </c:pt>
                <c:pt idx="67">
                  <c:v>3172.8</c:v>
                </c:pt>
                <c:pt idx="68">
                  <c:v>2929</c:v>
                </c:pt>
                <c:pt idx="69">
                  <c:v>2767.8</c:v>
                </c:pt>
                <c:pt idx="70">
                  <c:v>2392.1</c:v>
                </c:pt>
                <c:pt idx="71">
                  <c:v>2283.6999999999998</c:v>
                </c:pt>
                <c:pt idx="72">
                  <c:v>2254.1999999999998</c:v>
                </c:pt>
                <c:pt idx="73">
                  <c:v>2229.4</c:v>
                </c:pt>
                <c:pt idx="74">
                  <c:v>1872.1</c:v>
                </c:pt>
                <c:pt idx="75">
                  <c:v>1907.7</c:v>
                </c:pt>
                <c:pt idx="76">
                  <c:v>1851.5</c:v>
                </c:pt>
                <c:pt idx="77">
                  <c:v>1858.3</c:v>
                </c:pt>
                <c:pt idx="78">
                  <c:v>1494.1</c:v>
                </c:pt>
                <c:pt idx="79">
                  <c:v>1501.1</c:v>
                </c:pt>
                <c:pt idx="80">
                  <c:v>1650.6</c:v>
                </c:pt>
                <c:pt idx="81">
                  <c:v>1519.2</c:v>
                </c:pt>
                <c:pt idx="82">
                  <c:v>1440.8</c:v>
                </c:pt>
                <c:pt idx="83">
                  <c:v>1408.6</c:v>
                </c:pt>
                <c:pt idx="84">
                  <c:v>1461.7</c:v>
                </c:pt>
                <c:pt idx="85">
                  <c:v>1587.1</c:v>
                </c:pt>
                <c:pt idx="86">
                  <c:v>1476.9</c:v>
                </c:pt>
                <c:pt idx="87">
                  <c:v>1453.1</c:v>
                </c:pt>
                <c:pt idx="88">
                  <c:v>1829.6</c:v>
                </c:pt>
                <c:pt idx="89">
                  <c:v>2065.5</c:v>
                </c:pt>
              </c:numCache>
            </c:numRef>
          </c:val>
        </c:ser>
        <c:ser>
          <c:idx val="56"/>
          <c:order val="56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Sheet1!$BF$11:$BF$100</c:f>
              <c:numCache>
                <c:formatCode>#,##0.00</c:formatCode>
                <c:ptCount val="90"/>
                <c:pt idx="0" formatCode="General">
                  <c:v>57</c:v>
                </c:pt>
                <c:pt idx="1">
                  <c:v>2187.6999999999998</c:v>
                </c:pt>
                <c:pt idx="2">
                  <c:v>2322.3000000000002</c:v>
                </c:pt>
                <c:pt idx="3">
                  <c:v>2122.5</c:v>
                </c:pt>
                <c:pt idx="4">
                  <c:v>2510.6999999999998</c:v>
                </c:pt>
                <c:pt idx="5">
                  <c:v>4212.3</c:v>
                </c:pt>
                <c:pt idx="6">
                  <c:v>3895.3</c:v>
                </c:pt>
                <c:pt idx="7">
                  <c:v>2111</c:v>
                </c:pt>
                <c:pt idx="8">
                  <c:v>2224.1999999999998</c:v>
                </c:pt>
                <c:pt idx="9">
                  <c:v>2338.6</c:v>
                </c:pt>
                <c:pt idx="10">
                  <c:v>6078.7</c:v>
                </c:pt>
                <c:pt idx="11">
                  <c:v>3453.8</c:v>
                </c:pt>
                <c:pt idx="12">
                  <c:v>2563.9</c:v>
                </c:pt>
                <c:pt idx="13">
                  <c:v>2619</c:v>
                </c:pt>
                <c:pt idx="14">
                  <c:v>3050.4</c:v>
                </c:pt>
                <c:pt idx="15">
                  <c:v>3116.3</c:v>
                </c:pt>
                <c:pt idx="16">
                  <c:v>3556.9</c:v>
                </c:pt>
                <c:pt idx="17">
                  <c:v>3389.2</c:v>
                </c:pt>
                <c:pt idx="18">
                  <c:v>3930.5</c:v>
                </c:pt>
                <c:pt idx="19">
                  <c:v>4216.9000000000005</c:v>
                </c:pt>
                <c:pt idx="20">
                  <c:v>4430.8</c:v>
                </c:pt>
                <c:pt idx="21">
                  <c:v>5218.6000000000004</c:v>
                </c:pt>
                <c:pt idx="22">
                  <c:v>6077</c:v>
                </c:pt>
                <c:pt idx="23">
                  <c:v>7575.7</c:v>
                </c:pt>
                <c:pt idx="24">
                  <c:v>8839.2000000000007</c:v>
                </c:pt>
                <c:pt idx="25">
                  <c:v>8557.2999999999975</c:v>
                </c:pt>
                <c:pt idx="26">
                  <c:v>11547.4</c:v>
                </c:pt>
                <c:pt idx="27">
                  <c:v>12057</c:v>
                </c:pt>
                <c:pt idx="28">
                  <c:v>13897.4</c:v>
                </c:pt>
                <c:pt idx="29">
                  <c:v>16017.6</c:v>
                </c:pt>
                <c:pt idx="30">
                  <c:v>16808.8</c:v>
                </c:pt>
                <c:pt idx="31">
                  <c:v>18132.7</c:v>
                </c:pt>
                <c:pt idx="32">
                  <c:v>21661.8</c:v>
                </c:pt>
                <c:pt idx="33">
                  <c:v>21007.599999999995</c:v>
                </c:pt>
                <c:pt idx="34">
                  <c:v>22448.7</c:v>
                </c:pt>
                <c:pt idx="35">
                  <c:v>24998.400000000001</c:v>
                </c:pt>
                <c:pt idx="36">
                  <c:v>25743.3</c:v>
                </c:pt>
                <c:pt idx="37">
                  <c:v>26618.2</c:v>
                </c:pt>
                <c:pt idx="38">
                  <c:v>28026.799999999996</c:v>
                </c:pt>
                <c:pt idx="39">
                  <c:v>28825.4</c:v>
                </c:pt>
                <c:pt idx="40">
                  <c:v>28079.1</c:v>
                </c:pt>
                <c:pt idx="41">
                  <c:v>27522.1</c:v>
                </c:pt>
                <c:pt idx="42">
                  <c:v>27591.7</c:v>
                </c:pt>
                <c:pt idx="43">
                  <c:v>26885.4</c:v>
                </c:pt>
                <c:pt idx="44">
                  <c:v>27931.599999999995</c:v>
                </c:pt>
                <c:pt idx="45">
                  <c:v>25781.5</c:v>
                </c:pt>
                <c:pt idx="46">
                  <c:v>24162.9</c:v>
                </c:pt>
                <c:pt idx="47">
                  <c:v>23496.3</c:v>
                </c:pt>
                <c:pt idx="48">
                  <c:v>21563.8</c:v>
                </c:pt>
                <c:pt idx="49">
                  <c:v>21197.9</c:v>
                </c:pt>
                <c:pt idx="50">
                  <c:v>18740.3</c:v>
                </c:pt>
                <c:pt idx="51">
                  <c:v>16087.3</c:v>
                </c:pt>
                <c:pt idx="52">
                  <c:v>15963.4</c:v>
                </c:pt>
                <c:pt idx="53">
                  <c:v>14181.5</c:v>
                </c:pt>
                <c:pt idx="54">
                  <c:v>13329.8</c:v>
                </c:pt>
                <c:pt idx="55">
                  <c:v>11390.3</c:v>
                </c:pt>
                <c:pt idx="56">
                  <c:v>10304.9</c:v>
                </c:pt>
                <c:pt idx="57">
                  <c:v>9445.7000000000007</c:v>
                </c:pt>
                <c:pt idx="58">
                  <c:v>8754.7000000000007</c:v>
                </c:pt>
                <c:pt idx="59">
                  <c:v>7468.3</c:v>
                </c:pt>
                <c:pt idx="60">
                  <c:v>6822.1</c:v>
                </c:pt>
                <c:pt idx="61">
                  <c:v>5749.7</c:v>
                </c:pt>
                <c:pt idx="62">
                  <c:v>5448.5</c:v>
                </c:pt>
                <c:pt idx="63">
                  <c:v>4602.2</c:v>
                </c:pt>
                <c:pt idx="64">
                  <c:v>4380.8</c:v>
                </c:pt>
                <c:pt idx="65">
                  <c:v>3707.7</c:v>
                </c:pt>
                <c:pt idx="66">
                  <c:v>3532.6</c:v>
                </c:pt>
                <c:pt idx="67">
                  <c:v>3114.3</c:v>
                </c:pt>
                <c:pt idx="68">
                  <c:v>2677.4</c:v>
                </c:pt>
                <c:pt idx="69">
                  <c:v>2532.1999999999998</c:v>
                </c:pt>
                <c:pt idx="70">
                  <c:v>2606.3000000000002</c:v>
                </c:pt>
                <c:pt idx="71">
                  <c:v>2327.9</c:v>
                </c:pt>
                <c:pt idx="72">
                  <c:v>2056.6999999999998</c:v>
                </c:pt>
                <c:pt idx="73">
                  <c:v>2212.1999999999998</c:v>
                </c:pt>
                <c:pt idx="74">
                  <c:v>1861.7</c:v>
                </c:pt>
                <c:pt idx="75">
                  <c:v>1975.1</c:v>
                </c:pt>
                <c:pt idx="76">
                  <c:v>1799.6</c:v>
                </c:pt>
                <c:pt idx="77">
                  <c:v>1472.7</c:v>
                </c:pt>
                <c:pt idx="78">
                  <c:v>1519</c:v>
                </c:pt>
                <c:pt idx="79">
                  <c:v>1440.2</c:v>
                </c:pt>
                <c:pt idx="80">
                  <c:v>1425.2</c:v>
                </c:pt>
                <c:pt idx="81">
                  <c:v>1465.7</c:v>
                </c:pt>
                <c:pt idx="82">
                  <c:v>1502.6</c:v>
                </c:pt>
                <c:pt idx="83">
                  <c:v>1497.5</c:v>
                </c:pt>
                <c:pt idx="84">
                  <c:v>1575</c:v>
                </c:pt>
                <c:pt idx="85">
                  <c:v>1377.8</c:v>
                </c:pt>
                <c:pt idx="86">
                  <c:v>1465</c:v>
                </c:pt>
                <c:pt idx="87">
                  <c:v>1472.1</c:v>
                </c:pt>
                <c:pt idx="88">
                  <c:v>1566.8</c:v>
                </c:pt>
                <c:pt idx="89">
                  <c:v>1716.7</c:v>
                </c:pt>
              </c:numCache>
            </c:numRef>
          </c:val>
        </c:ser>
        <c:ser>
          <c:idx val="57"/>
          <c:order val="57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Sheet1!$BG$11:$BG$100</c:f>
              <c:numCache>
                <c:formatCode>#,##0.00</c:formatCode>
                <c:ptCount val="90"/>
                <c:pt idx="0" formatCode="General">
                  <c:v>58</c:v>
                </c:pt>
                <c:pt idx="1">
                  <c:v>2265</c:v>
                </c:pt>
                <c:pt idx="2">
                  <c:v>2483.8000000000002</c:v>
                </c:pt>
                <c:pt idx="3">
                  <c:v>2072.3000000000002</c:v>
                </c:pt>
                <c:pt idx="4">
                  <c:v>2672.7</c:v>
                </c:pt>
                <c:pt idx="5">
                  <c:v>3237.5</c:v>
                </c:pt>
                <c:pt idx="6">
                  <c:v>3098.2</c:v>
                </c:pt>
                <c:pt idx="7">
                  <c:v>2202.4</c:v>
                </c:pt>
                <c:pt idx="8">
                  <c:v>1933.3</c:v>
                </c:pt>
                <c:pt idx="9">
                  <c:v>2067.3000000000002</c:v>
                </c:pt>
                <c:pt idx="10">
                  <c:v>2607.5</c:v>
                </c:pt>
                <c:pt idx="11">
                  <c:v>2277.1</c:v>
                </c:pt>
                <c:pt idx="12">
                  <c:v>2400.6</c:v>
                </c:pt>
                <c:pt idx="13">
                  <c:v>2375.3000000000002</c:v>
                </c:pt>
                <c:pt idx="14">
                  <c:v>2417.6</c:v>
                </c:pt>
                <c:pt idx="15">
                  <c:v>3347.6</c:v>
                </c:pt>
                <c:pt idx="16">
                  <c:v>3330.9</c:v>
                </c:pt>
                <c:pt idx="17">
                  <c:v>3468</c:v>
                </c:pt>
                <c:pt idx="18">
                  <c:v>3488.9</c:v>
                </c:pt>
                <c:pt idx="19">
                  <c:v>3713.6</c:v>
                </c:pt>
                <c:pt idx="20">
                  <c:v>4210</c:v>
                </c:pt>
                <c:pt idx="21">
                  <c:v>5151.1000000000004</c:v>
                </c:pt>
                <c:pt idx="22">
                  <c:v>5181.8</c:v>
                </c:pt>
                <c:pt idx="23">
                  <c:v>6124.1</c:v>
                </c:pt>
                <c:pt idx="24">
                  <c:v>7536.9</c:v>
                </c:pt>
                <c:pt idx="25">
                  <c:v>8000.2</c:v>
                </c:pt>
                <c:pt idx="26">
                  <c:v>9705.2000000000007</c:v>
                </c:pt>
                <c:pt idx="27">
                  <c:v>11807.3</c:v>
                </c:pt>
                <c:pt idx="28">
                  <c:v>13026.6</c:v>
                </c:pt>
                <c:pt idx="29">
                  <c:v>13894.8</c:v>
                </c:pt>
                <c:pt idx="30">
                  <c:v>14842.9</c:v>
                </c:pt>
                <c:pt idx="31">
                  <c:v>15836.5</c:v>
                </c:pt>
                <c:pt idx="32">
                  <c:v>16963.7</c:v>
                </c:pt>
                <c:pt idx="33">
                  <c:v>18935.8</c:v>
                </c:pt>
                <c:pt idx="34">
                  <c:v>18671.900000000001</c:v>
                </c:pt>
                <c:pt idx="35">
                  <c:v>21949.599999999995</c:v>
                </c:pt>
                <c:pt idx="36">
                  <c:v>22684.1</c:v>
                </c:pt>
                <c:pt idx="37">
                  <c:v>22660.5</c:v>
                </c:pt>
                <c:pt idx="38">
                  <c:v>22510.9</c:v>
                </c:pt>
                <c:pt idx="39">
                  <c:v>23251.9</c:v>
                </c:pt>
                <c:pt idx="40">
                  <c:v>22558.1</c:v>
                </c:pt>
                <c:pt idx="41">
                  <c:v>23671.7</c:v>
                </c:pt>
                <c:pt idx="42">
                  <c:v>23003.7</c:v>
                </c:pt>
                <c:pt idx="43">
                  <c:v>22099.599999999995</c:v>
                </c:pt>
                <c:pt idx="44">
                  <c:v>22954.7</c:v>
                </c:pt>
                <c:pt idx="45">
                  <c:v>21465.3</c:v>
                </c:pt>
                <c:pt idx="46">
                  <c:v>20775.2</c:v>
                </c:pt>
                <c:pt idx="47">
                  <c:v>20027.8</c:v>
                </c:pt>
                <c:pt idx="48">
                  <c:v>18962.099999999995</c:v>
                </c:pt>
                <c:pt idx="49">
                  <c:v>17558.900000000001</c:v>
                </c:pt>
                <c:pt idx="50">
                  <c:v>17951</c:v>
                </c:pt>
                <c:pt idx="51">
                  <c:v>15589.4</c:v>
                </c:pt>
                <c:pt idx="52">
                  <c:v>14120.6</c:v>
                </c:pt>
                <c:pt idx="53">
                  <c:v>13346.3</c:v>
                </c:pt>
                <c:pt idx="54">
                  <c:v>11324.4</c:v>
                </c:pt>
                <c:pt idx="55">
                  <c:v>10593.2</c:v>
                </c:pt>
                <c:pt idx="56">
                  <c:v>9333.2000000000007</c:v>
                </c:pt>
                <c:pt idx="57">
                  <c:v>8468.7999999999975</c:v>
                </c:pt>
                <c:pt idx="58">
                  <c:v>8118.6</c:v>
                </c:pt>
                <c:pt idx="59">
                  <c:v>6772.2</c:v>
                </c:pt>
                <c:pt idx="60">
                  <c:v>6614.2</c:v>
                </c:pt>
                <c:pt idx="61">
                  <c:v>4944.2</c:v>
                </c:pt>
                <c:pt idx="62">
                  <c:v>4452.7</c:v>
                </c:pt>
                <c:pt idx="63">
                  <c:v>4375.6000000000004</c:v>
                </c:pt>
                <c:pt idx="64">
                  <c:v>4254.8</c:v>
                </c:pt>
                <c:pt idx="65">
                  <c:v>3737.4</c:v>
                </c:pt>
                <c:pt idx="66">
                  <c:v>3455.6</c:v>
                </c:pt>
                <c:pt idx="67">
                  <c:v>3330</c:v>
                </c:pt>
                <c:pt idx="68">
                  <c:v>2838.8</c:v>
                </c:pt>
                <c:pt idx="69">
                  <c:v>2662</c:v>
                </c:pt>
                <c:pt idx="70">
                  <c:v>2725.9</c:v>
                </c:pt>
                <c:pt idx="71">
                  <c:v>2360.4</c:v>
                </c:pt>
                <c:pt idx="72">
                  <c:v>2118.6</c:v>
                </c:pt>
                <c:pt idx="73">
                  <c:v>2271.3000000000002</c:v>
                </c:pt>
                <c:pt idx="74">
                  <c:v>1946.7</c:v>
                </c:pt>
                <c:pt idx="75">
                  <c:v>1956</c:v>
                </c:pt>
                <c:pt idx="76">
                  <c:v>1695.5</c:v>
                </c:pt>
                <c:pt idx="77">
                  <c:v>1554.8</c:v>
                </c:pt>
                <c:pt idx="78">
                  <c:v>1698.9</c:v>
                </c:pt>
                <c:pt idx="79">
                  <c:v>1447.8</c:v>
                </c:pt>
                <c:pt idx="80">
                  <c:v>1483.4</c:v>
                </c:pt>
                <c:pt idx="81">
                  <c:v>1438.2</c:v>
                </c:pt>
                <c:pt idx="82">
                  <c:v>1439.4</c:v>
                </c:pt>
                <c:pt idx="83">
                  <c:v>1442.1</c:v>
                </c:pt>
                <c:pt idx="84">
                  <c:v>1404.6</c:v>
                </c:pt>
                <c:pt idx="85">
                  <c:v>1339.7</c:v>
                </c:pt>
                <c:pt idx="86">
                  <c:v>1293.7</c:v>
                </c:pt>
                <c:pt idx="87">
                  <c:v>1512.2</c:v>
                </c:pt>
                <c:pt idx="88">
                  <c:v>1456.2</c:v>
                </c:pt>
                <c:pt idx="89">
                  <c:v>1832.2</c:v>
                </c:pt>
              </c:numCache>
            </c:numRef>
          </c:val>
        </c:ser>
        <c:ser>
          <c:idx val="58"/>
          <c:order val="58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Sheet1!$BH$11:$BH$100</c:f>
              <c:numCache>
                <c:formatCode>#,##0.00</c:formatCode>
                <c:ptCount val="90"/>
                <c:pt idx="0" formatCode="General">
                  <c:v>59</c:v>
                </c:pt>
                <c:pt idx="1">
                  <c:v>2506.6999999999998</c:v>
                </c:pt>
                <c:pt idx="2">
                  <c:v>2690.7</c:v>
                </c:pt>
                <c:pt idx="3">
                  <c:v>2291.6</c:v>
                </c:pt>
                <c:pt idx="4">
                  <c:v>3169.6</c:v>
                </c:pt>
                <c:pt idx="5">
                  <c:v>2986</c:v>
                </c:pt>
                <c:pt idx="6">
                  <c:v>2201</c:v>
                </c:pt>
                <c:pt idx="7">
                  <c:v>1982.4</c:v>
                </c:pt>
                <c:pt idx="8">
                  <c:v>2098.9</c:v>
                </c:pt>
                <c:pt idx="9">
                  <c:v>1915.8</c:v>
                </c:pt>
                <c:pt idx="10">
                  <c:v>1985.5</c:v>
                </c:pt>
                <c:pt idx="11">
                  <c:v>2165.1999999999998</c:v>
                </c:pt>
                <c:pt idx="12">
                  <c:v>1998.8</c:v>
                </c:pt>
                <c:pt idx="13">
                  <c:v>2269.6999999999998</c:v>
                </c:pt>
                <c:pt idx="14">
                  <c:v>2237.1999999999998</c:v>
                </c:pt>
                <c:pt idx="15">
                  <c:v>2470.1</c:v>
                </c:pt>
                <c:pt idx="16">
                  <c:v>2829.2</c:v>
                </c:pt>
                <c:pt idx="17">
                  <c:v>3085.7</c:v>
                </c:pt>
                <c:pt idx="18">
                  <c:v>3034.6</c:v>
                </c:pt>
                <c:pt idx="19">
                  <c:v>3495.6</c:v>
                </c:pt>
                <c:pt idx="20">
                  <c:v>3990</c:v>
                </c:pt>
                <c:pt idx="21">
                  <c:v>4406.5</c:v>
                </c:pt>
                <c:pt idx="22">
                  <c:v>4963</c:v>
                </c:pt>
                <c:pt idx="23">
                  <c:v>5561.4</c:v>
                </c:pt>
                <c:pt idx="24">
                  <c:v>5973.4</c:v>
                </c:pt>
                <c:pt idx="25">
                  <c:v>6960.1</c:v>
                </c:pt>
                <c:pt idx="26">
                  <c:v>8402.7000000000007</c:v>
                </c:pt>
                <c:pt idx="27">
                  <c:v>9510.1</c:v>
                </c:pt>
                <c:pt idx="28">
                  <c:v>10560.6</c:v>
                </c:pt>
                <c:pt idx="29">
                  <c:v>10381.5</c:v>
                </c:pt>
                <c:pt idx="30">
                  <c:v>11970.9</c:v>
                </c:pt>
                <c:pt idx="31">
                  <c:v>13622.2</c:v>
                </c:pt>
                <c:pt idx="32">
                  <c:v>14349.5</c:v>
                </c:pt>
                <c:pt idx="33">
                  <c:v>16020.6</c:v>
                </c:pt>
                <c:pt idx="34">
                  <c:v>16697.8</c:v>
                </c:pt>
                <c:pt idx="35">
                  <c:v>16598.099999999995</c:v>
                </c:pt>
                <c:pt idx="36">
                  <c:v>18280.8</c:v>
                </c:pt>
                <c:pt idx="37">
                  <c:v>18911.900000000001</c:v>
                </c:pt>
                <c:pt idx="38">
                  <c:v>19515.599999999995</c:v>
                </c:pt>
                <c:pt idx="39">
                  <c:v>18801.5</c:v>
                </c:pt>
                <c:pt idx="40">
                  <c:v>20120.5</c:v>
                </c:pt>
                <c:pt idx="41">
                  <c:v>19299.5</c:v>
                </c:pt>
                <c:pt idx="42">
                  <c:v>19572.2</c:v>
                </c:pt>
                <c:pt idx="43">
                  <c:v>20763.2</c:v>
                </c:pt>
                <c:pt idx="44">
                  <c:v>18972.599999999995</c:v>
                </c:pt>
                <c:pt idx="45">
                  <c:v>18334.7</c:v>
                </c:pt>
                <c:pt idx="46">
                  <c:v>16961</c:v>
                </c:pt>
                <c:pt idx="47">
                  <c:v>16604.400000000001</c:v>
                </c:pt>
                <c:pt idx="48">
                  <c:v>15857.7</c:v>
                </c:pt>
                <c:pt idx="49">
                  <c:v>15390.2</c:v>
                </c:pt>
                <c:pt idx="50">
                  <c:v>14564.8</c:v>
                </c:pt>
                <c:pt idx="51">
                  <c:v>13333.1</c:v>
                </c:pt>
                <c:pt idx="52">
                  <c:v>12214.2</c:v>
                </c:pt>
                <c:pt idx="53">
                  <c:v>11322.8</c:v>
                </c:pt>
                <c:pt idx="54">
                  <c:v>9930.5</c:v>
                </c:pt>
                <c:pt idx="55">
                  <c:v>9480.6</c:v>
                </c:pt>
                <c:pt idx="56">
                  <c:v>8773.2999999999975</c:v>
                </c:pt>
                <c:pt idx="57">
                  <c:v>7354.4</c:v>
                </c:pt>
                <c:pt idx="58">
                  <c:v>7510.8</c:v>
                </c:pt>
                <c:pt idx="59">
                  <c:v>6720.7</c:v>
                </c:pt>
                <c:pt idx="60">
                  <c:v>5336.9</c:v>
                </c:pt>
                <c:pt idx="61">
                  <c:v>5594.5</c:v>
                </c:pt>
                <c:pt idx="62">
                  <c:v>5134.4000000000005</c:v>
                </c:pt>
                <c:pt idx="63">
                  <c:v>4267.1000000000004</c:v>
                </c:pt>
                <c:pt idx="64">
                  <c:v>4094.7</c:v>
                </c:pt>
                <c:pt idx="65">
                  <c:v>3792.5</c:v>
                </c:pt>
                <c:pt idx="66">
                  <c:v>3625.1</c:v>
                </c:pt>
                <c:pt idx="67">
                  <c:v>2935.7</c:v>
                </c:pt>
                <c:pt idx="68">
                  <c:v>2653.3</c:v>
                </c:pt>
                <c:pt idx="69">
                  <c:v>3010.3</c:v>
                </c:pt>
                <c:pt idx="70">
                  <c:v>2376.4</c:v>
                </c:pt>
                <c:pt idx="71">
                  <c:v>2095.6</c:v>
                </c:pt>
                <c:pt idx="72">
                  <c:v>2233</c:v>
                </c:pt>
                <c:pt idx="73">
                  <c:v>2120.9</c:v>
                </c:pt>
                <c:pt idx="74">
                  <c:v>2127.5</c:v>
                </c:pt>
                <c:pt idx="75">
                  <c:v>1787.3</c:v>
                </c:pt>
                <c:pt idx="76">
                  <c:v>1792.2</c:v>
                </c:pt>
                <c:pt idx="77">
                  <c:v>1653.4</c:v>
                </c:pt>
                <c:pt idx="78">
                  <c:v>1503.3</c:v>
                </c:pt>
                <c:pt idx="79">
                  <c:v>1474.7</c:v>
                </c:pt>
                <c:pt idx="80">
                  <c:v>1335.6</c:v>
                </c:pt>
                <c:pt idx="81">
                  <c:v>1527.4</c:v>
                </c:pt>
                <c:pt idx="82">
                  <c:v>1427.8</c:v>
                </c:pt>
                <c:pt idx="83">
                  <c:v>1348</c:v>
                </c:pt>
                <c:pt idx="84">
                  <c:v>1466.3</c:v>
                </c:pt>
                <c:pt idx="85">
                  <c:v>1356.7</c:v>
                </c:pt>
                <c:pt idx="86">
                  <c:v>1594.1</c:v>
                </c:pt>
                <c:pt idx="87">
                  <c:v>1544.8</c:v>
                </c:pt>
                <c:pt idx="88">
                  <c:v>1358.6</c:v>
                </c:pt>
                <c:pt idx="89">
                  <c:v>1587</c:v>
                </c:pt>
              </c:numCache>
            </c:numRef>
          </c:val>
        </c:ser>
        <c:ser>
          <c:idx val="59"/>
          <c:order val="59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Sheet1!$BI$11:$BI$100</c:f>
              <c:numCache>
                <c:formatCode>#,##0.00</c:formatCode>
                <c:ptCount val="90"/>
                <c:pt idx="0" formatCode="General">
                  <c:v>60</c:v>
                </c:pt>
                <c:pt idx="1">
                  <c:v>2376.6</c:v>
                </c:pt>
                <c:pt idx="2">
                  <c:v>2046.6</c:v>
                </c:pt>
                <c:pt idx="3">
                  <c:v>2121.1999999999998</c:v>
                </c:pt>
                <c:pt idx="4">
                  <c:v>1878.2</c:v>
                </c:pt>
                <c:pt idx="5">
                  <c:v>2096.1999999999998</c:v>
                </c:pt>
                <c:pt idx="6">
                  <c:v>2359.9</c:v>
                </c:pt>
                <c:pt idx="7">
                  <c:v>1951.7</c:v>
                </c:pt>
                <c:pt idx="8">
                  <c:v>1914.7</c:v>
                </c:pt>
                <c:pt idx="9">
                  <c:v>2312.8000000000002</c:v>
                </c:pt>
                <c:pt idx="10">
                  <c:v>2163.9</c:v>
                </c:pt>
                <c:pt idx="11">
                  <c:v>2097.1</c:v>
                </c:pt>
                <c:pt idx="12">
                  <c:v>2073.1999999999998</c:v>
                </c:pt>
                <c:pt idx="13">
                  <c:v>2089.1999999999998</c:v>
                </c:pt>
                <c:pt idx="14">
                  <c:v>2254.3000000000002</c:v>
                </c:pt>
                <c:pt idx="15">
                  <c:v>2627.6</c:v>
                </c:pt>
                <c:pt idx="16">
                  <c:v>2607.3000000000002</c:v>
                </c:pt>
                <c:pt idx="17">
                  <c:v>2330.4</c:v>
                </c:pt>
                <c:pt idx="18">
                  <c:v>2853.7</c:v>
                </c:pt>
                <c:pt idx="19">
                  <c:v>3065.8</c:v>
                </c:pt>
                <c:pt idx="20">
                  <c:v>3547.6</c:v>
                </c:pt>
                <c:pt idx="21">
                  <c:v>4332.8</c:v>
                </c:pt>
                <c:pt idx="22">
                  <c:v>4677.3</c:v>
                </c:pt>
                <c:pt idx="23">
                  <c:v>5118.8</c:v>
                </c:pt>
                <c:pt idx="24">
                  <c:v>5547.2</c:v>
                </c:pt>
                <c:pt idx="25">
                  <c:v>6583.3</c:v>
                </c:pt>
                <c:pt idx="26">
                  <c:v>7517.9</c:v>
                </c:pt>
                <c:pt idx="27">
                  <c:v>7581.4</c:v>
                </c:pt>
                <c:pt idx="28">
                  <c:v>8769.4</c:v>
                </c:pt>
                <c:pt idx="29">
                  <c:v>9670.4</c:v>
                </c:pt>
                <c:pt idx="30">
                  <c:v>10169.4</c:v>
                </c:pt>
                <c:pt idx="31">
                  <c:v>10519.8</c:v>
                </c:pt>
                <c:pt idx="32">
                  <c:v>12321.5</c:v>
                </c:pt>
                <c:pt idx="33">
                  <c:v>12405.7</c:v>
                </c:pt>
                <c:pt idx="34">
                  <c:v>13428.8</c:v>
                </c:pt>
                <c:pt idx="35">
                  <c:v>14210.9</c:v>
                </c:pt>
                <c:pt idx="36">
                  <c:v>14550.2</c:v>
                </c:pt>
                <c:pt idx="37">
                  <c:v>16284.8</c:v>
                </c:pt>
                <c:pt idx="38">
                  <c:v>15025.1</c:v>
                </c:pt>
                <c:pt idx="39">
                  <c:v>15138.1</c:v>
                </c:pt>
                <c:pt idx="40">
                  <c:v>16101.5</c:v>
                </c:pt>
                <c:pt idx="41">
                  <c:v>16735.400000000001</c:v>
                </c:pt>
                <c:pt idx="42">
                  <c:v>17090.2</c:v>
                </c:pt>
                <c:pt idx="43">
                  <c:v>16445.3</c:v>
                </c:pt>
                <c:pt idx="44">
                  <c:v>15920.1</c:v>
                </c:pt>
                <c:pt idx="45">
                  <c:v>15198.3</c:v>
                </c:pt>
                <c:pt idx="46">
                  <c:v>15463.6</c:v>
                </c:pt>
                <c:pt idx="47">
                  <c:v>13593.8</c:v>
                </c:pt>
                <c:pt idx="48">
                  <c:v>13932.8</c:v>
                </c:pt>
                <c:pt idx="49">
                  <c:v>12741.3</c:v>
                </c:pt>
                <c:pt idx="50">
                  <c:v>12085.9</c:v>
                </c:pt>
                <c:pt idx="51">
                  <c:v>11369.1</c:v>
                </c:pt>
                <c:pt idx="52">
                  <c:v>10836.4</c:v>
                </c:pt>
                <c:pt idx="53">
                  <c:v>9516.9</c:v>
                </c:pt>
                <c:pt idx="54">
                  <c:v>8852.6</c:v>
                </c:pt>
                <c:pt idx="55">
                  <c:v>7488.7</c:v>
                </c:pt>
                <c:pt idx="56">
                  <c:v>8108.4</c:v>
                </c:pt>
                <c:pt idx="57">
                  <c:v>7239.2</c:v>
                </c:pt>
                <c:pt idx="58">
                  <c:v>6098.3</c:v>
                </c:pt>
                <c:pt idx="59">
                  <c:v>6151.2</c:v>
                </c:pt>
                <c:pt idx="60">
                  <c:v>5147.5</c:v>
                </c:pt>
                <c:pt idx="61">
                  <c:v>4798.4000000000005</c:v>
                </c:pt>
                <c:pt idx="62">
                  <c:v>4201.3</c:v>
                </c:pt>
                <c:pt idx="63">
                  <c:v>4551.3</c:v>
                </c:pt>
                <c:pt idx="64">
                  <c:v>3131.3</c:v>
                </c:pt>
                <c:pt idx="65">
                  <c:v>3460.2</c:v>
                </c:pt>
                <c:pt idx="66">
                  <c:v>3325.8</c:v>
                </c:pt>
                <c:pt idx="67">
                  <c:v>2626.2</c:v>
                </c:pt>
                <c:pt idx="68">
                  <c:v>2599.4</c:v>
                </c:pt>
                <c:pt idx="69">
                  <c:v>2520.6</c:v>
                </c:pt>
                <c:pt idx="70">
                  <c:v>2675.8</c:v>
                </c:pt>
                <c:pt idx="71">
                  <c:v>2295.6999999999998</c:v>
                </c:pt>
                <c:pt idx="72">
                  <c:v>2542.5</c:v>
                </c:pt>
                <c:pt idx="73">
                  <c:v>2445.6999999999998</c:v>
                </c:pt>
                <c:pt idx="74">
                  <c:v>1898</c:v>
                </c:pt>
                <c:pt idx="75">
                  <c:v>1695</c:v>
                </c:pt>
                <c:pt idx="76">
                  <c:v>1731.8</c:v>
                </c:pt>
                <c:pt idx="77">
                  <c:v>1546.8</c:v>
                </c:pt>
                <c:pt idx="78">
                  <c:v>1500.7</c:v>
                </c:pt>
                <c:pt idx="79">
                  <c:v>1466.8</c:v>
                </c:pt>
                <c:pt idx="80">
                  <c:v>1448</c:v>
                </c:pt>
                <c:pt idx="81">
                  <c:v>1490.3</c:v>
                </c:pt>
                <c:pt idx="82">
                  <c:v>1426.2</c:v>
                </c:pt>
                <c:pt idx="83">
                  <c:v>1286.4000000000001</c:v>
                </c:pt>
                <c:pt idx="84">
                  <c:v>1317</c:v>
                </c:pt>
                <c:pt idx="85">
                  <c:v>1410.7</c:v>
                </c:pt>
                <c:pt idx="86">
                  <c:v>1528.8</c:v>
                </c:pt>
                <c:pt idx="87">
                  <c:v>1521</c:v>
                </c:pt>
                <c:pt idx="88">
                  <c:v>1469.3</c:v>
                </c:pt>
                <c:pt idx="89">
                  <c:v>1794.3</c:v>
                </c:pt>
              </c:numCache>
            </c:numRef>
          </c:val>
        </c:ser>
        <c:ser>
          <c:idx val="60"/>
          <c:order val="60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Sheet1!$BJ$11:$BJ$100</c:f>
              <c:numCache>
                <c:formatCode>#,##0.00</c:formatCode>
                <c:ptCount val="90"/>
                <c:pt idx="0" formatCode="General">
                  <c:v>61</c:v>
                </c:pt>
                <c:pt idx="1">
                  <c:v>2636.9</c:v>
                </c:pt>
                <c:pt idx="2">
                  <c:v>2015</c:v>
                </c:pt>
                <c:pt idx="3">
                  <c:v>1872.9</c:v>
                </c:pt>
                <c:pt idx="4">
                  <c:v>1895</c:v>
                </c:pt>
                <c:pt idx="5">
                  <c:v>1691</c:v>
                </c:pt>
                <c:pt idx="6">
                  <c:v>1937.4</c:v>
                </c:pt>
                <c:pt idx="7">
                  <c:v>2008.9</c:v>
                </c:pt>
                <c:pt idx="8">
                  <c:v>2116.9</c:v>
                </c:pt>
                <c:pt idx="9">
                  <c:v>1922.9</c:v>
                </c:pt>
                <c:pt idx="10">
                  <c:v>1896.5</c:v>
                </c:pt>
                <c:pt idx="11">
                  <c:v>2180.6999999999998</c:v>
                </c:pt>
                <c:pt idx="12">
                  <c:v>1955.8</c:v>
                </c:pt>
                <c:pt idx="13">
                  <c:v>2184.6</c:v>
                </c:pt>
                <c:pt idx="14">
                  <c:v>2352.6999999999998</c:v>
                </c:pt>
                <c:pt idx="15">
                  <c:v>2097.1999999999998</c:v>
                </c:pt>
                <c:pt idx="16">
                  <c:v>2359.1999999999998</c:v>
                </c:pt>
                <c:pt idx="17">
                  <c:v>2649.7</c:v>
                </c:pt>
                <c:pt idx="18">
                  <c:v>2700.9</c:v>
                </c:pt>
                <c:pt idx="19">
                  <c:v>2983.6</c:v>
                </c:pt>
                <c:pt idx="20">
                  <c:v>3259.7</c:v>
                </c:pt>
                <c:pt idx="21">
                  <c:v>3571.1</c:v>
                </c:pt>
                <c:pt idx="22">
                  <c:v>3872.1</c:v>
                </c:pt>
                <c:pt idx="23">
                  <c:v>4198.4000000000005</c:v>
                </c:pt>
                <c:pt idx="24">
                  <c:v>4757.5</c:v>
                </c:pt>
                <c:pt idx="25">
                  <c:v>6163.4</c:v>
                </c:pt>
                <c:pt idx="26">
                  <c:v>6352.6</c:v>
                </c:pt>
                <c:pt idx="27">
                  <c:v>6317.5</c:v>
                </c:pt>
                <c:pt idx="28">
                  <c:v>7460.6</c:v>
                </c:pt>
                <c:pt idx="29">
                  <c:v>8009.5</c:v>
                </c:pt>
                <c:pt idx="30">
                  <c:v>8891.7999999999975</c:v>
                </c:pt>
                <c:pt idx="31">
                  <c:v>9599.4</c:v>
                </c:pt>
                <c:pt idx="32">
                  <c:v>10173.6</c:v>
                </c:pt>
                <c:pt idx="33">
                  <c:v>10358.1</c:v>
                </c:pt>
                <c:pt idx="34">
                  <c:v>11154.1</c:v>
                </c:pt>
                <c:pt idx="35">
                  <c:v>12747.4</c:v>
                </c:pt>
                <c:pt idx="36">
                  <c:v>11286.1</c:v>
                </c:pt>
                <c:pt idx="37">
                  <c:v>12074.1</c:v>
                </c:pt>
                <c:pt idx="38">
                  <c:v>12681.6</c:v>
                </c:pt>
                <c:pt idx="39">
                  <c:v>12719.3</c:v>
                </c:pt>
                <c:pt idx="40">
                  <c:v>12433.1</c:v>
                </c:pt>
                <c:pt idx="41">
                  <c:v>12864.7</c:v>
                </c:pt>
                <c:pt idx="42">
                  <c:v>13022.6</c:v>
                </c:pt>
                <c:pt idx="43">
                  <c:v>13003.7</c:v>
                </c:pt>
                <c:pt idx="44">
                  <c:v>12837.4</c:v>
                </c:pt>
                <c:pt idx="45">
                  <c:v>12466.7</c:v>
                </c:pt>
                <c:pt idx="46">
                  <c:v>11779.6</c:v>
                </c:pt>
                <c:pt idx="47">
                  <c:v>11259.1</c:v>
                </c:pt>
                <c:pt idx="48">
                  <c:v>11723.2</c:v>
                </c:pt>
                <c:pt idx="49">
                  <c:v>10904.1</c:v>
                </c:pt>
                <c:pt idx="50">
                  <c:v>10222.299999999997</c:v>
                </c:pt>
                <c:pt idx="51">
                  <c:v>9444.4</c:v>
                </c:pt>
                <c:pt idx="52">
                  <c:v>8965.4</c:v>
                </c:pt>
                <c:pt idx="53">
                  <c:v>8634.1</c:v>
                </c:pt>
                <c:pt idx="54">
                  <c:v>7961.4</c:v>
                </c:pt>
                <c:pt idx="55">
                  <c:v>6871.5</c:v>
                </c:pt>
                <c:pt idx="56">
                  <c:v>7212.7</c:v>
                </c:pt>
                <c:pt idx="57">
                  <c:v>6270</c:v>
                </c:pt>
                <c:pt idx="58">
                  <c:v>6712.7</c:v>
                </c:pt>
                <c:pt idx="59">
                  <c:v>5711.3</c:v>
                </c:pt>
                <c:pt idx="60">
                  <c:v>5677.7</c:v>
                </c:pt>
                <c:pt idx="61">
                  <c:v>4717.4000000000005</c:v>
                </c:pt>
                <c:pt idx="62">
                  <c:v>4000.7</c:v>
                </c:pt>
                <c:pt idx="63">
                  <c:v>3648.3</c:v>
                </c:pt>
                <c:pt idx="64">
                  <c:v>3551.7</c:v>
                </c:pt>
                <c:pt idx="65">
                  <c:v>3020.7</c:v>
                </c:pt>
                <c:pt idx="66">
                  <c:v>3392.1</c:v>
                </c:pt>
                <c:pt idx="67">
                  <c:v>2750.3</c:v>
                </c:pt>
                <c:pt idx="68">
                  <c:v>2423.6999999999998</c:v>
                </c:pt>
                <c:pt idx="69">
                  <c:v>2535.9</c:v>
                </c:pt>
                <c:pt idx="70">
                  <c:v>2269</c:v>
                </c:pt>
                <c:pt idx="71">
                  <c:v>2094.8000000000002</c:v>
                </c:pt>
                <c:pt idx="72">
                  <c:v>2251.6</c:v>
                </c:pt>
                <c:pt idx="73">
                  <c:v>2106</c:v>
                </c:pt>
                <c:pt idx="74">
                  <c:v>1834.6</c:v>
                </c:pt>
                <c:pt idx="75">
                  <c:v>1760</c:v>
                </c:pt>
                <c:pt idx="76">
                  <c:v>1671.6</c:v>
                </c:pt>
                <c:pt idx="77">
                  <c:v>1599</c:v>
                </c:pt>
                <c:pt idx="78">
                  <c:v>1425.1</c:v>
                </c:pt>
                <c:pt idx="79">
                  <c:v>1423.5</c:v>
                </c:pt>
                <c:pt idx="80">
                  <c:v>1623.8</c:v>
                </c:pt>
                <c:pt idx="81">
                  <c:v>1549.3</c:v>
                </c:pt>
                <c:pt idx="82">
                  <c:v>1388.8</c:v>
                </c:pt>
                <c:pt idx="83">
                  <c:v>1476.2</c:v>
                </c:pt>
                <c:pt idx="84">
                  <c:v>1486.8</c:v>
                </c:pt>
                <c:pt idx="85">
                  <c:v>1418.1</c:v>
                </c:pt>
                <c:pt idx="86">
                  <c:v>1435.8</c:v>
                </c:pt>
                <c:pt idx="87">
                  <c:v>1548.4</c:v>
                </c:pt>
                <c:pt idx="88">
                  <c:v>1423.2</c:v>
                </c:pt>
                <c:pt idx="89">
                  <c:v>1554.3</c:v>
                </c:pt>
              </c:numCache>
            </c:numRef>
          </c:val>
        </c:ser>
        <c:ser>
          <c:idx val="61"/>
          <c:order val="61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Sheet1!$BK$11:$BK$100</c:f>
              <c:numCache>
                <c:formatCode>#,##0.00</c:formatCode>
                <c:ptCount val="90"/>
                <c:pt idx="0" formatCode="General">
                  <c:v>62</c:v>
                </c:pt>
                <c:pt idx="1">
                  <c:v>3155</c:v>
                </c:pt>
                <c:pt idx="2">
                  <c:v>2211.5</c:v>
                </c:pt>
                <c:pt idx="3">
                  <c:v>1866.7</c:v>
                </c:pt>
                <c:pt idx="4">
                  <c:v>1747.4</c:v>
                </c:pt>
                <c:pt idx="5">
                  <c:v>1962.6</c:v>
                </c:pt>
                <c:pt idx="6">
                  <c:v>2394.3000000000002</c:v>
                </c:pt>
                <c:pt idx="7">
                  <c:v>1860.9</c:v>
                </c:pt>
                <c:pt idx="8">
                  <c:v>1879.9</c:v>
                </c:pt>
                <c:pt idx="9">
                  <c:v>2033.1</c:v>
                </c:pt>
                <c:pt idx="10">
                  <c:v>1804.4</c:v>
                </c:pt>
                <c:pt idx="11">
                  <c:v>1844</c:v>
                </c:pt>
                <c:pt idx="12">
                  <c:v>1848.7</c:v>
                </c:pt>
                <c:pt idx="13">
                  <c:v>2107.6999999999998</c:v>
                </c:pt>
                <c:pt idx="14">
                  <c:v>2154.6999999999998</c:v>
                </c:pt>
                <c:pt idx="15">
                  <c:v>1998.3</c:v>
                </c:pt>
                <c:pt idx="16">
                  <c:v>2245.6</c:v>
                </c:pt>
                <c:pt idx="17">
                  <c:v>2257.9</c:v>
                </c:pt>
                <c:pt idx="18">
                  <c:v>2618.3000000000002</c:v>
                </c:pt>
                <c:pt idx="19">
                  <c:v>2698.1</c:v>
                </c:pt>
                <c:pt idx="20">
                  <c:v>3207.5</c:v>
                </c:pt>
                <c:pt idx="21">
                  <c:v>3367.2</c:v>
                </c:pt>
                <c:pt idx="22">
                  <c:v>3844.4</c:v>
                </c:pt>
                <c:pt idx="23">
                  <c:v>4365</c:v>
                </c:pt>
                <c:pt idx="24">
                  <c:v>5232.4000000000005</c:v>
                </c:pt>
                <c:pt idx="25">
                  <c:v>6026.1</c:v>
                </c:pt>
                <c:pt idx="26">
                  <c:v>6862.5</c:v>
                </c:pt>
                <c:pt idx="27">
                  <c:v>6013.6</c:v>
                </c:pt>
                <c:pt idx="28">
                  <c:v>6835.7</c:v>
                </c:pt>
                <c:pt idx="29">
                  <c:v>7105</c:v>
                </c:pt>
                <c:pt idx="30">
                  <c:v>7317.1</c:v>
                </c:pt>
                <c:pt idx="31">
                  <c:v>7824.9</c:v>
                </c:pt>
                <c:pt idx="32">
                  <c:v>8671.5</c:v>
                </c:pt>
                <c:pt idx="33">
                  <c:v>8212.7000000000007</c:v>
                </c:pt>
                <c:pt idx="34">
                  <c:v>9151.2000000000007</c:v>
                </c:pt>
                <c:pt idx="35">
                  <c:v>9875.5</c:v>
                </c:pt>
                <c:pt idx="36">
                  <c:v>10079.799999999997</c:v>
                </c:pt>
                <c:pt idx="37">
                  <c:v>10353.299999999997</c:v>
                </c:pt>
                <c:pt idx="38">
                  <c:v>10155.1</c:v>
                </c:pt>
                <c:pt idx="39">
                  <c:v>10513.2</c:v>
                </c:pt>
                <c:pt idx="40">
                  <c:v>10536.7</c:v>
                </c:pt>
                <c:pt idx="41">
                  <c:v>10991.1</c:v>
                </c:pt>
                <c:pt idx="42">
                  <c:v>11780.2</c:v>
                </c:pt>
                <c:pt idx="43">
                  <c:v>10527.3</c:v>
                </c:pt>
                <c:pt idx="44">
                  <c:v>11338.5</c:v>
                </c:pt>
                <c:pt idx="45">
                  <c:v>10725.7</c:v>
                </c:pt>
                <c:pt idx="46">
                  <c:v>9950.2000000000007</c:v>
                </c:pt>
                <c:pt idx="47">
                  <c:v>9824.4</c:v>
                </c:pt>
                <c:pt idx="48">
                  <c:v>9625.2000000000007</c:v>
                </c:pt>
                <c:pt idx="49">
                  <c:v>9655.5</c:v>
                </c:pt>
                <c:pt idx="50">
                  <c:v>8564</c:v>
                </c:pt>
                <c:pt idx="51">
                  <c:v>8377.7000000000007</c:v>
                </c:pt>
                <c:pt idx="52">
                  <c:v>7907</c:v>
                </c:pt>
                <c:pt idx="53">
                  <c:v>6848.2</c:v>
                </c:pt>
                <c:pt idx="54">
                  <c:v>7251.3</c:v>
                </c:pt>
                <c:pt idx="55">
                  <c:v>6378.7</c:v>
                </c:pt>
                <c:pt idx="56">
                  <c:v>6255.3</c:v>
                </c:pt>
                <c:pt idx="57">
                  <c:v>6054.8</c:v>
                </c:pt>
                <c:pt idx="58">
                  <c:v>5313.9</c:v>
                </c:pt>
                <c:pt idx="59">
                  <c:v>5468.5</c:v>
                </c:pt>
                <c:pt idx="60">
                  <c:v>4440.4000000000005</c:v>
                </c:pt>
                <c:pt idx="61">
                  <c:v>4566.4000000000005</c:v>
                </c:pt>
                <c:pt idx="62">
                  <c:v>4013.2</c:v>
                </c:pt>
                <c:pt idx="63">
                  <c:v>3368.3</c:v>
                </c:pt>
                <c:pt idx="64">
                  <c:v>3221.8</c:v>
                </c:pt>
                <c:pt idx="65">
                  <c:v>3132.6</c:v>
                </c:pt>
                <c:pt idx="66">
                  <c:v>3129.9</c:v>
                </c:pt>
                <c:pt idx="67">
                  <c:v>2833.5</c:v>
                </c:pt>
                <c:pt idx="68">
                  <c:v>2390.1999999999998</c:v>
                </c:pt>
                <c:pt idx="69">
                  <c:v>2436.6999999999998</c:v>
                </c:pt>
                <c:pt idx="70">
                  <c:v>2232.9</c:v>
                </c:pt>
                <c:pt idx="71">
                  <c:v>2160.3000000000002</c:v>
                </c:pt>
                <c:pt idx="72">
                  <c:v>2220.9</c:v>
                </c:pt>
                <c:pt idx="73">
                  <c:v>1984</c:v>
                </c:pt>
                <c:pt idx="74">
                  <c:v>1899.9</c:v>
                </c:pt>
                <c:pt idx="75">
                  <c:v>1636.1</c:v>
                </c:pt>
                <c:pt idx="76">
                  <c:v>1627.7</c:v>
                </c:pt>
                <c:pt idx="77">
                  <c:v>1671.7</c:v>
                </c:pt>
                <c:pt idx="78">
                  <c:v>1748.6</c:v>
                </c:pt>
                <c:pt idx="79">
                  <c:v>1531.8</c:v>
                </c:pt>
                <c:pt idx="80">
                  <c:v>1427.9</c:v>
                </c:pt>
                <c:pt idx="81">
                  <c:v>1446.8</c:v>
                </c:pt>
                <c:pt idx="82">
                  <c:v>1525.6</c:v>
                </c:pt>
                <c:pt idx="83">
                  <c:v>1445.5</c:v>
                </c:pt>
                <c:pt idx="84">
                  <c:v>1338.3</c:v>
                </c:pt>
                <c:pt idx="85">
                  <c:v>1403.9</c:v>
                </c:pt>
                <c:pt idx="86">
                  <c:v>1373.3</c:v>
                </c:pt>
                <c:pt idx="87">
                  <c:v>1472.2</c:v>
                </c:pt>
                <c:pt idx="88">
                  <c:v>1536.4</c:v>
                </c:pt>
                <c:pt idx="89">
                  <c:v>1554.8</c:v>
                </c:pt>
              </c:numCache>
            </c:numRef>
          </c:val>
        </c:ser>
        <c:ser>
          <c:idx val="62"/>
          <c:order val="62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Sheet1!$BL$11:$BL$100</c:f>
              <c:numCache>
                <c:formatCode>#,##0.00</c:formatCode>
                <c:ptCount val="90"/>
                <c:pt idx="0" formatCode="General">
                  <c:v>63</c:v>
                </c:pt>
                <c:pt idx="1">
                  <c:v>3589</c:v>
                </c:pt>
                <c:pt idx="2">
                  <c:v>2034.5</c:v>
                </c:pt>
                <c:pt idx="3">
                  <c:v>1908.5</c:v>
                </c:pt>
                <c:pt idx="4">
                  <c:v>2051.4</c:v>
                </c:pt>
                <c:pt idx="5">
                  <c:v>1861.2</c:v>
                </c:pt>
                <c:pt idx="6">
                  <c:v>1917.1</c:v>
                </c:pt>
                <c:pt idx="7">
                  <c:v>1735.6</c:v>
                </c:pt>
                <c:pt idx="8">
                  <c:v>1927.9</c:v>
                </c:pt>
                <c:pt idx="9">
                  <c:v>1885</c:v>
                </c:pt>
                <c:pt idx="10">
                  <c:v>2067.1</c:v>
                </c:pt>
                <c:pt idx="11">
                  <c:v>1746</c:v>
                </c:pt>
                <c:pt idx="12">
                  <c:v>1904.6</c:v>
                </c:pt>
                <c:pt idx="13">
                  <c:v>2073</c:v>
                </c:pt>
                <c:pt idx="14">
                  <c:v>2039.6</c:v>
                </c:pt>
                <c:pt idx="15">
                  <c:v>2363.1</c:v>
                </c:pt>
                <c:pt idx="16">
                  <c:v>2247.4</c:v>
                </c:pt>
                <c:pt idx="17">
                  <c:v>2166.6</c:v>
                </c:pt>
                <c:pt idx="18">
                  <c:v>2804.4</c:v>
                </c:pt>
                <c:pt idx="19">
                  <c:v>2867.8</c:v>
                </c:pt>
                <c:pt idx="20">
                  <c:v>3150.3</c:v>
                </c:pt>
                <c:pt idx="21">
                  <c:v>3382.2</c:v>
                </c:pt>
                <c:pt idx="22">
                  <c:v>3773.2</c:v>
                </c:pt>
                <c:pt idx="23">
                  <c:v>3941</c:v>
                </c:pt>
                <c:pt idx="24">
                  <c:v>5180.1000000000004</c:v>
                </c:pt>
                <c:pt idx="25">
                  <c:v>5985.9</c:v>
                </c:pt>
                <c:pt idx="26">
                  <c:v>5801</c:v>
                </c:pt>
                <c:pt idx="27">
                  <c:v>5010.3</c:v>
                </c:pt>
                <c:pt idx="28">
                  <c:v>5669.1</c:v>
                </c:pt>
                <c:pt idx="29">
                  <c:v>5913.2</c:v>
                </c:pt>
                <c:pt idx="30">
                  <c:v>6670.4</c:v>
                </c:pt>
                <c:pt idx="31">
                  <c:v>6886.6</c:v>
                </c:pt>
                <c:pt idx="32">
                  <c:v>7113.9</c:v>
                </c:pt>
                <c:pt idx="33">
                  <c:v>7906</c:v>
                </c:pt>
                <c:pt idx="34">
                  <c:v>8402.7999999999975</c:v>
                </c:pt>
                <c:pt idx="35">
                  <c:v>8517.5</c:v>
                </c:pt>
                <c:pt idx="36">
                  <c:v>9053.1</c:v>
                </c:pt>
                <c:pt idx="37">
                  <c:v>8917.2000000000007</c:v>
                </c:pt>
                <c:pt idx="38">
                  <c:v>8753.2999999999975</c:v>
                </c:pt>
                <c:pt idx="39">
                  <c:v>8362.2000000000007</c:v>
                </c:pt>
                <c:pt idx="40">
                  <c:v>9152.1</c:v>
                </c:pt>
                <c:pt idx="41">
                  <c:v>8866.7999999999975</c:v>
                </c:pt>
                <c:pt idx="42">
                  <c:v>8978.2000000000007</c:v>
                </c:pt>
                <c:pt idx="43">
                  <c:v>9498.2999999999975</c:v>
                </c:pt>
                <c:pt idx="44">
                  <c:v>8909.1</c:v>
                </c:pt>
                <c:pt idx="45">
                  <c:v>7982.9</c:v>
                </c:pt>
                <c:pt idx="46">
                  <c:v>8286.4</c:v>
                </c:pt>
                <c:pt idx="47">
                  <c:v>7875.5</c:v>
                </c:pt>
                <c:pt idx="48">
                  <c:v>8610.9</c:v>
                </c:pt>
                <c:pt idx="49">
                  <c:v>7144.9</c:v>
                </c:pt>
                <c:pt idx="50">
                  <c:v>7452.2</c:v>
                </c:pt>
                <c:pt idx="51">
                  <c:v>7084.2</c:v>
                </c:pt>
                <c:pt idx="52">
                  <c:v>6692.7</c:v>
                </c:pt>
                <c:pt idx="53">
                  <c:v>6139.4</c:v>
                </c:pt>
                <c:pt idx="54">
                  <c:v>6254.8</c:v>
                </c:pt>
                <c:pt idx="55">
                  <c:v>5478.7</c:v>
                </c:pt>
                <c:pt idx="56">
                  <c:v>5325</c:v>
                </c:pt>
                <c:pt idx="57">
                  <c:v>5639.3</c:v>
                </c:pt>
                <c:pt idx="58">
                  <c:v>5149.1000000000004</c:v>
                </c:pt>
                <c:pt idx="59">
                  <c:v>5054.8</c:v>
                </c:pt>
                <c:pt idx="60">
                  <c:v>4477.1000000000004</c:v>
                </c:pt>
                <c:pt idx="61">
                  <c:v>4695.7</c:v>
                </c:pt>
                <c:pt idx="62">
                  <c:v>3490</c:v>
                </c:pt>
                <c:pt idx="63">
                  <c:v>3257.8</c:v>
                </c:pt>
                <c:pt idx="64">
                  <c:v>3121.5</c:v>
                </c:pt>
                <c:pt idx="65">
                  <c:v>3046.8</c:v>
                </c:pt>
                <c:pt idx="66">
                  <c:v>2619.9</c:v>
                </c:pt>
                <c:pt idx="67">
                  <c:v>2363.1999999999998</c:v>
                </c:pt>
                <c:pt idx="68">
                  <c:v>2171.4</c:v>
                </c:pt>
                <c:pt idx="69">
                  <c:v>2084.1</c:v>
                </c:pt>
                <c:pt idx="70">
                  <c:v>2471.8000000000002</c:v>
                </c:pt>
                <c:pt idx="71">
                  <c:v>2324.1999999999998</c:v>
                </c:pt>
                <c:pt idx="72">
                  <c:v>2136.6999999999998</c:v>
                </c:pt>
                <c:pt idx="73">
                  <c:v>1880.6</c:v>
                </c:pt>
                <c:pt idx="74">
                  <c:v>1784.4</c:v>
                </c:pt>
                <c:pt idx="75">
                  <c:v>1849.5</c:v>
                </c:pt>
                <c:pt idx="76">
                  <c:v>1527.8</c:v>
                </c:pt>
                <c:pt idx="77">
                  <c:v>1455.1</c:v>
                </c:pt>
                <c:pt idx="78">
                  <c:v>1703</c:v>
                </c:pt>
                <c:pt idx="79">
                  <c:v>1468.6</c:v>
                </c:pt>
                <c:pt idx="80">
                  <c:v>1379.5</c:v>
                </c:pt>
                <c:pt idx="81">
                  <c:v>1514.7</c:v>
                </c:pt>
                <c:pt idx="82">
                  <c:v>1479</c:v>
                </c:pt>
                <c:pt idx="83">
                  <c:v>1496.5</c:v>
                </c:pt>
                <c:pt idx="84">
                  <c:v>1356.5</c:v>
                </c:pt>
                <c:pt idx="85">
                  <c:v>1490.5</c:v>
                </c:pt>
                <c:pt idx="86">
                  <c:v>1702.3</c:v>
                </c:pt>
                <c:pt idx="87">
                  <c:v>1527.9</c:v>
                </c:pt>
                <c:pt idx="88">
                  <c:v>1730.5</c:v>
                </c:pt>
                <c:pt idx="89">
                  <c:v>1474.9</c:v>
                </c:pt>
              </c:numCache>
            </c:numRef>
          </c:val>
        </c:ser>
        <c:ser>
          <c:idx val="63"/>
          <c:order val="63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Sheet1!$BM$11:$BM$100</c:f>
              <c:numCache>
                <c:formatCode>#,##0.00</c:formatCode>
                <c:ptCount val="90"/>
                <c:pt idx="0" formatCode="General">
                  <c:v>64</c:v>
                </c:pt>
                <c:pt idx="1">
                  <c:v>3074.1</c:v>
                </c:pt>
                <c:pt idx="2">
                  <c:v>1959.1</c:v>
                </c:pt>
                <c:pt idx="3">
                  <c:v>1928.6</c:v>
                </c:pt>
                <c:pt idx="4">
                  <c:v>1875.2</c:v>
                </c:pt>
                <c:pt idx="5">
                  <c:v>1780.3</c:v>
                </c:pt>
                <c:pt idx="6">
                  <c:v>1652.5</c:v>
                </c:pt>
                <c:pt idx="7">
                  <c:v>1663.5</c:v>
                </c:pt>
                <c:pt idx="8">
                  <c:v>1737.8</c:v>
                </c:pt>
                <c:pt idx="9">
                  <c:v>1867.9</c:v>
                </c:pt>
                <c:pt idx="10">
                  <c:v>1815.2</c:v>
                </c:pt>
                <c:pt idx="11">
                  <c:v>1866.8</c:v>
                </c:pt>
                <c:pt idx="12">
                  <c:v>2149.1</c:v>
                </c:pt>
                <c:pt idx="13">
                  <c:v>1857.7</c:v>
                </c:pt>
                <c:pt idx="14">
                  <c:v>2310.1</c:v>
                </c:pt>
                <c:pt idx="15">
                  <c:v>1770.3</c:v>
                </c:pt>
                <c:pt idx="16">
                  <c:v>2208.1</c:v>
                </c:pt>
                <c:pt idx="17">
                  <c:v>2174.1</c:v>
                </c:pt>
                <c:pt idx="18">
                  <c:v>2490.6</c:v>
                </c:pt>
                <c:pt idx="19">
                  <c:v>2355.1999999999998</c:v>
                </c:pt>
                <c:pt idx="20">
                  <c:v>2980.6</c:v>
                </c:pt>
                <c:pt idx="21">
                  <c:v>2825</c:v>
                </c:pt>
                <c:pt idx="22">
                  <c:v>3317.1</c:v>
                </c:pt>
                <c:pt idx="23">
                  <c:v>3108.3</c:v>
                </c:pt>
                <c:pt idx="24">
                  <c:v>4261.7</c:v>
                </c:pt>
                <c:pt idx="25">
                  <c:v>4212.5</c:v>
                </c:pt>
                <c:pt idx="26">
                  <c:v>4067.5</c:v>
                </c:pt>
                <c:pt idx="27">
                  <c:v>4312.2</c:v>
                </c:pt>
                <c:pt idx="28">
                  <c:v>4766.6000000000004</c:v>
                </c:pt>
                <c:pt idx="29">
                  <c:v>4885.1000000000004</c:v>
                </c:pt>
                <c:pt idx="30">
                  <c:v>5001.9000000000005</c:v>
                </c:pt>
                <c:pt idx="31">
                  <c:v>5430.4</c:v>
                </c:pt>
                <c:pt idx="32">
                  <c:v>6288.4</c:v>
                </c:pt>
                <c:pt idx="33">
                  <c:v>6947.5</c:v>
                </c:pt>
                <c:pt idx="34">
                  <c:v>6717.7</c:v>
                </c:pt>
                <c:pt idx="35">
                  <c:v>6922</c:v>
                </c:pt>
                <c:pt idx="36">
                  <c:v>6957.4</c:v>
                </c:pt>
                <c:pt idx="37">
                  <c:v>6795.5</c:v>
                </c:pt>
                <c:pt idx="38">
                  <c:v>7494</c:v>
                </c:pt>
                <c:pt idx="39">
                  <c:v>7300.6</c:v>
                </c:pt>
                <c:pt idx="40">
                  <c:v>7373.6</c:v>
                </c:pt>
                <c:pt idx="41">
                  <c:v>6933.1</c:v>
                </c:pt>
                <c:pt idx="42">
                  <c:v>7422.7</c:v>
                </c:pt>
                <c:pt idx="43">
                  <c:v>7960.6</c:v>
                </c:pt>
                <c:pt idx="44">
                  <c:v>7664</c:v>
                </c:pt>
                <c:pt idx="45">
                  <c:v>6676.2</c:v>
                </c:pt>
                <c:pt idx="46">
                  <c:v>8140</c:v>
                </c:pt>
                <c:pt idx="47">
                  <c:v>7066.8</c:v>
                </c:pt>
                <c:pt idx="48">
                  <c:v>7009.9</c:v>
                </c:pt>
                <c:pt idx="49">
                  <c:v>6927.1</c:v>
                </c:pt>
                <c:pt idx="50">
                  <c:v>6267.1</c:v>
                </c:pt>
                <c:pt idx="51">
                  <c:v>6261.4</c:v>
                </c:pt>
                <c:pt idx="52">
                  <c:v>5961.5</c:v>
                </c:pt>
                <c:pt idx="53">
                  <c:v>5604.1</c:v>
                </c:pt>
                <c:pt idx="54">
                  <c:v>5196</c:v>
                </c:pt>
                <c:pt idx="55">
                  <c:v>5273.2</c:v>
                </c:pt>
                <c:pt idx="56">
                  <c:v>4468.2</c:v>
                </c:pt>
                <c:pt idx="57">
                  <c:v>5175.4000000000005</c:v>
                </c:pt>
                <c:pt idx="58">
                  <c:v>4813.4000000000005</c:v>
                </c:pt>
                <c:pt idx="59">
                  <c:v>4275.5</c:v>
                </c:pt>
                <c:pt idx="60">
                  <c:v>3679.9</c:v>
                </c:pt>
                <c:pt idx="61">
                  <c:v>3785.2</c:v>
                </c:pt>
                <c:pt idx="62">
                  <c:v>3577.6</c:v>
                </c:pt>
                <c:pt idx="63">
                  <c:v>3220.3</c:v>
                </c:pt>
                <c:pt idx="64">
                  <c:v>2990.7</c:v>
                </c:pt>
                <c:pt idx="65">
                  <c:v>2777.5</c:v>
                </c:pt>
                <c:pt idx="66">
                  <c:v>2834.4</c:v>
                </c:pt>
                <c:pt idx="67">
                  <c:v>2538.8000000000002</c:v>
                </c:pt>
                <c:pt idx="68">
                  <c:v>2609.6999999999998</c:v>
                </c:pt>
                <c:pt idx="69">
                  <c:v>2188.1999999999998</c:v>
                </c:pt>
                <c:pt idx="70">
                  <c:v>2301.6</c:v>
                </c:pt>
                <c:pt idx="71">
                  <c:v>1977.6</c:v>
                </c:pt>
                <c:pt idx="72">
                  <c:v>1950.4</c:v>
                </c:pt>
                <c:pt idx="73">
                  <c:v>1658.9</c:v>
                </c:pt>
                <c:pt idx="74">
                  <c:v>1650</c:v>
                </c:pt>
                <c:pt idx="75">
                  <c:v>1612.5</c:v>
                </c:pt>
                <c:pt idx="76">
                  <c:v>1680.8</c:v>
                </c:pt>
                <c:pt idx="77">
                  <c:v>1489.7</c:v>
                </c:pt>
                <c:pt idx="78">
                  <c:v>1487.6</c:v>
                </c:pt>
                <c:pt idx="79">
                  <c:v>1407.1</c:v>
                </c:pt>
                <c:pt idx="80">
                  <c:v>1627.4</c:v>
                </c:pt>
                <c:pt idx="81">
                  <c:v>1305.7</c:v>
                </c:pt>
                <c:pt idx="82">
                  <c:v>1495</c:v>
                </c:pt>
                <c:pt idx="83">
                  <c:v>1671.5</c:v>
                </c:pt>
                <c:pt idx="84">
                  <c:v>1433.2</c:v>
                </c:pt>
                <c:pt idx="85">
                  <c:v>1632.4</c:v>
                </c:pt>
                <c:pt idx="86">
                  <c:v>1796</c:v>
                </c:pt>
                <c:pt idx="87">
                  <c:v>1553</c:v>
                </c:pt>
                <c:pt idx="88">
                  <c:v>1416.7</c:v>
                </c:pt>
                <c:pt idx="89">
                  <c:v>1619.2</c:v>
                </c:pt>
              </c:numCache>
            </c:numRef>
          </c:val>
        </c:ser>
        <c:ser>
          <c:idx val="64"/>
          <c:order val="64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Sheet1!$BN$11:$BN$100</c:f>
              <c:numCache>
                <c:formatCode>#,##0.00</c:formatCode>
                <c:ptCount val="90"/>
                <c:pt idx="0" formatCode="General">
                  <c:v>65</c:v>
                </c:pt>
                <c:pt idx="1">
                  <c:v>2354.9</c:v>
                </c:pt>
                <c:pt idx="2">
                  <c:v>1827</c:v>
                </c:pt>
                <c:pt idx="3">
                  <c:v>1677.1</c:v>
                </c:pt>
                <c:pt idx="4">
                  <c:v>1806.7</c:v>
                </c:pt>
                <c:pt idx="5">
                  <c:v>1596</c:v>
                </c:pt>
                <c:pt idx="6">
                  <c:v>1453.6</c:v>
                </c:pt>
                <c:pt idx="7">
                  <c:v>1527.8</c:v>
                </c:pt>
                <c:pt idx="8">
                  <c:v>1654.4</c:v>
                </c:pt>
                <c:pt idx="9">
                  <c:v>1719.1</c:v>
                </c:pt>
                <c:pt idx="10">
                  <c:v>1681.1</c:v>
                </c:pt>
                <c:pt idx="11">
                  <c:v>1856.7</c:v>
                </c:pt>
                <c:pt idx="12">
                  <c:v>1728.4</c:v>
                </c:pt>
                <c:pt idx="13">
                  <c:v>1728.4</c:v>
                </c:pt>
                <c:pt idx="14">
                  <c:v>1869.9</c:v>
                </c:pt>
                <c:pt idx="15">
                  <c:v>2033.5</c:v>
                </c:pt>
                <c:pt idx="16">
                  <c:v>1975.9</c:v>
                </c:pt>
                <c:pt idx="17">
                  <c:v>2165.3000000000002</c:v>
                </c:pt>
                <c:pt idx="18">
                  <c:v>2213.4</c:v>
                </c:pt>
                <c:pt idx="19">
                  <c:v>1974.5</c:v>
                </c:pt>
                <c:pt idx="20">
                  <c:v>2971.1</c:v>
                </c:pt>
                <c:pt idx="21">
                  <c:v>2686.4</c:v>
                </c:pt>
                <c:pt idx="22">
                  <c:v>2669.7</c:v>
                </c:pt>
                <c:pt idx="23">
                  <c:v>3188.2</c:v>
                </c:pt>
                <c:pt idx="24">
                  <c:v>3325.1</c:v>
                </c:pt>
                <c:pt idx="25">
                  <c:v>3152.3</c:v>
                </c:pt>
                <c:pt idx="26">
                  <c:v>3824.9</c:v>
                </c:pt>
                <c:pt idx="27">
                  <c:v>3994.8</c:v>
                </c:pt>
                <c:pt idx="28">
                  <c:v>3983.3</c:v>
                </c:pt>
                <c:pt idx="29">
                  <c:v>4089.4</c:v>
                </c:pt>
                <c:pt idx="30">
                  <c:v>4802.7</c:v>
                </c:pt>
                <c:pt idx="31">
                  <c:v>5167.6000000000004</c:v>
                </c:pt>
                <c:pt idx="32">
                  <c:v>5066.9000000000005</c:v>
                </c:pt>
                <c:pt idx="33">
                  <c:v>5320.8</c:v>
                </c:pt>
                <c:pt idx="34">
                  <c:v>5872.4</c:v>
                </c:pt>
                <c:pt idx="35">
                  <c:v>5596.3</c:v>
                </c:pt>
                <c:pt idx="36">
                  <c:v>5730.6</c:v>
                </c:pt>
                <c:pt idx="37">
                  <c:v>6010.7</c:v>
                </c:pt>
                <c:pt idx="38">
                  <c:v>5969.2</c:v>
                </c:pt>
                <c:pt idx="39">
                  <c:v>6552.5</c:v>
                </c:pt>
                <c:pt idx="40">
                  <c:v>6038.9</c:v>
                </c:pt>
                <c:pt idx="41">
                  <c:v>5911.9</c:v>
                </c:pt>
                <c:pt idx="42">
                  <c:v>6067.9</c:v>
                </c:pt>
                <c:pt idx="43">
                  <c:v>6197.8</c:v>
                </c:pt>
                <c:pt idx="44">
                  <c:v>5959.1</c:v>
                </c:pt>
                <c:pt idx="45">
                  <c:v>6181.1</c:v>
                </c:pt>
                <c:pt idx="46">
                  <c:v>5808.1</c:v>
                </c:pt>
                <c:pt idx="47">
                  <c:v>5887.2</c:v>
                </c:pt>
                <c:pt idx="48">
                  <c:v>5972.2</c:v>
                </c:pt>
                <c:pt idx="49">
                  <c:v>5943.2</c:v>
                </c:pt>
                <c:pt idx="50">
                  <c:v>5053.3</c:v>
                </c:pt>
                <c:pt idx="51">
                  <c:v>5398.7</c:v>
                </c:pt>
                <c:pt idx="52">
                  <c:v>5196.4000000000005</c:v>
                </c:pt>
                <c:pt idx="53">
                  <c:v>4927.6000000000004</c:v>
                </c:pt>
                <c:pt idx="54">
                  <c:v>4646.8</c:v>
                </c:pt>
                <c:pt idx="55">
                  <c:v>5196.2</c:v>
                </c:pt>
                <c:pt idx="56">
                  <c:v>4464.1000000000004</c:v>
                </c:pt>
                <c:pt idx="57">
                  <c:v>4053.3</c:v>
                </c:pt>
                <c:pt idx="58">
                  <c:v>3937.1</c:v>
                </c:pt>
                <c:pt idx="59">
                  <c:v>4175.4000000000005</c:v>
                </c:pt>
                <c:pt idx="60">
                  <c:v>3731.2</c:v>
                </c:pt>
                <c:pt idx="61">
                  <c:v>3501.1</c:v>
                </c:pt>
                <c:pt idx="62">
                  <c:v>3430.1</c:v>
                </c:pt>
                <c:pt idx="63">
                  <c:v>2996.7</c:v>
                </c:pt>
                <c:pt idx="64">
                  <c:v>2721.9</c:v>
                </c:pt>
                <c:pt idx="65">
                  <c:v>2705.3</c:v>
                </c:pt>
                <c:pt idx="66">
                  <c:v>2333.8000000000002</c:v>
                </c:pt>
                <c:pt idx="67">
                  <c:v>2671.6</c:v>
                </c:pt>
                <c:pt idx="68">
                  <c:v>2070.6999999999998</c:v>
                </c:pt>
                <c:pt idx="69">
                  <c:v>2022.8</c:v>
                </c:pt>
                <c:pt idx="70">
                  <c:v>2409.8000000000002</c:v>
                </c:pt>
                <c:pt idx="71">
                  <c:v>2136.5</c:v>
                </c:pt>
                <c:pt idx="72">
                  <c:v>2032.7</c:v>
                </c:pt>
                <c:pt idx="73">
                  <c:v>1877.7</c:v>
                </c:pt>
                <c:pt idx="74">
                  <c:v>1731</c:v>
                </c:pt>
                <c:pt idx="75">
                  <c:v>1546.5</c:v>
                </c:pt>
                <c:pt idx="76">
                  <c:v>1557.4</c:v>
                </c:pt>
                <c:pt idx="77">
                  <c:v>1328.1</c:v>
                </c:pt>
                <c:pt idx="78">
                  <c:v>1619.2</c:v>
                </c:pt>
                <c:pt idx="79">
                  <c:v>1387.2</c:v>
                </c:pt>
                <c:pt idx="80">
                  <c:v>1553.4</c:v>
                </c:pt>
                <c:pt idx="81">
                  <c:v>1520.1</c:v>
                </c:pt>
                <c:pt idx="82">
                  <c:v>1702.7</c:v>
                </c:pt>
                <c:pt idx="83">
                  <c:v>1745.1</c:v>
                </c:pt>
                <c:pt idx="84">
                  <c:v>1573.5</c:v>
                </c:pt>
                <c:pt idx="85">
                  <c:v>1562.6</c:v>
                </c:pt>
                <c:pt idx="86">
                  <c:v>1735.5</c:v>
                </c:pt>
                <c:pt idx="87">
                  <c:v>1611.7</c:v>
                </c:pt>
                <c:pt idx="88">
                  <c:v>1492.5</c:v>
                </c:pt>
                <c:pt idx="89">
                  <c:v>1585.1</c:v>
                </c:pt>
              </c:numCache>
            </c:numRef>
          </c:val>
        </c:ser>
        <c:ser>
          <c:idx val="65"/>
          <c:order val="65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Sheet1!$BO$11:$BO$100</c:f>
              <c:numCache>
                <c:formatCode>#,##0.00</c:formatCode>
                <c:ptCount val="90"/>
                <c:pt idx="0" formatCode="General">
                  <c:v>66</c:v>
                </c:pt>
                <c:pt idx="1">
                  <c:v>2158.6</c:v>
                </c:pt>
                <c:pt idx="2">
                  <c:v>1618</c:v>
                </c:pt>
                <c:pt idx="3">
                  <c:v>1677.5</c:v>
                </c:pt>
                <c:pt idx="4">
                  <c:v>1549.8</c:v>
                </c:pt>
                <c:pt idx="5">
                  <c:v>1599.1</c:v>
                </c:pt>
                <c:pt idx="6">
                  <c:v>1564.7</c:v>
                </c:pt>
                <c:pt idx="7">
                  <c:v>1714.1</c:v>
                </c:pt>
                <c:pt idx="8">
                  <c:v>1698.3</c:v>
                </c:pt>
                <c:pt idx="9">
                  <c:v>1589.4</c:v>
                </c:pt>
                <c:pt idx="10">
                  <c:v>1670.6</c:v>
                </c:pt>
                <c:pt idx="11">
                  <c:v>1862.9</c:v>
                </c:pt>
                <c:pt idx="12">
                  <c:v>1613.5</c:v>
                </c:pt>
                <c:pt idx="13">
                  <c:v>1975</c:v>
                </c:pt>
                <c:pt idx="14">
                  <c:v>2160.6</c:v>
                </c:pt>
                <c:pt idx="15">
                  <c:v>1940.3</c:v>
                </c:pt>
                <c:pt idx="16">
                  <c:v>1778.5</c:v>
                </c:pt>
                <c:pt idx="17">
                  <c:v>1808.8</c:v>
                </c:pt>
                <c:pt idx="18">
                  <c:v>2080.5</c:v>
                </c:pt>
                <c:pt idx="19">
                  <c:v>2024</c:v>
                </c:pt>
                <c:pt idx="20">
                  <c:v>2376.5</c:v>
                </c:pt>
                <c:pt idx="21">
                  <c:v>2413.5</c:v>
                </c:pt>
                <c:pt idx="22">
                  <c:v>2433.4</c:v>
                </c:pt>
                <c:pt idx="23">
                  <c:v>2713.4</c:v>
                </c:pt>
                <c:pt idx="24">
                  <c:v>2669.5</c:v>
                </c:pt>
                <c:pt idx="25">
                  <c:v>2888.1</c:v>
                </c:pt>
                <c:pt idx="26">
                  <c:v>3273.1</c:v>
                </c:pt>
                <c:pt idx="27">
                  <c:v>3025.4</c:v>
                </c:pt>
                <c:pt idx="28">
                  <c:v>3246.7</c:v>
                </c:pt>
                <c:pt idx="29">
                  <c:v>3283.7</c:v>
                </c:pt>
                <c:pt idx="30">
                  <c:v>3712.1</c:v>
                </c:pt>
                <c:pt idx="31">
                  <c:v>3837.7</c:v>
                </c:pt>
                <c:pt idx="32">
                  <c:v>4397.5</c:v>
                </c:pt>
                <c:pt idx="33">
                  <c:v>4046.1</c:v>
                </c:pt>
                <c:pt idx="34">
                  <c:v>4906.1000000000004</c:v>
                </c:pt>
                <c:pt idx="35">
                  <c:v>5451.4</c:v>
                </c:pt>
                <c:pt idx="36">
                  <c:v>4910.5</c:v>
                </c:pt>
                <c:pt idx="37">
                  <c:v>5408.9</c:v>
                </c:pt>
                <c:pt idx="38">
                  <c:v>5771</c:v>
                </c:pt>
                <c:pt idx="39">
                  <c:v>4489.9000000000005</c:v>
                </c:pt>
                <c:pt idx="40">
                  <c:v>5493</c:v>
                </c:pt>
                <c:pt idx="41">
                  <c:v>4865.8</c:v>
                </c:pt>
                <c:pt idx="42">
                  <c:v>5150.9000000000005</c:v>
                </c:pt>
                <c:pt idx="43">
                  <c:v>5977.5</c:v>
                </c:pt>
                <c:pt idx="44">
                  <c:v>5149</c:v>
                </c:pt>
                <c:pt idx="45">
                  <c:v>5390.1</c:v>
                </c:pt>
                <c:pt idx="46">
                  <c:v>5044.2</c:v>
                </c:pt>
                <c:pt idx="47">
                  <c:v>5031.8</c:v>
                </c:pt>
                <c:pt idx="48">
                  <c:v>4885.3</c:v>
                </c:pt>
                <c:pt idx="49">
                  <c:v>4677.4000000000005</c:v>
                </c:pt>
                <c:pt idx="50">
                  <c:v>4484.7</c:v>
                </c:pt>
                <c:pt idx="51">
                  <c:v>4377.5</c:v>
                </c:pt>
                <c:pt idx="52">
                  <c:v>4445.6000000000004</c:v>
                </c:pt>
                <c:pt idx="53">
                  <c:v>4258.5</c:v>
                </c:pt>
                <c:pt idx="54">
                  <c:v>3572.4</c:v>
                </c:pt>
                <c:pt idx="55">
                  <c:v>3875.6</c:v>
                </c:pt>
                <c:pt idx="56">
                  <c:v>3695.6</c:v>
                </c:pt>
                <c:pt idx="57">
                  <c:v>3868.7</c:v>
                </c:pt>
                <c:pt idx="58">
                  <c:v>3462</c:v>
                </c:pt>
                <c:pt idx="59">
                  <c:v>3672.7</c:v>
                </c:pt>
                <c:pt idx="60">
                  <c:v>3427</c:v>
                </c:pt>
                <c:pt idx="61">
                  <c:v>3140.5</c:v>
                </c:pt>
                <c:pt idx="62">
                  <c:v>2996</c:v>
                </c:pt>
                <c:pt idx="63">
                  <c:v>2496.5</c:v>
                </c:pt>
                <c:pt idx="64">
                  <c:v>2499.5</c:v>
                </c:pt>
                <c:pt idx="65">
                  <c:v>2688.7</c:v>
                </c:pt>
                <c:pt idx="66">
                  <c:v>2421.9</c:v>
                </c:pt>
                <c:pt idx="67">
                  <c:v>2267.9</c:v>
                </c:pt>
                <c:pt idx="68">
                  <c:v>1889.1</c:v>
                </c:pt>
                <c:pt idx="69">
                  <c:v>2022.2</c:v>
                </c:pt>
                <c:pt idx="70">
                  <c:v>2006.3</c:v>
                </c:pt>
                <c:pt idx="71">
                  <c:v>1960.1</c:v>
                </c:pt>
                <c:pt idx="72">
                  <c:v>1643.7</c:v>
                </c:pt>
                <c:pt idx="73">
                  <c:v>1607.4</c:v>
                </c:pt>
                <c:pt idx="74">
                  <c:v>1764.2</c:v>
                </c:pt>
                <c:pt idx="75">
                  <c:v>1533.1</c:v>
                </c:pt>
                <c:pt idx="76">
                  <c:v>1513.9</c:v>
                </c:pt>
                <c:pt idx="77">
                  <c:v>1523.7</c:v>
                </c:pt>
                <c:pt idx="78">
                  <c:v>1457.7</c:v>
                </c:pt>
                <c:pt idx="79">
                  <c:v>1274.3</c:v>
                </c:pt>
                <c:pt idx="80">
                  <c:v>1468.4</c:v>
                </c:pt>
                <c:pt idx="81">
                  <c:v>1577.8</c:v>
                </c:pt>
                <c:pt idx="82">
                  <c:v>1650.6</c:v>
                </c:pt>
                <c:pt idx="83">
                  <c:v>1602</c:v>
                </c:pt>
                <c:pt idx="84">
                  <c:v>1588.5</c:v>
                </c:pt>
                <c:pt idx="85">
                  <c:v>1643.6</c:v>
                </c:pt>
                <c:pt idx="86">
                  <c:v>1798.7</c:v>
                </c:pt>
                <c:pt idx="87">
                  <c:v>1927.4</c:v>
                </c:pt>
                <c:pt idx="88">
                  <c:v>1653.2</c:v>
                </c:pt>
                <c:pt idx="89">
                  <c:v>1628.6</c:v>
                </c:pt>
              </c:numCache>
            </c:numRef>
          </c:val>
        </c:ser>
        <c:ser>
          <c:idx val="66"/>
          <c:order val="66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Sheet1!$BP$11:$BP$100</c:f>
              <c:numCache>
                <c:formatCode>#,##0.00</c:formatCode>
                <c:ptCount val="90"/>
                <c:pt idx="0" formatCode="General">
                  <c:v>67</c:v>
                </c:pt>
                <c:pt idx="1">
                  <c:v>1988.6</c:v>
                </c:pt>
                <c:pt idx="2">
                  <c:v>1565.5</c:v>
                </c:pt>
                <c:pt idx="3">
                  <c:v>1832.7</c:v>
                </c:pt>
                <c:pt idx="4">
                  <c:v>1550.7</c:v>
                </c:pt>
                <c:pt idx="5">
                  <c:v>1545.6</c:v>
                </c:pt>
                <c:pt idx="6">
                  <c:v>1736.6</c:v>
                </c:pt>
                <c:pt idx="7">
                  <c:v>1807.6</c:v>
                </c:pt>
                <c:pt idx="8">
                  <c:v>1649.3</c:v>
                </c:pt>
                <c:pt idx="9">
                  <c:v>1563.1</c:v>
                </c:pt>
                <c:pt idx="10">
                  <c:v>2019.1</c:v>
                </c:pt>
                <c:pt idx="11">
                  <c:v>2002.3</c:v>
                </c:pt>
                <c:pt idx="12">
                  <c:v>1632.4</c:v>
                </c:pt>
                <c:pt idx="13">
                  <c:v>1982.7</c:v>
                </c:pt>
                <c:pt idx="14">
                  <c:v>1879.6</c:v>
                </c:pt>
                <c:pt idx="15">
                  <c:v>1845.5</c:v>
                </c:pt>
                <c:pt idx="16">
                  <c:v>1784.6</c:v>
                </c:pt>
                <c:pt idx="17">
                  <c:v>1927.2</c:v>
                </c:pt>
                <c:pt idx="18">
                  <c:v>2070.8000000000002</c:v>
                </c:pt>
                <c:pt idx="19">
                  <c:v>2465.8000000000002</c:v>
                </c:pt>
                <c:pt idx="20">
                  <c:v>2409.6</c:v>
                </c:pt>
                <c:pt idx="21">
                  <c:v>2234</c:v>
                </c:pt>
                <c:pt idx="22">
                  <c:v>2420.6</c:v>
                </c:pt>
                <c:pt idx="23">
                  <c:v>2530.6</c:v>
                </c:pt>
                <c:pt idx="24">
                  <c:v>2792.1</c:v>
                </c:pt>
                <c:pt idx="25">
                  <c:v>3255.1</c:v>
                </c:pt>
                <c:pt idx="26">
                  <c:v>2865.1</c:v>
                </c:pt>
                <c:pt idx="27">
                  <c:v>2837.4</c:v>
                </c:pt>
                <c:pt idx="28">
                  <c:v>3147.1</c:v>
                </c:pt>
                <c:pt idx="29">
                  <c:v>3567.6</c:v>
                </c:pt>
                <c:pt idx="30">
                  <c:v>3324</c:v>
                </c:pt>
                <c:pt idx="31">
                  <c:v>3578.5</c:v>
                </c:pt>
                <c:pt idx="32">
                  <c:v>3792.9</c:v>
                </c:pt>
                <c:pt idx="33">
                  <c:v>3860.2</c:v>
                </c:pt>
                <c:pt idx="34">
                  <c:v>4086.1</c:v>
                </c:pt>
                <c:pt idx="35">
                  <c:v>4083.8</c:v>
                </c:pt>
                <c:pt idx="36">
                  <c:v>4734.4000000000005</c:v>
                </c:pt>
                <c:pt idx="37">
                  <c:v>5069.5</c:v>
                </c:pt>
                <c:pt idx="38">
                  <c:v>4231.2</c:v>
                </c:pt>
                <c:pt idx="39">
                  <c:v>4087.5</c:v>
                </c:pt>
                <c:pt idx="40">
                  <c:v>4243.2</c:v>
                </c:pt>
                <c:pt idx="41">
                  <c:v>4283.7</c:v>
                </c:pt>
                <c:pt idx="42">
                  <c:v>4273.4000000000005</c:v>
                </c:pt>
                <c:pt idx="43">
                  <c:v>4717</c:v>
                </c:pt>
                <c:pt idx="44">
                  <c:v>4928.5</c:v>
                </c:pt>
                <c:pt idx="45">
                  <c:v>4735.1000000000004</c:v>
                </c:pt>
                <c:pt idx="46">
                  <c:v>4370.8</c:v>
                </c:pt>
                <c:pt idx="47">
                  <c:v>4108.6000000000004</c:v>
                </c:pt>
                <c:pt idx="48">
                  <c:v>3906.8</c:v>
                </c:pt>
                <c:pt idx="49">
                  <c:v>3735.9</c:v>
                </c:pt>
                <c:pt idx="50">
                  <c:v>4340.6000000000004</c:v>
                </c:pt>
                <c:pt idx="51">
                  <c:v>4168.4000000000005</c:v>
                </c:pt>
                <c:pt idx="52">
                  <c:v>3739.1</c:v>
                </c:pt>
                <c:pt idx="53">
                  <c:v>4064.1</c:v>
                </c:pt>
                <c:pt idx="54">
                  <c:v>3342.5</c:v>
                </c:pt>
                <c:pt idx="55">
                  <c:v>3572.3</c:v>
                </c:pt>
                <c:pt idx="56">
                  <c:v>3228</c:v>
                </c:pt>
                <c:pt idx="57">
                  <c:v>3051.4</c:v>
                </c:pt>
                <c:pt idx="58">
                  <c:v>3576.6</c:v>
                </c:pt>
                <c:pt idx="59">
                  <c:v>3181.8</c:v>
                </c:pt>
                <c:pt idx="60">
                  <c:v>3015.4</c:v>
                </c:pt>
                <c:pt idx="61">
                  <c:v>3293.7</c:v>
                </c:pt>
                <c:pt idx="62">
                  <c:v>2851.6</c:v>
                </c:pt>
                <c:pt idx="63">
                  <c:v>2217.6</c:v>
                </c:pt>
                <c:pt idx="64">
                  <c:v>2350.6999999999998</c:v>
                </c:pt>
                <c:pt idx="65">
                  <c:v>2417.6</c:v>
                </c:pt>
                <c:pt idx="66">
                  <c:v>2363.6999999999998</c:v>
                </c:pt>
                <c:pt idx="67">
                  <c:v>2114.1</c:v>
                </c:pt>
                <c:pt idx="68">
                  <c:v>2004.9</c:v>
                </c:pt>
                <c:pt idx="69">
                  <c:v>1920.4</c:v>
                </c:pt>
                <c:pt idx="70">
                  <c:v>1891.5</c:v>
                </c:pt>
                <c:pt idx="71">
                  <c:v>1773.2</c:v>
                </c:pt>
                <c:pt idx="72">
                  <c:v>1618.7</c:v>
                </c:pt>
                <c:pt idx="73">
                  <c:v>1912.2</c:v>
                </c:pt>
                <c:pt idx="74">
                  <c:v>1893.9</c:v>
                </c:pt>
                <c:pt idx="75">
                  <c:v>1818</c:v>
                </c:pt>
                <c:pt idx="76">
                  <c:v>1630.2</c:v>
                </c:pt>
                <c:pt idx="77">
                  <c:v>1484.2</c:v>
                </c:pt>
                <c:pt idx="78">
                  <c:v>1392.5</c:v>
                </c:pt>
                <c:pt idx="79">
                  <c:v>1615.3</c:v>
                </c:pt>
                <c:pt idx="80">
                  <c:v>1553.7</c:v>
                </c:pt>
                <c:pt idx="81">
                  <c:v>1595.3</c:v>
                </c:pt>
                <c:pt idx="82">
                  <c:v>1530.1</c:v>
                </c:pt>
                <c:pt idx="83">
                  <c:v>1501.7</c:v>
                </c:pt>
                <c:pt idx="84">
                  <c:v>1714.6</c:v>
                </c:pt>
                <c:pt idx="85">
                  <c:v>1829</c:v>
                </c:pt>
                <c:pt idx="86">
                  <c:v>2328.5</c:v>
                </c:pt>
                <c:pt idx="87">
                  <c:v>1876.4</c:v>
                </c:pt>
                <c:pt idx="88">
                  <c:v>1683.1</c:v>
                </c:pt>
                <c:pt idx="89">
                  <c:v>1343.2</c:v>
                </c:pt>
              </c:numCache>
            </c:numRef>
          </c:val>
        </c:ser>
        <c:ser>
          <c:idx val="67"/>
          <c:order val="67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Sheet1!$BQ$11:$BQ$100</c:f>
              <c:numCache>
                <c:formatCode>#,##0.00</c:formatCode>
                <c:ptCount val="90"/>
                <c:pt idx="0" formatCode="General">
                  <c:v>68</c:v>
                </c:pt>
                <c:pt idx="1">
                  <c:v>1575.6</c:v>
                </c:pt>
                <c:pt idx="2">
                  <c:v>1514.8</c:v>
                </c:pt>
                <c:pt idx="3">
                  <c:v>1660</c:v>
                </c:pt>
                <c:pt idx="4">
                  <c:v>1757.4</c:v>
                </c:pt>
                <c:pt idx="5">
                  <c:v>1693.6</c:v>
                </c:pt>
                <c:pt idx="6">
                  <c:v>1551.5</c:v>
                </c:pt>
                <c:pt idx="7">
                  <c:v>1762.3</c:v>
                </c:pt>
                <c:pt idx="8">
                  <c:v>1673.2</c:v>
                </c:pt>
                <c:pt idx="9">
                  <c:v>1784.8</c:v>
                </c:pt>
                <c:pt idx="10">
                  <c:v>1803.6</c:v>
                </c:pt>
                <c:pt idx="11">
                  <c:v>1710.8</c:v>
                </c:pt>
                <c:pt idx="12">
                  <c:v>1904.7</c:v>
                </c:pt>
                <c:pt idx="13">
                  <c:v>1724.5</c:v>
                </c:pt>
                <c:pt idx="14">
                  <c:v>1679.7</c:v>
                </c:pt>
                <c:pt idx="15">
                  <c:v>1776.9</c:v>
                </c:pt>
                <c:pt idx="16">
                  <c:v>2037.3</c:v>
                </c:pt>
                <c:pt idx="17">
                  <c:v>2134.8000000000002</c:v>
                </c:pt>
                <c:pt idx="18">
                  <c:v>2278.9</c:v>
                </c:pt>
                <c:pt idx="19">
                  <c:v>2095.1</c:v>
                </c:pt>
                <c:pt idx="20">
                  <c:v>2046.3</c:v>
                </c:pt>
                <c:pt idx="21">
                  <c:v>2381.6</c:v>
                </c:pt>
                <c:pt idx="22">
                  <c:v>2543.5</c:v>
                </c:pt>
                <c:pt idx="23">
                  <c:v>2534.1999999999998</c:v>
                </c:pt>
                <c:pt idx="24">
                  <c:v>2798.5</c:v>
                </c:pt>
                <c:pt idx="25">
                  <c:v>3056.2</c:v>
                </c:pt>
                <c:pt idx="26">
                  <c:v>2972.5</c:v>
                </c:pt>
                <c:pt idx="27">
                  <c:v>2658.4</c:v>
                </c:pt>
                <c:pt idx="28">
                  <c:v>2846.3</c:v>
                </c:pt>
                <c:pt idx="29">
                  <c:v>3036.7</c:v>
                </c:pt>
                <c:pt idx="30">
                  <c:v>2980</c:v>
                </c:pt>
                <c:pt idx="31">
                  <c:v>3414.5</c:v>
                </c:pt>
                <c:pt idx="32">
                  <c:v>3322.3</c:v>
                </c:pt>
                <c:pt idx="33">
                  <c:v>3707</c:v>
                </c:pt>
                <c:pt idx="34">
                  <c:v>3399.2</c:v>
                </c:pt>
                <c:pt idx="35">
                  <c:v>3478.7</c:v>
                </c:pt>
                <c:pt idx="36">
                  <c:v>3909.1</c:v>
                </c:pt>
                <c:pt idx="37">
                  <c:v>3840.9</c:v>
                </c:pt>
                <c:pt idx="38">
                  <c:v>3854.2</c:v>
                </c:pt>
                <c:pt idx="39">
                  <c:v>3846.9</c:v>
                </c:pt>
                <c:pt idx="40">
                  <c:v>4219.4000000000005</c:v>
                </c:pt>
                <c:pt idx="41">
                  <c:v>3920.7</c:v>
                </c:pt>
                <c:pt idx="42">
                  <c:v>4247.7</c:v>
                </c:pt>
                <c:pt idx="43">
                  <c:v>3839.3</c:v>
                </c:pt>
                <c:pt idx="44">
                  <c:v>4081.9</c:v>
                </c:pt>
                <c:pt idx="45">
                  <c:v>4349.8</c:v>
                </c:pt>
                <c:pt idx="46">
                  <c:v>3793.5</c:v>
                </c:pt>
                <c:pt idx="47">
                  <c:v>4206.6000000000004</c:v>
                </c:pt>
                <c:pt idx="48">
                  <c:v>3813.7</c:v>
                </c:pt>
                <c:pt idx="49">
                  <c:v>3724.7</c:v>
                </c:pt>
                <c:pt idx="50">
                  <c:v>3389.7</c:v>
                </c:pt>
                <c:pt idx="51">
                  <c:v>3056.9</c:v>
                </c:pt>
                <c:pt idx="52">
                  <c:v>3415.1</c:v>
                </c:pt>
                <c:pt idx="53">
                  <c:v>3425.3</c:v>
                </c:pt>
                <c:pt idx="54">
                  <c:v>3221.7</c:v>
                </c:pt>
                <c:pt idx="55">
                  <c:v>3298.1</c:v>
                </c:pt>
                <c:pt idx="56">
                  <c:v>3113</c:v>
                </c:pt>
                <c:pt idx="57">
                  <c:v>2882.8</c:v>
                </c:pt>
                <c:pt idx="58">
                  <c:v>2707.1</c:v>
                </c:pt>
                <c:pt idx="59">
                  <c:v>2834.5</c:v>
                </c:pt>
                <c:pt idx="60">
                  <c:v>2775.4</c:v>
                </c:pt>
                <c:pt idx="61">
                  <c:v>2619.4</c:v>
                </c:pt>
                <c:pt idx="62">
                  <c:v>2507.9</c:v>
                </c:pt>
                <c:pt idx="63">
                  <c:v>2116.3000000000002</c:v>
                </c:pt>
                <c:pt idx="64">
                  <c:v>2575.6999999999998</c:v>
                </c:pt>
                <c:pt idx="65">
                  <c:v>2080.5</c:v>
                </c:pt>
                <c:pt idx="66">
                  <c:v>2369.6</c:v>
                </c:pt>
                <c:pt idx="67">
                  <c:v>2244.6</c:v>
                </c:pt>
                <c:pt idx="68">
                  <c:v>2044</c:v>
                </c:pt>
                <c:pt idx="69">
                  <c:v>1876.5</c:v>
                </c:pt>
                <c:pt idx="70">
                  <c:v>1705.8</c:v>
                </c:pt>
                <c:pt idx="71">
                  <c:v>1862.6</c:v>
                </c:pt>
                <c:pt idx="72">
                  <c:v>1752</c:v>
                </c:pt>
                <c:pt idx="73">
                  <c:v>1733</c:v>
                </c:pt>
                <c:pt idx="74">
                  <c:v>1895.7</c:v>
                </c:pt>
                <c:pt idx="75">
                  <c:v>1839</c:v>
                </c:pt>
                <c:pt idx="76">
                  <c:v>1872.2</c:v>
                </c:pt>
                <c:pt idx="77">
                  <c:v>1679.2</c:v>
                </c:pt>
                <c:pt idx="78">
                  <c:v>1546.7</c:v>
                </c:pt>
                <c:pt idx="79">
                  <c:v>1747.5</c:v>
                </c:pt>
                <c:pt idx="80">
                  <c:v>1496</c:v>
                </c:pt>
                <c:pt idx="81">
                  <c:v>1518.1</c:v>
                </c:pt>
                <c:pt idx="82">
                  <c:v>1415.3</c:v>
                </c:pt>
                <c:pt idx="83">
                  <c:v>1513</c:v>
                </c:pt>
                <c:pt idx="84">
                  <c:v>1718.4</c:v>
                </c:pt>
                <c:pt idx="85">
                  <c:v>1979.8</c:v>
                </c:pt>
                <c:pt idx="86">
                  <c:v>2395.3000000000002</c:v>
                </c:pt>
                <c:pt idx="87">
                  <c:v>2116.8000000000002</c:v>
                </c:pt>
                <c:pt idx="88">
                  <c:v>1912.2</c:v>
                </c:pt>
                <c:pt idx="89">
                  <c:v>1812.6</c:v>
                </c:pt>
              </c:numCache>
            </c:numRef>
          </c:val>
        </c:ser>
        <c:ser>
          <c:idx val="68"/>
          <c:order val="68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Sheet1!$BR$11:$BR$100</c:f>
              <c:numCache>
                <c:formatCode>#,##0.00</c:formatCode>
                <c:ptCount val="90"/>
                <c:pt idx="0" formatCode="General">
                  <c:v>69</c:v>
                </c:pt>
                <c:pt idx="1">
                  <c:v>1496.6</c:v>
                </c:pt>
                <c:pt idx="2">
                  <c:v>1775</c:v>
                </c:pt>
                <c:pt idx="3">
                  <c:v>1810.4</c:v>
                </c:pt>
                <c:pt idx="4">
                  <c:v>1540.6</c:v>
                </c:pt>
                <c:pt idx="5">
                  <c:v>1735.3</c:v>
                </c:pt>
                <c:pt idx="6">
                  <c:v>1707.5</c:v>
                </c:pt>
                <c:pt idx="7">
                  <c:v>1513.5</c:v>
                </c:pt>
                <c:pt idx="8">
                  <c:v>1692</c:v>
                </c:pt>
                <c:pt idx="9">
                  <c:v>1764.2</c:v>
                </c:pt>
                <c:pt idx="10">
                  <c:v>1637.7</c:v>
                </c:pt>
                <c:pt idx="11">
                  <c:v>1705.8</c:v>
                </c:pt>
                <c:pt idx="12">
                  <c:v>1533.4</c:v>
                </c:pt>
                <c:pt idx="13">
                  <c:v>1729.1</c:v>
                </c:pt>
                <c:pt idx="14">
                  <c:v>1757.2</c:v>
                </c:pt>
                <c:pt idx="15">
                  <c:v>1958.9</c:v>
                </c:pt>
                <c:pt idx="16">
                  <c:v>1715.2</c:v>
                </c:pt>
                <c:pt idx="17">
                  <c:v>2235.8000000000002</c:v>
                </c:pt>
                <c:pt idx="18">
                  <c:v>1804.7</c:v>
                </c:pt>
                <c:pt idx="19">
                  <c:v>1943.5</c:v>
                </c:pt>
                <c:pt idx="20">
                  <c:v>1833.4</c:v>
                </c:pt>
                <c:pt idx="21">
                  <c:v>2333.8000000000002</c:v>
                </c:pt>
                <c:pt idx="22">
                  <c:v>2142.1999999999998</c:v>
                </c:pt>
                <c:pt idx="23">
                  <c:v>2321.1</c:v>
                </c:pt>
                <c:pt idx="24">
                  <c:v>2468.5</c:v>
                </c:pt>
                <c:pt idx="25">
                  <c:v>3161.9</c:v>
                </c:pt>
                <c:pt idx="26">
                  <c:v>2817.5</c:v>
                </c:pt>
                <c:pt idx="27">
                  <c:v>2791.9</c:v>
                </c:pt>
                <c:pt idx="28">
                  <c:v>2897.8</c:v>
                </c:pt>
                <c:pt idx="29">
                  <c:v>2909.2</c:v>
                </c:pt>
                <c:pt idx="30">
                  <c:v>2924.3</c:v>
                </c:pt>
                <c:pt idx="31">
                  <c:v>2940.7</c:v>
                </c:pt>
                <c:pt idx="32">
                  <c:v>2876.7</c:v>
                </c:pt>
                <c:pt idx="33">
                  <c:v>3110.7</c:v>
                </c:pt>
                <c:pt idx="34">
                  <c:v>2848.7</c:v>
                </c:pt>
                <c:pt idx="35">
                  <c:v>3035</c:v>
                </c:pt>
                <c:pt idx="36">
                  <c:v>3326.8</c:v>
                </c:pt>
                <c:pt idx="37">
                  <c:v>3285</c:v>
                </c:pt>
                <c:pt idx="38">
                  <c:v>3609.1</c:v>
                </c:pt>
                <c:pt idx="39">
                  <c:v>3702</c:v>
                </c:pt>
                <c:pt idx="40">
                  <c:v>3598.6</c:v>
                </c:pt>
                <c:pt idx="41">
                  <c:v>3849.8</c:v>
                </c:pt>
                <c:pt idx="42">
                  <c:v>4243.9000000000005</c:v>
                </c:pt>
                <c:pt idx="43">
                  <c:v>3599.2</c:v>
                </c:pt>
                <c:pt idx="44">
                  <c:v>3083.5</c:v>
                </c:pt>
                <c:pt idx="45">
                  <c:v>3177.2</c:v>
                </c:pt>
                <c:pt idx="46">
                  <c:v>2910.8</c:v>
                </c:pt>
                <c:pt idx="47">
                  <c:v>3374.2</c:v>
                </c:pt>
                <c:pt idx="48">
                  <c:v>3364.5</c:v>
                </c:pt>
                <c:pt idx="49">
                  <c:v>3274.4</c:v>
                </c:pt>
                <c:pt idx="50">
                  <c:v>2616.1999999999998</c:v>
                </c:pt>
                <c:pt idx="51">
                  <c:v>2933.3</c:v>
                </c:pt>
                <c:pt idx="52">
                  <c:v>2959.6</c:v>
                </c:pt>
                <c:pt idx="53">
                  <c:v>2924.3</c:v>
                </c:pt>
                <c:pt idx="54">
                  <c:v>3236.3</c:v>
                </c:pt>
                <c:pt idx="55">
                  <c:v>3320.8</c:v>
                </c:pt>
                <c:pt idx="56">
                  <c:v>2917.6</c:v>
                </c:pt>
                <c:pt idx="57">
                  <c:v>2972.2</c:v>
                </c:pt>
                <c:pt idx="58">
                  <c:v>2652.9</c:v>
                </c:pt>
                <c:pt idx="59">
                  <c:v>2549</c:v>
                </c:pt>
                <c:pt idx="60">
                  <c:v>2246.4</c:v>
                </c:pt>
                <c:pt idx="61">
                  <c:v>2293.6999999999998</c:v>
                </c:pt>
                <c:pt idx="62">
                  <c:v>2241.1</c:v>
                </c:pt>
                <c:pt idx="63">
                  <c:v>2148.1999999999998</c:v>
                </c:pt>
                <c:pt idx="64">
                  <c:v>2210.6999999999998</c:v>
                </c:pt>
                <c:pt idx="65">
                  <c:v>2305.3000000000002</c:v>
                </c:pt>
                <c:pt idx="66">
                  <c:v>2068.3000000000002</c:v>
                </c:pt>
                <c:pt idx="67">
                  <c:v>1894.9</c:v>
                </c:pt>
                <c:pt idx="68">
                  <c:v>1822.5</c:v>
                </c:pt>
                <c:pt idx="69">
                  <c:v>1773.9</c:v>
                </c:pt>
                <c:pt idx="70">
                  <c:v>1824.4</c:v>
                </c:pt>
                <c:pt idx="71">
                  <c:v>1693.1</c:v>
                </c:pt>
                <c:pt idx="72">
                  <c:v>2181.4</c:v>
                </c:pt>
                <c:pt idx="73">
                  <c:v>2201.4</c:v>
                </c:pt>
                <c:pt idx="74">
                  <c:v>1545</c:v>
                </c:pt>
                <c:pt idx="75">
                  <c:v>1743</c:v>
                </c:pt>
                <c:pt idx="76">
                  <c:v>2062.8000000000002</c:v>
                </c:pt>
                <c:pt idx="77">
                  <c:v>2143.6999999999998</c:v>
                </c:pt>
                <c:pt idx="78">
                  <c:v>1778.1</c:v>
                </c:pt>
                <c:pt idx="79">
                  <c:v>1566.9</c:v>
                </c:pt>
                <c:pt idx="80">
                  <c:v>1487.9</c:v>
                </c:pt>
                <c:pt idx="81">
                  <c:v>1459.9</c:v>
                </c:pt>
                <c:pt idx="82">
                  <c:v>1370.1</c:v>
                </c:pt>
                <c:pt idx="83">
                  <c:v>1450.9</c:v>
                </c:pt>
                <c:pt idx="84">
                  <c:v>1497.3</c:v>
                </c:pt>
                <c:pt idx="85">
                  <c:v>1936.2</c:v>
                </c:pt>
                <c:pt idx="86">
                  <c:v>2228.1999999999998</c:v>
                </c:pt>
                <c:pt idx="87">
                  <c:v>2090.5</c:v>
                </c:pt>
                <c:pt idx="88">
                  <c:v>1834.6</c:v>
                </c:pt>
                <c:pt idx="89">
                  <c:v>2266.9</c:v>
                </c:pt>
              </c:numCache>
            </c:numRef>
          </c:val>
        </c:ser>
        <c:ser>
          <c:idx val="69"/>
          <c:order val="69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Sheet1!$BS$11:$BS$100</c:f>
              <c:numCache>
                <c:formatCode>#,##0.00</c:formatCode>
                <c:ptCount val="90"/>
                <c:pt idx="0" formatCode="General">
                  <c:v>70</c:v>
                </c:pt>
                <c:pt idx="1">
                  <c:v>1580.4</c:v>
                </c:pt>
                <c:pt idx="2">
                  <c:v>1814.7</c:v>
                </c:pt>
                <c:pt idx="3">
                  <c:v>1931.4</c:v>
                </c:pt>
                <c:pt idx="4">
                  <c:v>1649.7</c:v>
                </c:pt>
                <c:pt idx="5">
                  <c:v>1674.6</c:v>
                </c:pt>
                <c:pt idx="6">
                  <c:v>1685.5</c:v>
                </c:pt>
                <c:pt idx="7">
                  <c:v>1478.1</c:v>
                </c:pt>
                <c:pt idx="8">
                  <c:v>1449.4</c:v>
                </c:pt>
                <c:pt idx="9">
                  <c:v>1666.3</c:v>
                </c:pt>
                <c:pt idx="10">
                  <c:v>1730.3</c:v>
                </c:pt>
                <c:pt idx="11">
                  <c:v>1652.7</c:v>
                </c:pt>
                <c:pt idx="12">
                  <c:v>1615.1</c:v>
                </c:pt>
                <c:pt idx="13">
                  <c:v>1622.4</c:v>
                </c:pt>
                <c:pt idx="14">
                  <c:v>1854.2</c:v>
                </c:pt>
                <c:pt idx="15">
                  <c:v>1877.2</c:v>
                </c:pt>
                <c:pt idx="16">
                  <c:v>1744.1</c:v>
                </c:pt>
                <c:pt idx="17">
                  <c:v>2114</c:v>
                </c:pt>
                <c:pt idx="18">
                  <c:v>1821.4</c:v>
                </c:pt>
                <c:pt idx="19">
                  <c:v>1723.8</c:v>
                </c:pt>
                <c:pt idx="20">
                  <c:v>2119.8000000000002</c:v>
                </c:pt>
                <c:pt idx="21">
                  <c:v>2158.3000000000002</c:v>
                </c:pt>
                <c:pt idx="22">
                  <c:v>2092.9</c:v>
                </c:pt>
                <c:pt idx="23">
                  <c:v>2376.3000000000002</c:v>
                </c:pt>
                <c:pt idx="24">
                  <c:v>2241.1</c:v>
                </c:pt>
                <c:pt idx="25">
                  <c:v>2478.3000000000002</c:v>
                </c:pt>
                <c:pt idx="26">
                  <c:v>2657.4</c:v>
                </c:pt>
                <c:pt idx="27">
                  <c:v>2403.1</c:v>
                </c:pt>
                <c:pt idx="28">
                  <c:v>2318.5</c:v>
                </c:pt>
                <c:pt idx="29">
                  <c:v>2457.1</c:v>
                </c:pt>
                <c:pt idx="30">
                  <c:v>2947.8</c:v>
                </c:pt>
                <c:pt idx="31">
                  <c:v>2563.1999999999998</c:v>
                </c:pt>
                <c:pt idx="32">
                  <c:v>2459.9</c:v>
                </c:pt>
                <c:pt idx="33">
                  <c:v>2672.3</c:v>
                </c:pt>
                <c:pt idx="34">
                  <c:v>2743.3</c:v>
                </c:pt>
                <c:pt idx="35">
                  <c:v>2793.6</c:v>
                </c:pt>
                <c:pt idx="36">
                  <c:v>2691.7</c:v>
                </c:pt>
                <c:pt idx="37">
                  <c:v>3218.2</c:v>
                </c:pt>
                <c:pt idx="38">
                  <c:v>3104.2</c:v>
                </c:pt>
                <c:pt idx="39">
                  <c:v>3220.8</c:v>
                </c:pt>
                <c:pt idx="40">
                  <c:v>3237.1</c:v>
                </c:pt>
                <c:pt idx="41">
                  <c:v>3131.8</c:v>
                </c:pt>
                <c:pt idx="42">
                  <c:v>3636.9</c:v>
                </c:pt>
                <c:pt idx="43">
                  <c:v>2977.7</c:v>
                </c:pt>
                <c:pt idx="44">
                  <c:v>3162.7</c:v>
                </c:pt>
                <c:pt idx="45">
                  <c:v>3165.9</c:v>
                </c:pt>
                <c:pt idx="46">
                  <c:v>2535.8000000000002</c:v>
                </c:pt>
                <c:pt idx="47">
                  <c:v>2712.6</c:v>
                </c:pt>
                <c:pt idx="48">
                  <c:v>2474</c:v>
                </c:pt>
                <c:pt idx="49">
                  <c:v>2530.1999999999998</c:v>
                </c:pt>
                <c:pt idx="50">
                  <c:v>2399.6</c:v>
                </c:pt>
                <c:pt idx="51">
                  <c:v>3075</c:v>
                </c:pt>
                <c:pt idx="52">
                  <c:v>2602.1999999999998</c:v>
                </c:pt>
                <c:pt idx="53">
                  <c:v>2345.3000000000002</c:v>
                </c:pt>
                <c:pt idx="54">
                  <c:v>2969.4</c:v>
                </c:pt>
                <c:pt idx="55">
                  <c:v>3290.2</c:v>
                </c:pt>
                <c:pt idx="56">
                  <c:v>2730.1</c:v>
                </c:pt>
                <c:pt idx="57">
                  <c:v>2516</c:v>
                </c:pt>
                <c:pt idx="58">
                  <c:v>2328.9</c:v>
                </c:pt>
                <c:pt idx="59">
                  <c:v>2218.5</c:v>
                </c:pt>
                <c:pt idx="60">
                  <c:v>2380.5</c:v>
                </c:pt>
                <c:pt idx="61">
                  <c:v>2282.6999999999998</c:v>
                </c:pt>
                <c:pt idx="62">
                  <c:v>2167.8000000000002</c:v>
                </c:pt>
                <c:pt idx="63">
                  <c:v>2598.1</c:v>
                </c:pt>
                <c:pt idx="64">
                  <c:v>2139.1999999999998</c:v>
                </c:pt>
                <c:pt idx="65">
                  <c:v>2071.1</c:v>
                </c:pt>
                <c:pt idx="66">
                  <c:v>1982.1</c:v>
                </c:pt>
                <c:pt idx="67">
                  <c:v>2020.5</c:v>
                </c:pt>
                <c:pt idx="68">
                  <c:v>1918.4</c:v>
                </c:pt>
                <c:pt idx="69">
                  <c:v>1921.1</c:v>
                </c:pt>
                <c:pt idx="70">
                  <c:v>1819.7</c:v>
                </c:pt>
                <c:pt idx="71">
                  <c:v>1730.9</c:v>
                </c:pt>
                <c:pt idx="72">
                  <c:v>2335.6</c:v>
                </c:pt>
                <c:pt idx="73">
                  <c:v>1820.4</c:v>
                </c:pt>
                <c:pt idx="74">
                  <c:v>1618.9</c:v>
                </c:pt>
                <c:pt idx="75">
                  <c:v>1529.4</c:v>
                </c:pt>
                <c:pt idx="76">
                  <c:v>1938.4</c:v>
                </c:pt>
                <c:pt idx="77">
                  <c:v>1756.6</c:v>
                </c:pt>
                <c:pt idx="78">
                  <c:v>1696.1</c:v>
                </c:pt>
                <c:pt idx="79">
                  <c:v>1552</c:v>
                </c:pt>
                <c:pt idx="80">
                  <c:v>1563.7</c:v>
                </c:pt>
                <c:pt idx="81">
                  <c:v>1545.3</c:v>
                </c:pt>
                <c:pt idx="82">
                  <c:v>1473.2</c:v>
                </c:pt>
                <c:pt idx="83">
                  <c:v>1576</c:v>
                </c:pt>
                <c:pt idx="84">
                  <c:v>1614.7</c:v>
                </c:pt>
                <c:pt idx="85">
                  <c:v>2086.1999999999998</c:v>
                </c:pt>
                <c:pt idx="86">
                  <c:v>2547.5</c:v>
                </c:pt>
                <c:pt idx="87">
                  <c:v>2159.1</c:v>
                </c:pt>
                <c:pt idx="88">
                  <c:v>2041.5</c:v>
                </c:pt>
                <c:pt idx="89">
                  <c:v>2037</c:v>
                </c:pt>
              </c:numCache>
            </c:numRef>
          </c:val>
        </c:ser>
        <c:ser>
          <c:idx val="70"/>
          <c:order val="70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Sheet1!$BT$11:$BT$100</c:f>
              <c:numCache>
                <c:formatCode>#,##0.00</c:formatCode>
                <c:ptCount val="90"/>
                <c:pt idx="0" formatCode="General">
                  <c:v>71</c:v>
                </c:pt>
                <c:pt idx="1">
                  <c:v>1421.8</c:v>
                </c:pt>
                <c:pt idx="2">
                  <c:v>1552.2</c:v>
                </c:pt>
                <c:pt idx="3">
                  <c:v>1710.6</c:v>
                </c:pt>
                <c:pt idx="4">
                  <c:v>1393.7</c:v>
                </c:pt>
                <c:pt idx="5">
                  <c:v>1553.5</c:v>
                </c:pt>
                <c:pt idx="6">
                  <c:v>1577.3</c:v>
                </c:pt>
                <c:pt idx="7">
                  <c:v>1706.2</c:v>
                </c:pt>
                <c:pt idx="8">
                  <c:v>1463.9</c:v>
                </c:pt>
                <c:pt idx="9">
                  <c:v>1579.3</c:v>
                </c:pt>
                <c:pt idx="10">
                  <c:v>1669.7</c:v>
                </c:pt>
                <c:pt idx="11">
                  <c:v>1809.2</c:v>
                </c:pt>
                <c:pt idx="12">
                  <c:v>1996.4</c:v>
                </c:pt>
                <c:pt idx="13">
                  <c:v>1598</c:v>
                </c:pt>
                <c:pt idx="14">
                  <c:v>1745</c:v>
                </c:pt>
                <c:pt idx="15">
                  <c:v>1577.4</c:v>
                </c:pt>
                <c:pt idx="16">
                  <c:v>1708.7</c:v>
                </c:pt>
                <c:pt idx="17">
                  <c:v>1814.8</c:v>
                </c:pt>
                <c:pt idx="18">
                  <c:v>1670.6</c:v>
                </c:pt>
                <c:pt idx="19">
                  <c:v>2135.4</c:v>
                </c:pt>
                <c:pt idx="20">
                  <c:v>2030.6</c:v>
                </c:pt>
                <c:pt idx="21">
                  <c:v>2035.9</c:v>
                </c:pt>
                <c:pt idx="22">
                  <c:v>2181.8000000000002</c:v>
                </c:pt>
                <c:pt idx="23">
                  <c:v>2327.1</c:v>
                </c:pt>
                <c:pt idx="24">
                  <c:v>2318</c:v>
                </c:pt>
                <c:pt idx="25">
                  <c:v>2576.4</c:v>
                </c:pt>
                <c:pt idx="26">
                  <c:v>3032.3</c:v>
                </c:pt>
                <c:pt idx="27">
                  <c:v>2734.8</c:v>
                </c:pt>
                <c:pt idx="28">
                  <c:v>2796.2</c:v>
                </c:pt>
                <c:pt idx="29">
                  <c:v>2438.9</c:v>
                </c:pt>
                <c:pt idx="30">
                  <c:v>2542.4</c:v>
                </c:pt>
                <c:pt idx="31">
                  <c:v>2412.8000000000002</c:v>
                </c:pt>
                <c:pt idx="32">
                  <c:v>2571.8000000000002</c:v>
                </c:pt>
                <c:pt idx="33">
                  <c:v>2852.5</c:v>
                </c:pt>
                <c:pt idx="34">
                  <c:v>2688.9</c:v>
                </c:pt>
                <c:pt idx="35">
                  <c:v>2477.8000000000002</c:v>
                </c:pt>
                <c:pt idx="36">
                  <c:v>2777</c:v>
                </c:pt>
                <c:pt idx="37">
                  <c:v>2594.6</c:v>
                </c:pt>
                <c:pt idx="38">
                  <c:v>2690.8</c:v>
                </c:pt>
                <c:pt idx="39">
                  <c:v>2845.6</c:v>
                </c:pt>
                <c:pt idx="40">
                  <c:v>2947.1</c:v>
                </c:pt>
                <c:pt idx="41">
                  <c:v>2658.7</c:v>
                </c:pt>
                <c:pt idx="42">
                  <c:v>2739.4</c:v>
                </c:pt>
                <c:pt idx="43">
                  <c:v>2888.6</c:v>
                </c:pt>
                <c:pt idx="44">
                  <c:v>2591.1</c:v>
                </c:pt>
                <c:pt idx="45">
                  <c:v>2723.2</c:v>
                </c:pt>
                <c:pt idx="46">
                  <c:v>2588.1</c:v>
                </c:pt>
                <c:pt idx="47">
                  <c:v>2548.6999999999998</c:v>
                </c:pt>
                <c:pt idx="48">
                  <c:v>2439.8000000000002</c:v>
                </c:pt>
                <c:pt idx="49">
                  <c:v>2418.1</c:v>
                </c:pt>
                <c:pt idx="50">
                  <c:v>2709.4</c:v>
                </c:pt>
                <c:pt idx="51">
                  <c:v>2376.6</c:v>
                </c:pt>
                <c:pt idx="52">
                  <c:v>2408.9</c:v>
                </c:pt>
                <c:pt idx="53">
                  <c:v>2576.1</c:v>
                </c:pt>
                <c:pt idx="54">
                  <c:v>2605.5</c:v>
                </c:pt>
                <c:pt idx="55">
                  <c:v>2610.6999999999998</c:v>
                </c:pt>
                <c:pt idx="56">
                  <c:v>2456.4</c:v>
                </c:pt>
                <c:pt idx="57">
                  <c:v>2179.8000000000002</c:v>
                </c:pt>
                <c:pt idx="58">
                  <c:v>2679.2</c:v>
                </c:pt>
                <c:pt idx="59">
                  <c:v>2438.6</c:v>
                </c:pt>
                <c:pt idx="60">
                  <c:v>2047</c:v>
                </c:pt>
                <c:pt idx="61">
                  <c:v>1898.6</c:v>
                </c:pt>
                <c:pt idx="62">
                  <c:v>2273.4</c:v>
                </c:pt>
                <c:pt idx="63">
                  <c:v>1982</c:v>
                </c:pt>
                <c:pt idx="64">
                  <c:v>2021.9</c:v>
                </c:pt>
                <c:pt idx="65">
                  <c:v>2216.1</c:v>
                </c:pt>
                <c:pt idx="66">
                  <c:v>2190.1999999999998</c:v>
                </c:pt>
                <c:pt idx="67">
                  <c:v>1755.5</c:v>
                </c:pt>
                <c:pt idx="68">
                  <c:v>1814.8</c:v>
                </c:pt>
                <c:pt idx="69">
                  <c:v>1910.8</c:v>
                </c:pt>
                <c:pt idx="70">
                  <c:v>2152</c:v>
                </c:pt>
                <c:pt idx="71">
                  <c:v>2297.5</c:v>
                </c:pt>
                <c:pt idx="72">
                  <c:v>2773.6</c:v>
                </c:pt>
                <c:pt idx="73">
                  <c:v>2404.4</c:v>
                </c:pt>
                <c:pt idx="74">
                  <c:v>1744.2</c:v>
                </c:pt>
                <c:pt idx="75">
                  <c:v>1688.7</c:v>
                </c:pt>
                <c:pt idx="76">
                  <c:v>1648.3</c:v>
                </c:pt>
                <c:pt idx="77">
                  <c:v>1670.8</c:v>
                </c:pt>
                <c:pt idx="78">
                  <c:v>1698.5</c:v>
                </c:pt>
                <c:pt idx="79">
                  <c:v>1791.3</c:v>
                </c:pt>
                <c:pt idx="80">
                  <c:v>1692.9</c:v>
                </c:pt>
                <c:pt idx="81">
                  <c:v>1405</c:v>
                </c:pt>
                <c:pt idx="82">
                  <c:v>1394.4</c:v>
                </c:pt>
                <c:pt idx="83">
                  <c:v>1490.6</c:v>
                </c:pt>
                <c:pt idx="84">
                  <c:v>1608.4</c:v>
                </c:pt>
                <c:pt idx="85">
                  <c:v>1976.5</c:v>
                </c:pt>
                <c:pt idx="86">
                  <c:v>3453.7</c:v>
                </c:pt>
                <c:pt idx="87">
                  <c:v>2447.9</c:v>
                </c:pt>
                <c:pt idx="88">
                  <c:v>2198.1</c:v>
                </c:pt>
                <c:pt idx="89">
                  <c:v>2485.3000000000002</c:v>
                </c:pt>
              </c:numCache>
            </c:numRef>
          </c:val>
        </c:ser>
        <c:ser>
          <c:idx val="71"/>
          <c:order val="71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Sheet1!$BU$11:$BU$100</c:f>
              <c:numCache>
                <c:formatCode>#,##0.00</c:formatCode>
                <c:ptCount val="90"/>
                <c:pt idx="0" formatCode="General">
                  <c:v>72</c:v>
                </c:pt>
                <c:pt idx="1">
                  <c:v>1463.7</c:v>
                </c:pt>
                <c:pt idx="2">
                  <c:v>1537.5</c:v>
                </c:pt>
                <c:pt idx="3">
                  <c:v>1613.7</c:v>
                </c:pt>
                <c:pt idx="4">
                  <c:v>1475</c:v>
                </c:pt>
                <c:pt idx="5">
                  <c:v>1547.4</c:v>
                </c:pt>
                <c:pt idx="6">
                  <c:v>1524.2</c:v>
                </c:pt>
                <c:pt idx="7">
                  <c:v>1395.1</c:v>
                </c:pt>
                <c:pt idx="8">
                  <c:v>1540.8</c:v>
                </c:pt>
                <c:pt idx="9">
                  <c:v>1533.1</c:v>
                </c:pt>
                <c:pt idx="10">
                  <c:v>1675.2</c:v>
                </c:pt>
                <c:pt idx="11">
                  <c:v>1746.3</c:v>
                </c:pt>
                <c:pt idx="12">
                  <c:v>1900.3</c:v>
                </c:pt>
                <c:pt idx="13">
                  <c:v>1847.4</c:v>
                </c:pt>
                <c:pt idx="14">
                  <c:v>1704.9</c:v>
                </c:pt>
                <c:pt idx="15">
                  <c:v>1819.1</c:v>
                </c:pt>
                <c:pt idx="16">
                  <c:v>1671.5</c:v>
                </c:pt>
                <c:pt idx="17">
                  <c:v>1703</c:v>
                </c:pt>
                <c:pt idx="18">
                  <c:v>1789.1</c:v>
                </c:pt>
                <c:pt idx="19">
                  <c:v>1700.5</c:v>
                </c:pt>
                <c:pt idx="20">
                  <c:v>1742.8</c:v>
                </c:pt>
                <c:pt idx="21">
                  <c:v>1942.4</c:v>
                </c:pt>
                <c:pt idx="22">
                  <c:v>2077</c:v>
                </c:pt>
                <c:pt idx="23">
                  <c:v>2139.9</c:v>
                </c:pt>
                <c:pt idx="24">
                  <c:v>2215.1999999999998</c:v>
                </c:pt>
                <c:pt idx="25">
                  <c:v>2439</c:v>
                </c:pt>
                <c:pt idx="26">
                  <c:v>2687.9</c:v>
                </c:pt>
                <c:pt idx="27">
                  <c:v>2445.6999999999998</c:v>
                </c:pt>
                <c:pt idx="28">
                  <c:v>2137.1999999999998</c:v>
                </c:pt>
                <c:pt idx="29">
                  <c:v>2071.6999999999998</c:v>
                </c:pt>
                <c:pt idx="30">
                  <c:v>2358.4</c:v>
                </c:pt>
                <c:pt idx="31">
                  <c:v>2208.6</c:v>
                </c:pt>
                <c:pt idx="32">
                  <c:v>2402</c:v>
                </c:pt>
                <c:pt idx="33">
                  <c:v>2625.2</c:v>
                </c:pt>
                <c:pt idx="34">
                  <c:v>2669.5</c:v>
                </c:pt>
                <c:pt idx="35">
                  <c:v>2349.9</c:v>
                </c:pt>
                <c:pt idx="36">
                  <c:v>2427.6</c:v>
                </c:pt>
                <c:pt idx="37">
                  <c:v>2617.3000000000002</c:v>
                </c:pt>
                <c:pt idx="38">
                  <c:v>2766.4</c:v>
                </c:pt>
                <c:pt idx="39">
                  <c:v>2549.6</c:v>
                </c:pt>
                <c:pt idx="40">
                  <c:v>2526.1999999999998</c:v>
                </c:pt>
                <c:pt idx="41">
                  <c:v>2361.8000000000002</c:v>
                </c:pt>
                <c:pt idx="42">
                  <c:v>2630.9</c:v>
                </c:pt>
                <c:pt idx="43">
                  <c:v>2646.7</c:v>
                </c:pt>
                <c:pt idx="44">
                  <c:v>2433.1</c:v>
                </c:pt>
                <c:pt idx="45">
                  <c:v>2312.4</c:v>
                </c:pt>
                <c:pt idx="46">
                  <c:v>2462.1999999999998</c:v>
                </c:pt>
                <c:pt idx="47">
                  <c:v>2558</c:v>
                </c:pt>
                <c:pt idx="48">
                  <c:v>2238</c:v>
                </c:pt>
                <c:pt idx="49">
                  <c:v>2356.4</c:v>
                </c:pt>
                <c:pt idx="50">
                  <c:v>2355</c:v>
                </c:pt>
                <c:pt idx="51">
                  <c:v>2144.3000000000002</c:v>
                </c:pt>
                <c:pt idx="52">
                  <c:v>2104.4</c:v>
                </c:pt>
                <c:pt idx="53">
                  <c:v>2260.1999999999998</c:v>
                </c:pt>
                <c:pt idx="54">
                  <c:v>2004.2</c:v>
                </c:pt>
                <c:pt idx="55">
                  <c:v>2162.5</c:v>
                </c:pt>
                <c:pt idx="56">
                  <c:v>2333.4</c:v>
                </c:pt>
                <c:pt idx="57">
                  <c:v>2493.4</c:v>
                </c:pt>
                <c:pt idx="58">
                  <c:v>2250.5</c:v>
                </c:pt>
                <c:pt idx="59">
                  <c:v>2465.3000000000002</c:v>
                </c:pt>
                <c:pt idx="60">
                  <c:v>1943.1</c:v>
                </c:pt>
                <c:pt idx="61">
                  <c:v>2163.4</c:v>
                </c:pt>
                <c:pt idx="62">
                  <c:v>2102.8000000000002</c:v>
                </c:pt>
                <c:pt idx="63">
                  <c:v>1904.1</c:v>
                </c:pt>
                <c:pt idx="64">
                  <c:v>2113.6999999999998</c:v>
                </c:pt>
                <c:pt idx="65">
                  <c:v>2159.3000000000002</c:v>
                </c:pt>
                <c:pt idx="66">
                  <c:v>2038.5</c:v>
                </c:pt>
                <c:pt idx="67">
                  <c:v>1786.7</c:v>
                </c:pt>
                <c:pt idx="68">
                  <c:v>1557.5</c:v>
                </c:pt>
                <c:pt idx="69">
                  <c:v>1871.3</c:v>
                </c:pt>
                <c:pt idx="70">
                  <c:v>3149.7</c:v>
                </c:pt>
                <c:pt idx="71">
                  <c:v>4875</c:v>
                </c:pt>
                <c:pt idx="72">
                  <c:v>5589.6</c:v>
                </c:pt>
                <c:pt idx="73">
                  <c:v>4325.8</c:v>
                </c:pt>
                <c:pt idx="74">
                  <c:v>2155.1999999999998</c:v>
                </c:pt>
                <c:pt idx="75">
                  <c:v>1692.5</c:v>
                </c:pt>
                <c:pt idx="76">
                  <c:v>1620.6</c:v>
                </c:pt>
                <c:pt idx="77">
                  <c:v>1989.7</c:v>
                </c:pt>
                <c:pt idx="78">
                  <c:v>2525.9</c:v>
                </c:pt>
                <c:pt idx="79">
                  <c:v>2278.6999999999998</c:v>
                </c:pt>
                <c:pt idx="80">
                  <c:v>1585.2</c:v>
                </c:pt>
                <c:pt idx="81">
                  <c:v>1686.2</c:v>
                </c:pt>
                <c:pt idx="82">
                  <c:v>1399.8</c:v>
                </c:pt>
                <c:pt idx="83">
                  <c:v>1642.8</c:v>
                </c:pt>
                <c:pt idx="84">
                  <c:v>1491.6</c:v>
                </c:pt>
                <c:pt idx="85">
                  <c:v>1639.4</c:v>
                </c:pt>
                <c:pt idx="86">
                  <c:v>2587.3000000000002</c:v>
                </c:pt>
                <c:pt idx="87">
                  <c:v>2306.8000000000002</c:v>
                </c:pt>
                <c:pt idx="88">
                  <c:v>1936.7</c:v>
                </c:pt>
                <c:pt idx="89">
                  <c:v>3043.2</c:v>
                </c:pt>
              </c:numCache>
            </c:numRef>
          </c:val>
        </c:ser>
        <c:ser>
          <c:idx val="72"/>
          <c:order val="72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Sheet1!$BV$11:$BV$100</c:f>
              <c:numCache>
                <c:formatCode>#,##0.00</c:formatCode>
                <c:ptCount val="90"/>
                <c:pt idx="0" formatCode="General">
                  <c:v>73</c:v>
                </c:pt>
                <c:pt idx="1">
                  <c:v>1521.8</c:v>
                </c:pt>
                <c:pt idx="2">
                  <c:v>1413.1</c:v>
                </c:pt>
                <c:pt idx="3">
                  <c:v>1316.9</c:v>
                </c:pt>
                <c:pt idx="4">
                  <c:v>1433.6</c:v>
                </c:pt>
                <c:pt idx="5">
                  <c:v>1478.1</c:v>
                </c:pt>
                <c:pt idx="6">
                  <c:v>1303.4000000000001</c:v>
                </c:pt>
                <c:pt idx="7">
                  <c:v>1432.8</c:v>
                </c:pt>
                <c:pt idx="8">
                  <c:v>1511.7</c:v>
                </c:pt>
                <c:pt idx="9">
                  <c:v>1544.4</c:v>
                </c:pt>
                <c:pt idx="10">
                  <c:v>1615</c:v>
                </c:pt>
                <c:pt idx="11">
                  <c:v>1613.3</c:v>
                </c:pt>
                <c:pt idx="12">
                  <c:v>1594.6</c:v>
                </c:pt>
                <c:pt idx="13">
                  <c:v>1688.6</c:v>
                </c:pt>
                <c:pt idx="14">
                  <c:v>1806.6</c:v>
                </c:pt>
                <c:pt idx="15">
                  <c:v>1598.7</c:v>
                </c:pt>
                <c:pt idx="16">
                  <c:v>1720.1</c:v>
                </c:pt>
                <c:pt idx="17">
                  <c:v>1632.6</c:v>
                </c:pt>
                <c:pt idx="18">
                  <c:v>2018.1</c:v>
                </c:pt>
                <c:pt idx="19">
                  <c:v>1704.8</c:v>
                </c:pt>
                <c:pt idx="20">
                  <c:v>1638.6</c:v>
                </c:pt>
                <c:pt idx="21">
                  <c:v>1726.3</c:v>
                </c:pt>
                <c:pt idx="22">
                  <c:v>2057.9</c:v>
                </c:pt>
                <c:pt idx="23">
                  <c:v>1946.6</c:v>
                </c:pt>
                <c:pt idx="24">
                  <c:v>2326.1</c:v>
                </c:pt>
                <c:pt idx="25">
                  <c:v>2116.8000000000002</c:v>
                </c:pt>
                <c:pt idx="26">
                  <c:v>2232.1</c:v>
                </c:pt>
                <c:pt idx="27">
                  <c:v>2084.8000000000002</c:v>
                </c:pt>
                <c:pt idx="28">
                  <c:v>2109.8000000000002</c:v>
                </c:pt>
                <c:pt idx="29">
                  <c:v>2021.5</c:v>
                </c:pt>
                <c:pt idx="30">
                  <c:v>1994.2</c:v>
                </c:pt>
                <c:pt idx="31">
                  <c:v>1987.6</c:v>
                </c:pt>
                <c:pt idx="32">
                  <c:v>1967.3</c:v>
                </c:pt>
                <c:pt idx="33">
                  <c:v>2197.6999999999998</c:v>
                </c:pt>
                <c:pt idx="34">
                  <c:v>2319.1999999999998</c:v>
                </c:pt>
                <c:pt idx="35">
                  <c:v>2390</c:v>
                </c:pt>
                <c:pt idx="36">
                  <c:v>2375.1999999999998</c:v>
                </c:pt>
                <c:pt idx="37">
                  <c:v>2570.1999999999998</c:v>
                </c:pt>
                <c:pt idx="38">
                  <c:v>2464</c:v>
                </c:pt>
                <c:pt idx="39">
                  <c:v>2337.1999999999998</c:v>
                </c:pt>
                <c:pt idx="40">
                  <c:v>2260.6</c:v>
                </c:pt>
                <c:pt idx="41">
                  <c:v>2265.1999999999998</c:v>
                </c:pt>
                <c:pt idx="42">
                  <c:v>2567.3000000000002</c:v>
                </c:pt>
                <c:pt idx="43">
                  <c:v>2254.5</c:v>
                </c:pt>
                <c:pt idx="44">
                  <c:v>2193.9</c:v>
                </c:pt>
                <c:pt idx="45">
                  <c:v>2532.6999999999998</c:v>
                </c:pt>
                <c:pt idx="46">
                  <c:v>2420.1999999999998</c:v>
                </c:pt>
                <c:pt idx="47">
                  <c:v>2171.6</c:v>
                </c:pt>
                <c:pt idx="48">
                  <c:v>2298.8000000000002</c:v>
                </c:pt>
                <c:pt idx="49">
                  <c:v>2242.6</c:v>
                </c:pt>
                <c:pt idx="50">
                  <c:v>2214.9</c:v>
                </c:pt>
                <c:pt idx="51">
                  <c:v>2129.9</c:v>
                </c:pt>
                <c:pt idx="52">
                  <c:v>1837.1</c:v>
                </c:pt>
                <c:pt idx="53">
                  <c:v>2018.3</c:v>
                </c:pt>
                <c:pt idx="54">
                  <c:v>2007</c:v>
                </c:pt>
                <c:pt idx="55">
                  <c:v>2246.1</c:v>
                </c:pt>
                <c:pt idx="56">
                  <c:v>2221.6999999999998</c:v>
                </c:pt>
                <c:pt idx="57">
                  <c:v>2600.6</c:v>
                </c:pt>
                <c:pt idx="58">
                  <c:v>3429.3</c:v>
                </c:pt>
                <c:pt idx="59">
                  <c:v>2518.9</c:v>
                </c:pt>
                <c:pt idx="60">
                  <c:v>2016.2</c:v>
                </c:pt>
                <c:pt idx="61">
                  <c:v>1645.7</c:v>
                </c:pt>
                <c:pt idx="62">
                  <c:v>2041.9</c:v>
                </c:pt>
                <c:pt idx="63">
                  <c:v>2569.6</c:v>
                </c:pt>
                <c:pt idx="64">
                  <c:v>2923.8</c:v>
                </c:pt>
                <c:pt idx="65">
                  <c:v>2396</c:v>
                </c:pt>
                <c:pt idx="66">
                  <c:v>1514.9</c:v>
                </c:pt>
                <c:pt idx="67">
                  <c:v>1527.9</c:v>
                </c:pt>
                <c:pt idx="68">
                  <c:v>1572</c:v>
                </c:pt>
                <c:pt idx="69">
                  <c:v>1870.6</c:v>
                </c:pt>
                <c:pt idx="70">
                  <c:v>4072.8</c:v>
                </c:pt>
                <c:pt idx="71">
                  <c:v>4617.9000000000005</c:v>
                </c:pt>
                <c:pt idx="72">
                  <c:v>4466.1000000000004</c:v>
                </c:pt>
                <c:pt idx="73">
                  <c:v>4402.4000000000005</c:v>
                </c:pt>
                <c:pt idx="74">
                  <c:v>2544</c:v>
                </c:pt>
                <c:pt idx="75">
                  <c:v>1825.9</c:v>
                </c:pt>
                <c:pt idx="76">
                  <c:v>1891.5</c:v>
                </c:pt>
                <c:pt idx="77">
                  <c:v>2792.6</c:v>
                </c:pt>
                <c:pt idx="78">
                  <c:v>3374.1</c:v>
                </c:pt>
                <c:pt idx="79">
                  <c:v>3052.6</c:v>
                </c:pt>
                <c:pt idx="80">
                  <c:v>1864.5</c:v>
                </c:pt>
                <c:pt idx="81">
                  <c:v>1656.3</c:v>
                </c:pt>
                <c:pt idx="82">
                  <c:v>1522.1</c:v>
                </c:pt>
                <c:pt idx="83">
                  <c:v>1522.8</c:v>
                </c:pt>
                <c:pt idx="84">
                  <c:v>1507</c:v>
                </c:pt>
                <c:pt idx="85">
                  <c:v>1618.1</c:v>
                </c:pt>
                <c:pt idx="86">
                  <c:v>1606.2</c:v>
                </c:pt>
                <c:pt idx="87">
                  <c:v>1632.9</c:v>
                </c:pt>
                <c:pt idx="88">
                  <c:v>2029.7</c:v>
                </c:pt>
                <c:pt idx="89">
                  <c:v>4758.2</c:v>
                </c:pt>
              </c:numCache>
            </c:numRef>
          </c:val>
        </c:ser>
        <c:ser>
          <c:idx val="73"/>
          <c:order val="73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Sheet1!$BW$11:$BW$100</c:f>
              <c:numCache>
                <c:formatCode>#,##0.00</c:formatCode>
                <c:ptCount val="90"/>
                <c:pt idx="0" formatCode="General">
                  <c:v>74</c:v>
                </c:pt>
                <c:pt idx="1">
                  <c:v>1654.1</c:v>
                </c:pt>
                <c:pt idx="2">
                  <c:v>1524.9</c:v>
                </c:pt>
                <c:pt idx="3">
                  <c:v>1364.3</c:v>
                </c:pt>
                <c:pt idx="4">
                  <c:v>1460.4</c:v>
                </c:pt>
                <c:pt idx="5">
                  <c:v>1456.8</c:v>
                </c:pt>
                <c:pt idx="6">
                  <c:v>1579.8</c:v>
                </c:pt>
                <c:pt idx="7">
                  <c:v>1549</c:v>
                </c:pt>
                <c:pt idx="8">
                  <c:v>1413.5</c:v>
                </c:pt>
                <c:pt idx="9">
                  <c:v>1524.6</c:v>
                </c:pt>
                <c:pt idx="10">
                  <c:v>1472</c:v>
                </c:pt>
                <c:pt idx="11">
                  <c:v>1625.4</c:v>
                </c:pt>
                <c:pt idx="12">
                  <c:v>1417.5</c:v>
                </c:pt>
                <c:pt idx="13">
                  <c:v>1597.3</c:v>
                </c:pt>
                <c:pt idx="14">
                  <c:v>1526.2</c:v>
                </c:pt>
                <c:pt idx="15">
                  <c:v>1750.7</c:v>
                </c:pt>
                <c:pt idx="16">
                  <c:v>1587.9</c:v>
                </c:pt>
                <c:pt idx="17">
                  <c:v>1505.9</c:v>
                </c:pt>
                <c:pt idx="18">
                  <c:v>1700.7</c:v>
                </c:pt>
                <c:pt idx="19">
                  <c:v>1792.3</c:v>
                </c:pt>
                <c:pt idx="20">
                  <c:v>1723.5</c:v>
                </c:pt>
                <c:pt idx="21">
                  <c:v>2073.6999999999998</c:v>
                </c:pt>
                <c:pt idx="22">
                  <c:v>1932.2</c:v>
                </c:pt>
                <c:pt idx="23">
                  <c:v>1884.9</c:v>
                </c:pt>
                <c:pt idx="24">
                  <c:v>2170.9</c:v>
                </c:pt>
                <c:pt idx="25">
                  <c:v>2218.4</c:v>
                </c:pt>
                <c:pt idx="26">
                  <c:v>2089.6999999999998</c:v>
                </c:pt>
                <c:pt idx="27">
                  <c:v>2066.9</c:v>
                </c:pt>
                <c:pt idx="28">
                  <c:v>2116.6</c:v>
                </c:pt>
                <c:pt idx="29">
                  <c:v>2144.9</c:v>
                </c:pt>
                <c:pt idx="30">
                  <c:v>1984.8</c:v>
                </c:pt>
                <c:pt idx="31">
                  <c:v>2255.1999999999998</c:v>
                </c:pt>
                <c:pt idx="32">
                  <c:v>2229.9</c:v>
                </c:pt>
                <c:pt idx="33">
                  <c:v>2015.1</c:v>
                </c:pt>
                <c:pt idx="34">
                  <c:v>1880.3</c:v>
                </c:pt>
                <c:pt idx="35">
                  <c:v>2107</c:v>
                </c:pt>
                <c:pt idx="36">
                  <c:v>1967.9</c:v>
                </c:pt>
                <c:pt idx="37">
                  <c:v>2500.6</c:v>
                </c:pt>
                <c:pt idx="38">
                  <c:v>2269.6999999999998</c:v>
                </c:pt>
                <c:pt idx="39">
                  <c:v>2062.1999999999998</c:v>
                </c:pt>
                <c:pt idx="40">
                  <c:v>2375.1999999999998</c:v>
                </c:pt>
                <c:pt idx="41">
                  <c:v>1979.2</c:v>
                </c:pt>
                <c:pt idx="42">
                  <c:v>1906.5</c:v>
                </c:pt>
                <c:pt idx="43">
                  <c:v>2398.1999999999998</c:v>
                </c:pt>
                <c:pt idx="44">
                  <c:v>2156.5</c:v>
                </c:pt>
                <c:pt idx="45">
                  <c:v>2101.1999999999998</c:v>
                </c:pt>
                <c:pt idx="46">
                  <c:v>2139.4</c:v>
                </c:pt>
                <c:pt idx="47">
                  <c:v>1815.2</c:v>
                </c:pt>
                <c:pt idx="48">
                  <c:v>2111.3000000000002</c:v>
                </c:pt>
                <c:pt idx="49">
                  <c:v>2209.6999999999998</c:v>
                </c:pt>
                <c:pt idx="50">
                  <c:v>2419.6999999999998</c:v>
                </c:pt>
                <c:pt idx="51">
                  <c:v>1854.5</c:v>
                </c:pt>
                <c:pt idx="52">
                  <c:v>1772.7</c:v>
                </c:pt>
                <c:pt idx="53">
                  <c:v>1946</c:v>
                </c:pt>
                <c:pt idx="54">
                  <c:v>1945.5</c:v>
                </c:pt>
                <c:pt idx="55">
                  <c:v>2073.6</c:v>
                </c:pt>
                <c:pt idx="56">
                  <c:v>1986.3</c:v>
                </c:pt>
                <c:pt idx="57">
                  <c:v>2132.9</c:v>
                </c:pt>
                <c:pt idx="58">
                  <c:v>2258.6</c:v>
                </c:pt>
                <c:pt idx="59">
                  <c:v>2029.4</c:v>
                </c:pt>
                <c:pt idx="60">
                  <c:v>1934.1</c:v>
                </c:pt>
                <c:pt idx="61">
                  <c:v>1712</c:v>
                </c:pt>
                <c:pt idx="62">
                  <c:v>2057.6</c:v>
                </c:pt>
                <c:pt idx="63">
                  <c:v>1969.4</c:v>
                </c:pt>
                <c:pt idx="64">
                  <c:v>2234.8000000000002</c:v>
                </c:pt>
                <c:pt idx="65">
                  <c:v>1817.7</c:v>
                </c:pt>
                <c:pt idx="66">
                  <c:v>1731.6</c:v>
                </c:pt>
                <c:pt idx="67">
                  <c:v>1499.3</c:v>
                </c:pt>
                <c:pt idx="68">
                  <c:v>1618.6</c:v>
                </c:pt>
                <c:pt idx="69">
                  <c:v>1927.1</c:v>
                </c:pt>
                <c:pt idx="70">
                  <c:v>3221.4</c:v>
                </c:pt>
                <c:pt idx="71">
                  <c:v>3779.5</c:v>
                </c:pt>
                <c:pt idx="72">
                  <c:v>3200.3</c:v>
                </c:pt>
                <c:pt idx="73">
                  <c:v>2733.2</c:v>
                </c:pt>
                <c:pt idx="74">
                  <c:v>2189.1</c:v>
                </c:pt>
                <c:pt idx="75">
                  <c:v>1687.1</c:v>
                </c:pt>
                <c:pt idx="76">
                  <c:v>1584.1</c:v>
                </c:pt>
                <c:pt idx="77">
                  <c:v>2213.3000000000002</c:v>
                </c:pt>
                <c:pt idx="78">
                  <c:v>2525.6999999999998</c:v>
                </c:pt>
                <c:pt idx="79">
                  <c:v>2663.8</c:v>
                </c:pt>
                <c:pt idx="80">
                  <c:v>1898.1</c:v>
                </c:pt>
                <c:pt idx="81">
                  <c:v>1480.5</c:v>
                </c:pt>
                <c:pt idx="82">
                  <c:v>1407.2</c:v>
                </c:pt>
                <c:pt idx="83">
                  <c:v>1579.3</c:v>
                </c:pt>
                <c:pt idx="84">
                  <c:v>1675.1</c:v>
                </c:pt>
                <c:pt idx="85">
                  <c:v>2000.1</c:v>
                </c:pt>
                <c:pt idx="86">
                  <c:v>2075.5</c:v>
                </c:pt>
                <c:pt idx="87">
                  <c:v>1643.5</c:v>
                </c:pt>
                <c:pt idx="88">
                  <c:v>1793.5</c:v>
                </c:pt>
                <c:pt idx="89">
                  <c:v>5264.9</c:v>
                </c:pt>
              </c:numCache>
            </c:numRef>
          </c:val>
        </c:ser>
        <c:ser>
          <c:idx val="74"/>
          <c:order val="74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Sheet1!$BX$11:$BX$100</c:f>
              <c:numCache>
                <c:formatCode>#,##0.00</c:formatCode>
                <c:ptCount val="90"/>
                <c:pt idx="0" formatCode="General">
                  <c:v>75</c:v>
                </c:pt>
                <c:pt idx="1">
                  <c:v>1632.2</c:v>
                </c:pt>
                <c:pt idx="2">
                  <c:v>1507.9</c:v>
                </c:pt>
                <c:pt idx="3">
                  <c:v>1551.8</c:v>
                </c:pt>
                <c:pt idx="4">
                  <c:v>1396</c:v>
                </c:pt>
                <c:pt idx="5">
                  <c:v>1520</c:v>
                </c:pt>
                <c:pt idx="6">
                  <c:v>1472.3</c:v>
                </c:pt>
                <c:pt idx="7">
                  <c:v>1545.9</c:v>
                </c:pt>
                <c:pt idx="8">
                  <c:v>1575.1</c:v>
                </c:pt>
                <c:pt idx="9">
                  <c:v>1592.3</c:v>
                </c:pt>
                <c:pt idx="10">
                  <c:v>1331.6</c:v>
                </c:pt>
                <c:pt idx="11">
                  <c:v>1540.4</c:v>
                </c:pt>
                <c:pt idx="12">
                  <c:v>1674.9</c:v>
                </c:pt>
                <c:pt idx="13">
                  <c:v>1568.2</c:v>
                </c:pt>
                <c:pt idx="14">
                  <c:v>1603.9</c:v>
                </c:pt>
                <c:pt idx="15">
                  <c:v>1537.2</c:v>
                </c:pt>
                <c:pt idx="16">
                  <c:v>1709.4</c:v>
                </c:pt>
                <c:pt idx="17">
                  <c:v>1832.1</c:v>
                </c:pt>
                <c:pt idx="18">
                  <c:v>1600.7</c:v>
                </c:pt>
                <c:pt idx="19">
                  <c:v>1859.4</c:v>
                </c:pt>
                <c:pt idx="20">
                  <c:v>1550.7</c:v>
                </c:pt>
                <c:pt idx="21">
                  <c:v>1734</c:v>
                </c:pt>
                <c:pt idx="22">
                  <c:v>1824.4</c:v>
                </c:pt>
                <c:pt idx="23">
                  <c:v>1923.6</c:v>
                </c:pt>
                <c:pt idx="24">
                  <c:v>1950</c:v>
                </c:pt>
                <c:pt idx="25">
                  <c:v>2008.9</c:v>
                </c:pt>
                <c:pt idx="26">
                  <c:v>1978.1</c:v>
                </c:pt>
                <c:pt idx="27">
                  <c:v>2368.6</c:v>
                </c:pt>
                <c:pt idx="28">
                  <c:v>2152.1999999999998</c:v>
                </c:pt>
                <c:pt idx="29">
                  <c:v>1982</c:v>
                </c:pt>
                <c:pt idx="30">
                  <c:v>2450.1999999999998</c:v>
                </c:pt>
                <c:pt idx="31">
                  <c:v>2830.2</c:v>
                </c:pt>
                <c:pt idx="32">
                  <c:v>2027.5</c:v>
                </c:pt>
                <c:pt idx="33">
                  <c:v>1906.5</c:v>
                </c:pt>
                <c:pt idx="34">
                  <c:v>1942.6</c:v>
                </c:pt>
                <c:pt idx="35">
                  <c:v>2331.1999999999998</c:v>
                </c:pt>
                <c:pt idx="36">
                  <c:v>1992.1</c:v>
                </c:pt>
                <c:pt idx="37">
                  <c:v>2229.6</c:v>
                </c:pt>
                <c:pt idx="38">
                  <c:v>2199</c:v>
                </c:pt>
                <c:pt idx="39">
                  <c:v>1891.5</c:v>
                </c:pt>
                <c:pt idx="40">
                  <c:v>2109.3000000000002</c:v>
                </c:pt>
                <c:pt idx="41">
                  <c:v>1965.1</c:v>
                </c:pt>
                <c:pt idx="42">
                  <c:v>1983.4</c:v>
                </c:pt>
                <c:pt idx="43">
                  <c:v>2028.9</c:v>
                </c:pt>
                <c:pt idx="44">
                  <c:v>1980.3</c:v>
                </c:pt>
                <c:pt idx="45">
                  <c:v>2069.8000000000002</c:v>
                </c:pt>
                <c:pt idx="46">
                  <c:v>2006.7</c:v>
                </c:pt>
                <c:pt idx="47">
                  <c:v>1988.5</c:v>
                </c:pt>
                <c:pt idx="48">
                  <c:v>2016.6</c:v>
                </c:pt>
                <c:pt idx="49">
                  <c:v>1879.1</c:v>
                </c:pt>
                <c:pt idx="50">
                  <c:v>2017</c:v>
                </c:pt>
                <c:pt idx="51">
                  <c:v>1645.7</c:v>
                </c:pt>
                <c:pt idx="52">
                  <c:v>1892.2</c:v>
                </c:pt>
                <c:pt idx="53">
                  <c:v>2119</c:v>
                </c:pt>
                <c:pt idx="54">
                  <c:v>1616.3</c:v>
                </c:pt>
                <c:pt idx="55">
                  <c:v>1797.2</c:v>
                </c:pt>
                <c:pt idx="56">
                  <c:v>1954.1</c:v>
                </c:pt>
                <c:pt idx="57">
                  <c:v>1951.5</c:v>
                </c:pt>
                <c:pt idx="58">
                  <c:v>1954.5</c:v>
                </c:pt>
                <c:pt idx="59">
                  <c:v>1714.4</c:v>
                </c:pt>
                <c:pt idx="60">
                  <c:v>1674.5</c:v>
                </c:pt>
                <c:pt idx="61">
                  <c:v>1611.2</c:v>
                </c:pt>
                <c:pt idx="62">
                  <c:v>1631.5</c:v>
                </c:pt>
                <c:pt idx="63">
                  <c:v>1708.7</c:v>
                </c:pt>
                <c:pt idx="64">
                  <c:v>1608</c:v>
                </c:pt>
                <c:pt idx="65">
                  <c:v>1559.8</c:v>
                </c:pt>
                <c:pt idx="66">
                  <c:v>1602.6</c:v>
                </c:pt>
                <c:pt idx="67">
                  <c:v>1519.9</c:v>
                </c:pt>
                <c:pt idx="68">
                  <c:v>1662</c:v>
                </c:pt>
                <c:pt idx="69">
                  <c:v>1813.4</c:v>
                </c:pt>
                <c:pt idx="70">
                  <c:v>2438.6999999999998</c:v>
                </c:pt>
                <c:pt idx="71">
                  <c:v>3034.2</c:v>
                </c:pt>
                <c:pt idx="72">
                  <c:v>3958.6</c:v>
                </c:pt>
                <c:pt idx="73">
                  <c:v>2142.9</c:v>
                </c:pt>
                <c:pt idx="74">
                  <c:v>1786.2</c:v>
                </c:pt>
                <c:pt idx="75">
                  <c:v>1740.7</c:v>
                </c:pt>
                <c:pt idx="76">
                  <c:v>1453</c:v>
                </c:pt>
                <c:pt idx="77">
                  <c:v>1726.6</c:v>
                </c:pt>
                <c:pt idx="78">
                  <c:v>1803.5</c:v>
                </c:pt>
                <c:pt idx="79">
                  <c:v>1586.2</c:v>
                </c:pt>
                <c:pt idx="80">
                  <c:v>1491.7</c:v>
                </c:pt>
                <c:pt idx="81">
                  <c:v>1317.3</c:v>
                </c:pt>
                <c:pt idx="82">
                  <c:v>1438.1</c:v>
                </c:pt>
                <c:pt idx="83">
                  <c:v>1326.8</c:v>
                </c:pt>
                <c:pt idx="84">
                  <c:v>1969.5</c:v>
                </c:pt>
                <c:pt idx="85">
                  <c:v>3085</c:v>
                </c:pt>
                <c:pt idx="86">
                  <c:v>2661.3</c:v>
                </c:pt>
                <c:pt idx="87">
                  <c:v>1582.2</c:v>
                </c:pt>
                <c:pt idx="88">
                  <c:v>2015.1</c:v>
                </c:pt>
                <c:pt idx="89">
                  <c:v>6216.3</c:v>
                </c:pt>
              </c:numCache>
            </c:numRef>
          </c:val>
        </c:ser>
        <c:ser>
          <c:idx val="75"/>
          <c:order val="75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Sheet1!$BY$11:$BY$100</c:f>
              <c:numCache>
                <c:formatCode>#,##0.00</c:formatCode>
                <c:ptCount val="90"/>
                <c:pt idx="0" formatCode="General">
                  <c:v>76</c:v>
                </c:pt>
                <c:pt idx="1">
                  <c:v>1518.6</c:v>
                </c:pt>
                <c:pt idx="2">
                  <c:v>1423.1</c:v>
                </c:pt>
                <c:pt idx="3">
                  <c:v>1452.5</c:v>
                </c:pt>
                <c:pt idx="4">
                  <c:v>1516.8</c:v>
                </c:pt>
                <c:pt idx="5">
                  <c:v>1455.2</c:v>
                </c:pt>
                <c:pt idx="6">
                  <c:v>1370.5</c:v>
                </c:pt>
                <c:pt idx="7">
                  <c:v>1659.9</c:v>
                </c:pt>
                <c:pt idx="8">
                  <c:v>1440.1</c:v>
                </c:pt>
                <c:pt idx="9">
                  <c:v>1887.7</c:v>
                </c:pt>
                <c:pt idx="10">
                  <c:v>1815.6</c:v>
                </c:pt>
                <c:pt idx="11">
                  <c:v>1704.3</c:v>
                </c:pt>
                <c:pt idx="12">
                  <c:v>1337.5</c:v>
                </c:pt>
                <c:pt idx="13">
                  <c:v>1457</c:v>
                </c:pt>
                <c:pt idx="14">
                  <c:v>1684.7</c:v>
                </c:pt>
                <c:pt idx="15">
                  <c:v>1864.8</c:v>
                </c:pt>
                <c:pt idx="16">
                  <c:v>1865</c:v>
                </c:pt>
                <c:pt idx="17">
                  <c:v>1862.6</c:v>
                </c:pt>
                <c:pt idx="18">
                  <c:v>1827.1</c:v>
                </c:pt>
                <c:pt idx="19">
                  <c:v>1824.9</c:v>
                </c:pt>
                <c:pt idx="20">
                  <c:v>1540.2</c:v>
                </c:pt>
                <c:pt idx="21">
                  <c:v>1703.3</c:v>
                </c:pt>
                <c:pt idx="22">
                  <c:v>1914.4</c:v>
                </c:pt>
                <c:pt idx="23">
                  <c:v>1871</c:v>
                </c:pt>
                <c:pt idx="24">
                  <c:v>1967.9</c:v>
                </c:pt>
                <c:pt idx="25">
                  <c:v>1816.4</c:v>
                </c:pt>
                <c:pt idx="26">
                  <c:v>1933.8</c:v>
                </c:pt>
                <c:pt idx="27">
                  <c:v>2216.5</c:v>
                </c:pt>
                <c:pt idx="28">
                  <c:v>2117.5</c:v>
                </c:pt>
                <c:pt idx="29">
                  <c:v>1896.4</c:v>
                </c:pt>
                <c:pt idx="30">
                  <c:v>2117.1</c:v>
                </c:pt>
                <c:pt idx="31">
                  <c:v>2254.5</c:v>
                </c:pt>
                <c:pt idx="32">
                  <c:v>1791.2</c:v>
                </c:pt>
                <c:pt idx="33">
                  <c:v>1892</c:v>
                </c:pt>
                <c:pt idx="34">
                  <c:v>1943.4</c:v>
                </c:pt>
                <c:pt idx="35">
                  <c:v>1860.1</c:v>
                </c:pt>
                <c:pt idx="36">
                  <c:v>1952.9</c:v>
                </c:pt>
                <c:pt idx="37">
                  <c:v>2084.1999999999998</c:v>
                </c:pt>
                <c:pt idx="38">
                  <c:v>2002.6</c:v>
                </c:pt>
                <c:pt idx="39">
                  <c:v>1949.8</c:v>
                </c:pt>
                <c:pt idx="40">
                  <c:v>1981.6</c:v>
                </c:pt>
                <c:pt idx="41">
                  <c:v>2119.9</c:v>
                </c:pt>
                <c:pt idx="42">
                  <c:v>2017.2</c:v>
                </c:pt>
                <c:pt idx="43">
                  <c:v>1879.6</c:v>
                </c:pt>
                <c:pt idx="44">
                  <c:v>2263.6</c:v>
                </c:pt>
                <c:pt idx="45">
                  <c:v>2325.5</c:v>
                </c:pt>
                <c:pt idx="46">
                  <c:v>2090.8000000000002</c:v>
                </c:pt>
                <c:pt idx="47">
                  <c:v>1973.6</c:v>
                </c:pt>
                <c:pt idx="48">
                  <c:v>1983.7</c:v>
                </c:pt>
                <c:pt idx="49">
                  <c:v>2038.6</c:v>
                </c:pt>
                <c:pt idx="50">
                  <c:v>2045.2</c:v>
                </c:pt>
                <c:pt idx="51">
                  <c:v>1843.5</c:v>
                </c:pt>
                <c:pt idx="52">
                  <c:v>1900.4</c:v>
                </c:pt>
                <c:pt idx="53">
                  <c:v>1814.7</c:v>
                </c:pt>
                <c:pt idx="54">
                  <c:v>1761.2</c:v>
                </c:pt>
                <c:pt idx="55">
                  <c:v>1725.2</c:v>
                </c:pt>
                <c:pt idx="56">
                  <c:v>1703.7</c:v>
                </c:pt>
                <c:pt idx="57">
                  <c:v>1628.3</c:v>
                </c:pt>
                <c:pt idx="58">
                  <c:v>1668.8</c:v>
                </c:pt>
                <c:pt idx="59">
                  <c:v>1706.1</c:v>
                </c:pt>
                <c:pt idx="60">
                  <c:v>1710.8</c:v>
                </c:pt>
                <c:pt idx="61">
                  <c:v>1577</c:v>
                </c:pt>
                <c:pt idx="62">
                  <c:v>1524.7</c:v>
                </c:pt>
                <c:pt idx="63">
                  <c:v>1781</c:v>
                </c:pt>
                <c:pt idx="64">
                  <c:v>1571</c:v>
                </c:pt>
                <c:pt idx="65">
                  <c:v>1441.8</c:v>
                </c:pt>
                <c:pt idx="66">
                  <c:v>1420.9</c:v>
                </c:pt>
                <c:pt idx="67">
                  <c:v>1374.4</c:v>
                </c:pt>
                <c:pt idx="68">
                  <c:v>1482.3</c:v>
                </c:pt>
                <c:pt idx="69">
                  <c:v>1469.7</c:v>
                </c:pt>
                <c:pt idx="70">
                  <c:v>1810.6</c:v>
                </c:pt>
                <c:pt idx="71">
                  <c:v>1857.7</c:v>
                </c:pt>
                <c:pt idx="72">
                  <c:v>2106.1999999999998</c:v>
                </c:pt>
                <c:pt idx="73">
                  <c:v>1601.1</c:v>
                </c:pt>
                <c:pt idx="74">
                  <c:v>1664.7</c:v>
                </c:pt>
                <c:pt idx="75">
                  <c:v>1805</c:v>
                </c:pt>
                <c:pt idx="76">
                  <c:v>1634.5</c:v>
                </c:pt>
                <c:pt idx="77">
                  <c:v>1666.2</c:v>
                </c:pt>
                <c:pt idx="78">
                  <c:v>1721.1</c:v>
                </c:pt>
                <c:pt idx="79">
                  <c:v>1594.1</c:v>
                </c:pt>
                <c:pt idx="80">
                  <c:v>1514.3</c:v>
                </c:pt>
                <c:pt idx="81">
                  <c:v>1399.9</c:v>
                </c:pt>
                <c:pt idx="82">
                  <c:v>1592.5</c:v>
                </c:pt>
                <c:pt idx="83">
                  <c:v>1542.1</c:v>
                </c:pt>
                <c:pt idx="84">
                  <c:v>1639.9</c:v>
                </c:pt>
                <c:pt idx="85">
                  <c:v>2823.6</c:v>
                </c:pt>
                <c:pt idx="86">
                  <c:v>3455.9</c:v>
                </c:pt>
                <c:pt idx="87">
                  <c:v>1905</c:v>
                </c:pt>
                <c:pt idx="88">
                  <c:v>2287.6</c:v>
                </c:pt>
                <c:pt idx="89">
                  <c:v>5317.8</c:v>
                </c:pt>
              </c:numCache>
            </c:numRef>
          </c:val>
        </c:ser>
        <c:ser>
          <c:idx val="76"/>
          <c:order val="76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Sheet1!$BZ$11:$BZ$100</c:f>
              <c:numCache>
                <c:formatCode>#,##0.00</c:formatCode>
                <c:ptCount val="90"/>
                <c:pt idx="0" formatCode="General">
                  <c:v>77</c:v>
                </c:pt>
                <c:pt idx="1">
                  <c:v>1379.9</c:v>
                </c:pt>
                <c:pt idx="2">
                  <c:v>1370.4</c:v>
                </c:pt>
                <c:pt idx="3">
                  <c:v>1363.3</c:v>
                </c:pt>
                <c:pt idx="4">
                  <c:v>1458.7</c:v>
                </c:pt>
                <c:pt idx="5">
                  <c:v>1522.3</c:v>
                </c:pt>
                <c:pt idx="6">
                  <c:v>1520.9</c:v>
                </c:pt>
                <c:pt idx="7">
                  <c:v>1323.9</c:v>
                </c:pt>
                <c:pt idx="8">
                  <c:v>1440</c:v>
                </c:pt>
                <c:pt idx="9">
                  <c:v>1456.9</c:v>
                </c:pt>
                <c:pt idx="10">
                  <c:v>1569.3</c:v>
                </c:pt>
                <c:pt idx="11">
                  <c:v>1712.4</c:v>
                </c:pt>
                <c:pt idx="12">
                  <c:v>1443.9</c:v>
                </c:pt>
                <c:pt idx="13">
                  <c:v>1724.2</c:v>
                </c:pt>
                <c:pt idx="14">
                  <c:v>1768.3</c:v>
                </c:pt>
                <c:pt idx="15">
                  <c:v>2229.4</c:v>
                </c:pt>
                <c:pt idx="16">
                  <c:v>2307.6999999999998</c:v>
                </c:pt>
                <c:pt idx="17">
                  <c:v>1913.3</c:v>
                </c:pt>
                <c:pt idx="18">
                  <c:v>1575.6</c:v>
                </c:pt>
                <c:pt idx="19">
                  <c:v>1537.6</c:v>
                </c:pt>
                <c:pt idx="20">
                  <c:v>1738.5</c:v>
                </c:pt>
                <c:pt idx="21">
                  <c:v>1701.6</c:v>
                </c:pt>
                <c:pt idx="22">
                  <c:v>1882.1</c:v>
                </c:pt>
                <c:pt idx="23">
                  <c:v>1759</c:v>
                </c:pt>
                <c:pt idx="24">
                  <c:v>1629.5</c:v>
                </c:pt>
                <c:pt idx="25">
                  <c:v>1714</c:v>
                </c:pt>
                <c:pt idx="26">
                  <c:v>1727.5</c:v>
                </c:pt>
                <c:pt idx="27">
                  <c:v>1936.3</c:v>
                </c:pt>
                <c:pt idx="28">
                  <c:v>1916.4</c:v>
                </c:pt>
                <c:pt idx="29">
                  <c:v>1991.4</c:v>
                </c:pt>
                <c:pt idx="30">
                  <c:v>1962.9</c:v>
                </c:pt>
                <c:pt idx="31">
                  <c:v>2002.7</c:v>
                </c:pt>
                <c:pt idx="32">
                  <c:v>1728.3</c:v>
                </c:pt>
                <c:pt idx="33">
                  <c:v>1706.8</c:v>
                </c:pt>
                <c:pt idx="34">
                  <c:v>1834.7</c:v>
                </c:pt>
                <c:pt idx="35">
                  <c:v>1874.5</c:v>
                </c:pt>
                <c:pt idx="36">
                  <c:v>1943.6</c:v>
                </c:pt>
                <c:pt idx="37">
                  <c:v>1793.2</c:v>
                </c:pt>
                <c:pt idx="38">
                  <c:v>2067.3000000000002</c:v>
                </c:pt>
                <c:pt idx="39">
                  <c:v>1811.9</c:v>
                </c:pt>
                <c:pt idx="40">
                  <c:v>2070.1999999999998</c:v>
                </c:pt>
                <c:pt idx="41">
                  <c:v>1777.9</c:v>
                </c:pt>
                <c:pt idx="42">
                  <c:v>1811.3</c:v>
                </c:pt>
                <c:pt idx="43">
                  <c:v>1978.3</c:v>
                </c:pt>
                <c:pt idx="44">
                  <c:v>2122.8000000000002</c:v>
                </c:pt>
                <c:pt idx="45">
                  <c:v>2747.1</c:v>
                </c:pt>
                <c:pt idx="46">
                  <c:v>1934.9</c:v>
                </c:pt>
                <c:pt idx="47">
                  <c:v>1762</c:v>
                </c:pt>
                <c:pt idx="48">
                  <c:v>1697.6</c:v>
                </c:pt>
                <c:pt idx="49">
                  <c:v>2000.6</c:v>
                </c:pt>
                <c:pt idx="50">
                  <c:v>2023.1</c:v>
                </c:pt>
                <c:pt idx="51">
                  <c:v>1998.3</c:v>
                </c:pt>
                <c:pt idx="52">
                  <c:v>1875.3</c:v>
                </c:pt>
                <c:pt idx="53">
                  <c:v>1791.4</c:v>
                </c:pt>
                <c:pt idx="54">
                  <c:v>1633.6</c:v>
                </c:pt>
                <c:pt idx="55">
                  <c:v>1601.3</c:v>
                </c:pt>
                <c:pt idx="56">
                  <c:v>1721.1</c:v>
                </c:pt>
                <c:pt idx="57">
                  <c:v>1749.9</c:v>
                </c:pt>
                <c:pt idx="58">
                  <c:v>1795.6</c:v>
                </c:pt>
                <c:pt idx="59">
                  <c:v>1880.6</c:v>
                </c:pt>
                <c:pt idx="60">
                  <c:v>1697.6</c:v>
                </c:pt>
                <c:pt idx="61">
                  <c:v>1625</c:v>
                </c:pt>
                <c:pt idx="62">
                  <c:v>1436.9</c:v>
                </c:pt>
                <c:pt idx="63">
                  <c:v>1489</c:v>
                </c:pt>
                <c:pt idx="64">
                  <c:v>1430.8</c:v>
                </c:pt>
                <c:pt idx="65">
                  <c:v>1514.3</c:v>
                </c:pt>
                <c:pt idx="66">
                  <c:v>1454.2</c:v>
                </c:pt>
                <c:pt idx="67">
                  <c:v>1396.4</c:v>
                </c:pt>
                <c:pt idx="68">
                  <c:v>1506.9</c:v>
                </c:pt>
                <c:pt idx="69">
                  <c:v>1660.8</c:v>
                </c:pt>
                <c:pt idx="70">
                  <c:v>1663</c:v>
                </c:pt>
                <c:pt idx="71">
                  <c:v>1590.2</c:v>
                </c:pt>
                <c:pt idx="72">
                  <c:v>1662.5</c:v>
                </c:pt>
                <c:pt idx="73">
                  <c:v>1635.3</c:v>
                </c:pt>
                <c:pt idx="74">
                  <c:v>1684.3</c:v>
                </c:pt>
                <c:pt idx="75">
                  <c:v>1747.2</c:v>
                </c:pt>
                <c:pt idx="76">
                  <c:v>1580.5</c:v>
                </c:pt>
                <c:pt idx="77">
                  <c:v>1537.5</c:v>
                </c:pt>
                <c:pt idx="78">
                  <c:v>1763</c:v>
                </c:pt>
                <c:pt idx="79">
                  <c:v>1474.4</c:v>
                </c:pt>
                <c:pt idx="80">
                  <c:v>1655.3</c:v>
                </c:pt>
                <c:pt idx="81">
                  <c:v>1777.3</c:v>
                </c:pt>
                <c:pt idx="82">
                  <c:v>1779.3</c:v>
                </c:pt>
                <c:pt idx="83">
                  <c:v>1610.5</c:v>
                </c:pt>
                <c:pt idx="84">
                  <c:v>1836.7</c:v>
                </c:pt>
                <c:pt idx="85">
                  <c:v>1984.5</c:v>
                </c:pt>
                <c:pt idx="86">
                  <c:v>2653.6</c:v>
                </c:pt>
                <c:pt idx="87">
                  <c:v>1766.4</c:v>
                </c:pt>
                <c:pt idx="88">
                  <c:v>2116.1</c:v>
                </c:pt>
                <c:pt idx="89">
                  <c:v>4006.9</c:v>
                </c:pt>
              </c:numCache>
            </c:numRef>
          </c:val>
        </c:ser>
        <c:ser>
          <c:idx val="77"/>
          <c:order val="77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Sheet1!$CA$11:$CA$100</c:f>
              <c:numCache>
                <c:formatCode>#,##0.00</c:formatCode>
                <c:ptCount val="90"/>
                <c:pt idx="0" formatCode="General">
                  <c:v>78</c:v>
                </c:pt>
                <c:pt idx="1">
                  <c:v>1404.9</c:v>
                </c:pt>
                <c:pt idx="2">
                  <c:v>1473.4</c:v>
                </c:pt>
                <c:pt idx="3">
                  <c:v>1615.6</c:v>
                </c:pt>
                <c:pt idx="4">
                  <c:v>1547.5</c:v>
                </c:pt>
                <c:pt idx="5">
                  <c:v>1435.7</c:v>
                </c:pt>
                <c:pt idx="6">
                  <c:v>1211.2</c:v>
                </c:pt>
                <c:pt idx="7">
                  <c:v>1378.7</c:v>
                </c:pt>
                <c:pt idx="8">
                  <c:v>1322.3</c:v>
                </c:pt>
                <c:pt idx="9">
                  <c:v>1466.7</c:v>
                </c:pt>
                <c:pt idx="10">
                  <c:v>1304.5999999999999</c:v>
                </c:pt>
                <c:pt idx="11">
                  <c:v>1413.1</c:v>
                </c:pt>
                <c:pt idx="12">
                  <c:v>1482.9</c:v>
                </c:pt>
                <c:pt idx="13">
                  <c:v>1631.6</c:v>
                </c:pt>
                <c:pt idx="14">
                  <c:v>1474.6</c:v>
                </c:pt>
                <c:pt idx="15">
                  <c:v>2106.4</c:v>
                </c:pt>
                <c:pt idx="16">
                  <c:v>1988.7</c:v>
                </c:pt>
                <c:pt idx="17">
                  <c:v>1624.3</c:v>
                </c:pt>
                <c:pt idx="18">
                  <c:v>1651.5</c:v>
                </c:pt>
                <c:pt idx="19">
                  <c:v>1462.9</c:v>
                </c:pt>
                <c:pt idx="20">
                  <c:v>1720.8</c:v>
                </c:pt>
                <c:pt idx="21">
                  <c:v>1660.1</c:v>
                </c:pt>
                <c:pt idx="22">
                  <c:v>1588.7</c:v>
                </c:pt>
                <c:pt idx="23">
                  <c:v>1682.2</c:v>
                </c:pt>
                <c:pt idx="24">
                  <c:v>1735.4</c:v>
                </c:pt>
                <c:pt idx="25">
                  <c:v>1684.4</c:v>
                </c:pt>
                <c:pt idx="26">
                  <c:v>1717</c:v>
                </c:pt>
                <c:pt idx="27">
                  <c:v>1729.6</c:v>
                </c:pt>
                <c:pt idx="28">
                  <c:v>1716.8</c:v>
                </c:pt>
                <c:pt idx="29">
                  <c:v>1791.1</c:v>
                </c:pt>
                <c:pt idx="30">
                  <c:v>1841.8</c:v>
                </c:pt>
                <c:pt idx="31">
                  <c:v>1899.6</c:v>
                </c:pt>
                <c:pt idx="32">
                  <c:v>2086.1</c:v>
                </c:pt>
                <c:pt idx="33">
                  <c:v>1777.7</c:v>
                </c:pt>
                <c:pt idx="34">
                  <c:v>1943.4</c:v>
                </c:pt>
                <c:pt idx="35">
                  <c:v>1810.3</c:v>
                </c:pt>
                <c:pt idx="36">
                  <c:v>1968.8</c:v>
                </c:pt>
                <c:pt idx="37">
                  <c:v>1845.4</c:v>
                </c:pt>
                <c:pt idx="38">
                  <c:v>1851.2</c:v>
                </c:pt>
                <c:pt idx="39">
                  <c:v>1852.6</c:v>
                </c:pt>
                <c:pt idx="40">
                  <c:v>1842.6</c:v>
                </c:pt>
                <c:pt idx="41">
                  <c:v>1943.7</c:v>
                </c:pt>
                <c:pt idx="42">
                  <c:v>1803.2</c:v>
                </c:pt>
                <c:pt idx="43">
                  <c:v>1757.3</c:v>
                </c:pt>
                <c:pt idx="44">
                  <c:v>1821.1</c:v>
                </c:pt>
                <c:pt idx="45">
                  <c:v>2008.3</c:v>
                </c:pt>
                <c:pt idx="46">
                  <c:v>1810.6</c:v>
                </c:pt>
                <c:pt idx="47">
                  <c:v>1794.9</c:v>
                </c:pt>
                <c:pt idx="48">
                  <c:v>1974.4</c:v>
                </c:pt>
                <c:pt idx="49">
                  <c:v>1742.8</c:v>
                </c:pt>
                <c:pt idx="50">
                  <c:v>1878.3</c:v>
                </c:pt>
                <c:pt idx="51">
                  <c:v>1954.7</c:v>
                </c:pt>
                <c:pt idx="52">
                  <c:v>1810.9</c:v>
                </c:pt>
                <c:pt idx="53">
                  <c:v>1878.3</c:v>
                </c:pt>
                <c:pt idx="54">
                  <c:v>1596.2</c:v>
                </c:pt>
                <c:pt idx="55">
                  <c:v>1782.9</c:v>
                </c:pt>
                <c:pt idx="56">
                  <c:v>1672.3</c:v>
                </c:pt>
                <c:pt idx="57">
                  <c:v>1877.8</c:v>
                </c:pt>
                <c:pt idx="58">
                  <c:v>2036.9</c:v>
                </c:pt>
                <c:pt idx="59">
                  <c:v>2421.3000000000002</c:v>
                </c:pt>
                <c:pt idx="60">
                  <c:v>1648.3</c:v>
                </c:pt>
                <c:pt idx="61">
                  <c:v>1438.8</c:v>
                </c:pt>
                <c:pt idx="62">
                  <c:v>1540.9</c:v>
                </c:pt>
                <c:pt idx="63">
                  <c:v>1365.2</c:v>
                </c:pt>
                <c:pt idx="64">
                  <c:v>1455.1</c:v>
                </c:pt>
                <c:pt idx="65">
                  <c:v>1502</c:v>
                </c:pt>
                <c:pt idx="66">
                  <c:v>1388.7</c:v>
                </c:pt>
                <c:pt idx="67">
                  <c:v>1353.3</c:v>
                </c:pt>
                <c:pt idx="68">
                  <c:v>1346.3</c:v>
                </c:pt>
                <c:pt idx="69">
                  <c:v>1390.5</c:v>
                </c:pt>
                <c:pt idx="70">
                  <c:v>1373.3</c:v>
                </c:pt>
                <c:pt idx="71">
                  <c:v>1489.5</c:v>
                </c:pt>
                <c:pt idx="72">
                  <c:v>1711.7</c:v>
                </c:pt>
                <c:pt idx="73">
                  <c:v>1724</c:v>
                </c:pt>
                <c:pt idx="74">
                  <c:v>1404.4</c:v>
                </c:pt>
                <c:pt idx="75">
                  <c:v>1376.2</c:v>
                </c:pt>
                <c:pt idx="76">
                  <c:v>1484</c:v>
                </c:pt>
                <c:pt idx="77">
                  <c:v>1409.9</c:v>
                </c:pt>
                <c:pt idx="78">
                  <c:v>1463</c:v>
                </c:pt>
                <c:pt idx="79">
                  <c:v>1395.6</c:v>
                </c:pt>
                <c:pt idx="80">
                  <c:v>1932.8</c:v>
                </c:pt>
                <c:pt idx="81">
                  <c:v>1683.8</c:v>
                </c:pt>
                <c:pt idx="82">
                  <c:v>1746.3</c:v>
                </c:pt>
                <c:pt idx="83">
                  <c:v>1898.4</c:v>
                </c:pt>
                <c:pt idx="84">
                  <c:v>1561.7</c:v>
                </c:pt>
                <c:pt idx="85">
                  <c:v>1767.7</c:v>
                </c:pt>
                <c:pt idx="86">
                  <c:v>2003.7</c:v>
                </c:pt>
                <c:pt idx="87">
                  <c:v>1683.4</c:v>
                </c:pt>
                <c:pt idx="88">
                  <c:v>1787.2</c:v>
                </c:pt>
                <c:pt idx="89">
                  <c:v>3308.3</c:v>
                </c:pt>
              </c:numCache>
            </c:numRef>
          </c:val>
        </c:ser>
        <c:ser>
          <c:idx val="78"/>
          <c:order val="78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Sheet1!$CB$11:$CB$100</c:f>
              <c:numCache>
                <c:formatCode>#,##0.00</c:formatCode>
                <c:ptCount val="90"/>
                <c:pt idx="0" formatCode="General">
                  <c:v>79</c:v>
                </c:pt>
                <c:pt idx="1">
                  <c:v>1415.2</c:v>
                </c:pt>
                <c:pt idx="2">
                  <c:v>1382.5</c:v>
                </c:pt>
                <c:pt idx="3">
                  <c:v>1599.9</c:v>
                </c:pt>
                <c:pt idx="4">
                  <c:v>1656.8</c:v>
                </c:pt>
                <c:pt idx="5">
                  <c:v>1831.7</c:v>
                </c:pt>
                <c:pt idx="6">
                  <c:v>1413.7</c:v>
                </c:pt>
                <c:pt idx="7">
                  <c:v>1381.7</c:v>
                </c:pt>
                <c:pt idx="8">
                  <c:v>1331.6</c:v>
                </c:pt>
                <c:pt idx="9">
                  <c:v>1468.5</c:v>
                </c:pt>
                <c:pt idx="10">
                  <c:v>1408.9</c:v>
                </c:pt>
                <c:pt idx="11">
                  <c:v>1426.9</c:v>
                </c:pt>
                <c:pt idx="12">
                  <c:v>1465.2</c:v>
                </c:pt>
                <c:pt idx="13">
                  <c:v>1391.8</c:v>
                </c:pt>
                <c:pt idx="14">
                  <c:v>1379.8</c:v>
                </c:pt>
                <c:pt idx="15">
                  <c:v>1553.7</c:v>
                </c:pt>
                <c:pt idx="16">
                  <c:v>1674.9</c:v>
                </c:pt>
                <c:pt idx="17">
                  <c:v>1785.5</c:v>
                </c:pt>
                <c:pt idx="18">
                  <c:v>1682</c:v>
                </c:pt>
                <c:pt idx="19">
                  <c:v>1887.3</c:v>
                </c:pt>
                <c:pt idx="20">
                  <c:v>1737.4</c:v>
                </c:pt>
                <c:pt idx="21">
                  <c:v>1586.3</c:v>
                </c:pt>
                <c:pt idx="22">
                  <c:v>1870.2</c:v>
                </c:pt>
                <c:pt idx="23">
                  <c:v>1741.3</c:v>
                </c:pt>
                <c:pt idx="24">
                  <c:v>1903.9</c:v>
                </c:pt>
                <c:pt idx="25">
                  <c:v>1581.8</c:v>
                </c:pt>
                <c:pt idx="26">
                  <c:v>1596</c:v>
                </c:pt>
                <c:pt idx="27">
                  <c:v>1669.7</c:v>
                </c:pt>
                <c:pt idx="28">
                  <c:v>1736.3</c:v>
                </c:pt>
                <c:pt idx="29">
                  <c:v>1701.2</c:v>
                </c:pt>
                <c:pt idx="30">
                  <c:v>1853.9</c:v>
                </c:pt>
                <c:pt idx="31">
                  <c:v>2095.9</c:v>
                </c:pt>
                <c:pt idx="32">
                  <c:v>1877.5</c:v>
                </c:pt>
                <c:pt idx="33">
                  <c:v>1787.6</c:v>
                </c:pt>
                <c:pt idx="34">
                  <c:v>1762.2</c:v>
                </c:pt>
                <c:pt idx="35">
                  <c:v>1712</c:v>
                </c:pt>
                <c:pt idx="36">
                  <c:v>1715.2</c:v>
                </c:pt>
                <c:pt idx="37">
                  <c:v>1937.4</c:v>
                </c:pt>
                <c:pt idx="38">
                  <c:v>1836.5</c:v>
                </c:pt>
                <c:pt idx="39">
                  <c:v>1798.8</c:v>
                </c:pt>
                <c:pt idx="40">
                  <c:v>1725.3</c:v>
                </c:pt>
                <c:pt idx="41">
                  <c:v>1677.8</c:v>
                </c:pt>
                <c:pt idx="42">
                  <c:v>1639.2</c:v>
                </c:pt>
                <c:pt idx="43">
                  <c:v>1681.1</c:v>
                </c:pt>
                <c:pt idx="44">
                  <c:v>1838.6</c:v>
                </c:pt>
                <c:pt idx="45">
                  <c:v>1770.5</c:v>
                </c:pt>
                <c:pt idx="46">
                  <c:v>1788.9</c:v>
                </c:pt>
                <c:pt idx="47">
                  <c:v>2048.9</c:v>
                </c:pt>
                <c:pt idx="48">
                  <c:v>1818.5</c:v>
                </c:pt>
                <c:pt idx="49">
                  <c:v>1735.2</c:v>
                </c:pt>
                <c:pt idx="50">
                  <c:v>1779.9</c:v>
                </c:pt>
                <c:pt idx="51">
                  <c:v>1764.1</c:v>
                </c:pt>
                <c:pt idx="52">
                  <c:v>1945</c:v>
                </c:pt>
                <c:pt idx="53">
                  <c:v>1827.8</c:v>
                </c:pt>
                <c:pt idx="54">
                  <c:v>1696.3</c:v>
                </c:pt>
                <c:pt idx="55">
                  <c:v>1885.6</c:v>
                </c:pt>
                <c:pt idx="56">
                  <c:v>1704.4</c:v>
                </c:pt>
                <c:pt idx="57">
                  <c:v>2736.1</c:v>
                </c:pt>
                <c:pt idx="58">
                  <c:v>3844.6</c:v>
                </c:pt>
                <c:pt idx="59">
                  <c:v>1743.4</c:v>
                </c:pt>
                <c:pt idx="60">
                  <c:v>1569.1</c:v>
                </c:pt>
                <c:pt idx="61">
                  <c:v>1398.9</c:v>
                </c:pt>
                <c:pt idx="62">
                  <c:v>1304.5</c:v>
                </c:pt>
                <c:pt idx="63">
                  <c:v>1408.1</c:v>
                </c:pt>
                <c:pt idx="64">
                  <c:v>1273.5999999999999</c:v>
                </c:pt>
                <c:pt idx="65">
                  <c:v>1406.4</c:v>
                </c:pt>
                <c:pt idx="66">
                  <c:v>1411.8</c:v>
                </c:pt>
                <c:pt idx="67">
                  <c:v>1350.3</c:v>
                </c:pt>
                <c:pt idx="68">
                  <c:v>1491.9</c:v>
                </c:pt>
                <c:pt idx="69">
                  <c:v>1297.3</c:v>
                </c:pt>
                <c:pt idx="70">
                  <c:v>1491.4</c:v>
                </c:pt>
                <c:pt idx="71">
                  <c:v>1441.6</c:v>
                </c:pt>
                <c:pt idx="72">
                  <c:v>1366.7</c:v>
                </c:pt>
                <c:pt idx="73">
                  <c:v>1442.5</c:v>
                </c:pt>
                <c:pt idx="74">
                  <c:v>1469.8</c:v>
                </c:pt>
                <c:pt idx="75">
                  <c:v>1445.8</c:v>
                </c:pt>
                <c:pt idx="76">
                  <c:v>1501.8</c:v>
                </c:pt>
                <c:pt idx="77">
                  <c:v>1506.7</c:v>
                </c:pt>
                <c:pt idx="78">
                  <c:v>1481.1</c:v>
                </c:pt>
                <c:pt idx="79">
                  <c:v>1672.3</c:v>
                </c:pt>
                <c:pt idx="80">
                  <c:v>1823.3</c:v>
                </c:pt>
                <c:pt idx="81">
                  <c:v>1615.1</c:v>
                </c:pt>
                <c:pt idx="82">
                  <c:v>1497.1</c:v>
                </c:pt>
                <c:pt idx="83">
                  <c:v>1785.7</c:v>
                </c:pt>
                <c:pt idx="84">
                  <c:v>1593.7</c:v>
                </c:pt>
                <c:pt idx="85">
                  <c:v>1786.3</c:v>
                </c:pt>
                <c:pt idx="86">
                  <c:v>1766.6</c:v>
                </c:pt>
                <c:pt idx="87">
                  <c:v>1804.8</c:v>
                </c:pt>
                <c:pt idx="88">
                  <c:v>2145.3000000000002</c:v>
                </c:pt>
                <c:pt idx="89">
                  <c:v>2736.1</c:v>
                </c:pt>
              </c:numCache>
            </c:numRef>
          </c:val>
        </c:ser>
        <c:ser>
          <c:idx val="79"/>
          <c:order val="79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Sheet1!$CC$11:$CC$100</c:f>
              <c:numCache>
                <c:formatCode>#,##0.00</c:formatCode>
                <c:ptCount val="90"/>
                <c:pt idx="0" formatCode="General">
                  <c:v>80</c:v>
                </c:pt>
                <c:pt idx="1">
                  <c:v>1599.4</c:v>
                </c:pt>
                <c:pt idx="2">
                  <c:v>1547.9</c:v>
                </c:pt>
                <c:pt idx="3">
                  <c:v>1489.4</c:v>
                </c:pt>
                <c:pt idx="4">
                  <c:v>1557.7</c:v>
                </c:pt>
                <c:pt idx="5">
                  <c:v>1623.2</c:v>
                </c:pt>
                <c:pt idx="6">
                  <c:v>1372.6</c:v>
                </c:pt>
                <c:pt idx="7">
                  <c:v>1405.4</c:v>
                </c:pt>
                <c:pt idx="8">
                  <c:v>1474.5</c:v>
                </c:pt>
                <c:pt idx="9">
                  <c:v>1387.7</c:v>
                </c:pt>
                <c:pt idx="10">
                  <c:v>1483</c:v>
                </c:pt>
                <c:pt idx="11">
                  <c:v>1344.3</c:v>
                </c:pt>
                <c:pt idx="12">
                  <c:v>1516.5</c:v>
                </c:pt>
                <c:pt idx="13">
                  <c:v>1486.5</c:v>
                </c:pt>
                <c:pt idx="14">
                  <c:v>1429.9</c:v>
                </c:pt>
                <c:pt idx="15">
                  <c:v>1474.3</c:v>
                </c:pt>
                <c:pt idx="16">
                  <c:v>1389.7</c:v>
                </c:pt>
                <c:pt idx="17">
                  <c:v>1629.5</c:v>
                </c:pt>
                <c:pt idx="18">
                  <c:v>1515.2</c:v>
                </c:pt>
                <c:pt idx="19">
                  <c:v>1626.3</c:v>
                </c:pt>
                <c:pt idx="20">
                  <c:v>1668.3</c:v>
                </c:pt>
                <c:pt idx="21">
                  <c:v>1513.4</c:v>
                </c:pt>
                <c:pt idx="22">
                  <c:v>1741.4</c:v>
                </c:pt>
                <c:pt idx="23">
                  <c:v>1667.5</c:v>
                </c:pt>
                <c:pt idx="24">
                  <c:v>1456.7</c:v>
                </c:pt>
                <c:pt idx="25">
                  <c:v>1934.8</c:v>
                </c:pt>
                <c:pt idx="26">
                  <c:v>1961.2</c:v>
                </c:pt>
                <c:pt idx="27">
                  <c:v>1519.4</c:v>
                </c:pt>
                <c:pt idx="28">
                  <c:v>1709.7</c:v>
                </c:pt>
                <c:pt idx="29">
                  <c:v>1812.9</c:v>
                </c:pt>
                <c:pt idx="30">
                  <c:v>1789.9</c:v>
                </c:pt>
                <c:pt idx="31">
                  <c:v>1630.1</c:v>
                </c:pt>
                <c:pt idx="32">
                  <c:v>1784.9</c:v>
                </c:pt>
                <c:pt idx="33">
                  <c:v>1617.7</c:v>
                </c:pt>
                <c:pt idx="34">
                  <c:v>1907.5</c:v>
                </c:pt>
                <c:pt idx="35">
                  <c:v>2024.6</c:v>
                </c:pt>
                <c:pt idx="36">
                  <c:v>1626.9</c:v>
                </c:pt>
                <c:pt idx="37">
                  <c:v>1697.3</c:v>
                </c:pt>
                <c:pt idx="38">
                  <c:v>1690.9</c:v>
                </c:pt>
                <c:pt idx="39">
                  <c:v>1890.3</c:v>
                </c:pt>
                <c:pt idx="40">
                  <c:v>1911</c:v>
                </c:pt>
                <c:pt idx="41">
                  <c:v>1657.6</c:v>
                </c:pt>
                <c:pt idx="42">
                  <c:v>1816.2</c:v>
                </c:pt>
                <c:pt idx="43">
                  <c:v>1946.9</c:v>
                </c:pt>
                <c:pt idx="44">
                  <c:v>1719</c:v>
                </c:pt>
                <c:pt idx="45">
                  <c:v>1802.4</c:v>
                </c:pt>
                <c:pt idx="46">
                  <c:v>1852.7</c:v>
                </c:pt>
                <c:pt idx="47">
                  <c:v>1971.6</c:v>
                </c:pt>
                <c:pt idx="48">
                  <c:v>1570.2</c:v>
                </c:pt>
                <c:pt idx="49">
                  <c:v>1763.3</c:v>
                </c:pt>
                <c:pt idx="50">
                  <c:v>1936.3</c:v>
                </c:pt>
                <c:pt idx="51">
                  <c:v>2571.4</c:v>
                </c:pt>
                <c:pt idx="52">
                  <c:v>2615.3000000000002</c:v>
                </c:pt>
                <c:pt idx="53">
                  <c:v>2232.5</c:v>
                </c:pt>
                <c:pt idx="54">
                  <c:v>2146.1</c:v>
                </c:pt>
                <c:pt idx="55">
                  <c:v>2070.6</c:v>
                </c:pt>
                <c:pt idx="56">
                  <c:v>1832.6</c:v>
                </c:pt>
                <c:pt idx="57">
                  <c:v>2101.6999999999998</c:v>
                </c:pt>
                <c:pt idx="58">
                  <c:v>2430.5</c:v>
                </c:pt>
                <c:pt idx="59">
                  <c:v>1588.2</c:v>
                </c:pt>
                <c:pt idx="60">
                  <c:v>1419.3</c:v>
                </c:pt>
                <c:pt idx="61">
                  <c:v>1486</c:v>
                </c:pt>
                <c:pt idx="62">
                  <c:v>1503.2</c:v>
                </c:pt>
                <c:pt idx="63">
                  <c:v>1558.5</c:v>
                </c:pt>
                <c:pt idx="64">
                  <c:v>1280.4000000000001</c:v>
                </c:pt>
                <c:pt idx="65">
                  <c:v>1336.6</c:v>
                </c:pt>
                <c:pt idx="66">
                  <c:v>1430.1</c:v>
                </c:pt>
                <c:pt idx="67">
                  <c:v>1519.4</c:v>
                </c:pt>
                <c:pt idx="68">
                  <c:v>1338.9</c:v>
                </c:pt>
                <c:pt idx="69">
                  <c:v>1532.6</c:v>
                </c:pt>
                <c:pt idx="70">
                  <c:v>1409.8</c:v>
                </c:pt>
                <c:pt idx="71">
                  <c:v>1394.2</c:v>
                </c:pt>
                <c:pt idx="72">
                  <c:v>1342.7</c:v>
                </c:pt>
                <c:pt idx="73">
                  <c:v>1511</c:v>
                </c:pt>
                <c:pt idx="74">
                  <c:v>1575.6</c:v>
                </c:pt>
                <c:pt idx="75">
                  <c:v>1374</c:v>
                </c:pt>
                <c:pt idx="76">
                  <c:v>1377.3</c:v>
                </c:pt>
                <c:pt idx="77">
                  <c:v>1501.5</c:v>
                </c:pt>
                <c:pt idx="78">
                  <c:v>1414.3</c:v>
                </c:pt>
                <c:pt idx="79">
                  <c:v>1692</c:v>
                </c:pt>
                <c:pt idx="80">
                  <c:v>1528.2</c:v>
                </c:pt>
                <c:pt idx="81">
                  <c:v>1538</c:v>
                </c:pt>
                <c:pt idx="82">
                  <c:v>1522.2</c:v>
                </c:pt>
                <c:pt idx="83">
                  <c:v>1590.1</c:v>
                </c:pt>
                <c:pt idx="84">
                  <c:v>1644.5</c:v>
                </c:pt>
                <c:pt idx="85">
                  <c:v>1758.6</c:v>
                </c:pt>
                <c:pt idx="86">
                  <c:v>1900.5</c:v>
                </c:pt>
                <c:pt idx="87">
                  <c:v>1975.7</c:v>
                </c:pt>
                <c:pt idx="88">
                  <c:v>3306.3</c:v>
                </c:pt>
                <c:pt idx="89">
                  <c:v>4916.6000000000004</c:v>
                </c:pt>
              </c:numCache>
            </c:numRef>
          </c:val>
        </c:ser>
        <c:ser>
          <c:idx val="80"/>
          <c:order val="80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Sheet1!$CD$11:$CD$100</c:f>
              <c:numCache>
                <c:formatCode>#,##0.00</c:formatCode>
                <c:ptCount val="90"/>
                <c:pt idx="0" formatCode="General">
                  <c:v>81</c:v>
                </c:pt>
                <c:pt idx="1">
                  <c:v>1496.9</c:v>
                </c:pt>
                <c:pt idx="2">
                  <c:v>1566.4</c:v>
                </c:pt>
                <c:pt idx="3">
                  <c:v>1425.2</c:v>
                </c:pt>
                <c:pt idx="4">
                  <c:v>1451.8</c:v>
                </c:pt>
                <c:pt idx="5">
                  <c:v>1533.2</c:v>
                </c:pt>
                <c:pt idx="6">
                  <c:v>1433</c:v>
                </c:pt>
                <c:pt idx="7">
                  <c:v>1552.9</c:v>
                </c:pt>
                <c:pt idx="8">
                  <c:v>1635.2</c:v>
                </c:pt>
                <c:pt idx="9">
                  <c:v>1425.3</c:v>
                </c:pt>
                <c:pt idx="10">
                  <c:v>1545.4</c:v>
                </c:pt>
                <c:pt idx="11">
                  <c:v>1368.4</c:v>
                </c:pt>
                <c:pt idx="12">
                  <c:v>1491.3</c:v>
                </c:pt>
                <c:pt idx="13">
                  <c:v>1414.1</c:v>
                </c:pt>
                <c:pt idx="14">
                  <c:v>1465.3</c:v>
                </c:pt>
                <c:pt idx="15">
                  <c:v>1547.8</c:v>
                </c:pt>
                <c:pt idx="16">
                  <c:v>1422.7</c:v>
                </c:pt>
                <c:pt idx="17">
                  <c:v>1522.1</c:v>
                </c:pt>
                <c:pt idx="18">
                  <c:v>1461.3</c:v>
                </c:pt>
                <c:pt idx="19">
                  <c:v>1444.3</c:v>
                </c:pt>
                <c:pt idx="20">
                  <c:v>1578.3</c:v>
                </c:pt>
                <c:pt idx="21">
                  <c:v>1663.3</c:v>
                </c:pt>
                <c:pt idx="22">
                  <c:v>1561.8</c:v>
                </c:pt>
                <c:pt idx="23">
                  <c:v>1650.7</c:v>
                </c:pt>
                <c:pt idx="24">
                  <c:v>1540.8</c:v>
                </c:pt>
                <c:pt idx="25">
                  <c:v>1675</c:v>
                </c:pt>
                <c:pt idx="26">
                  <c:v>1604.6</c:v>
                </c:pt>
                <c:pt idx="27">
                  <c:v>1708.8</c:v>
                </c:pt>
                <c:pt idx="28">
                  <c:v>1658.2</c:v>
                </c:pt>
                <c:pt idx="29">
                  <c:v>1911.6</c:v>
                </c:pt>
                <c:pt idx="30">
                  <c:v>1783.8</c:v>
                </c:pt>
                <c:pt idx="31">
                  <c:v>1781.9</c:v>
                </c:pt>
                <c:pt idx="32">
                  <c:v>1633.4</c:v>
                </c:pt>
                <c:pt idx="33">
                  <c:v>1685.9</c:v>
                </c:pt>
                <c:pt idx="34">
                  <c:v>1690.6</c:v>
                </c:pt>
                <c:pt idx="35">
                  <c:v>1880.3</c:v>
                </c:pt>
                <c:pt idx="36">
                  <c:v>1738.9</c:v>
                </c:pt>
                <c:pt idx="37">
                  <c:v>1721.4</c:v>
                </c:pt>
                <c:pt idx="38">
                  <c:v>1892.5</c:v>
                </c:pt>
                <c:pt idx="39">
                  <c:v>1829.4</c:v>
                </c:pt>
                <c:pt idx="40">
                  <c:v>1625.7</c:v>
                </c:pt>
                <c:pt idx="41">
                  <c:v>1800.1</c:v>
                </c:pt>
                <c:pt idx="42">
                  <c:v>1954.3</c:v>
                </c:pt>
                <c:pt idx="43">
                  <c:v>1689.4</c:v>
                </c:pt>
                <c:pt idx="44">
                  <c:v>1999.5</c:v>
                </c:pt>
                <c:pt idx="45">
                  <c:v>2036.6</c:v>
                </c:pt>
                <c:pt idx="46">
                  <c:v>2001.9</c:v>
                </c:pt>
                <c:pt idx="47">
                  <c:v>1980.5</c:v>
                </c:pt>
                <c:pt idx="48">
                  <c:v>1707.1</c:v>
                </c:pt>
                <c:pt idx="49">
                  <c:v>1902.8</c:v>
                </c:pt>
                <c:pt idx="50">
                  <c:v>2192.8000000000002</c:v>
                </c:pt>
                <c:pt idx="51">
                  <c:v>3125.4</c:v>
                </c:pt>
                <c:pt idx="52">
                  <c:v>2955.2</c:v>
                </c:pt>
                <c:pt idx="53">
                  <c:v>2956.6</c:v>
                </c:pt>
                <c:pt idx="54">
                  <c:v>2824.9</c:v>
                </c:pt>
                <c:pt idx="55">
                  <c:v>2526.3000000000002</c:v>
                </c:pt>
                <c:pt idx="56">
                  <c:v>1816.6</c:v>
                </c:pt>
                <c:pt idx="57">
                  <c:v>1875.2</c:v>
                </c:pt>
                <c:pt idx="58">
                  <c:v>1542.2</c:v>
                </c:pt>
                <c:pt idx="59">
                  <c:v>1576.9</c:v>
                </c:pt>
                <c:pt idx="60">
                  <c:v>1429.6</c:v>
                </c:pt>
                <c:pt idx="61">
                  <c:v>1471.3</c:v>
                </c:pt>
                <c:pt idx="62">
                  <c:v>1379.3</c:v>
                </c:pt>
                <c:pt idx="63">
                  <c:v>1518.4</c:v>
                </c:pt>
                <c:pt idx="64">
                  <c:v>1468.5</c:v>
                </c:pt>
                <c:pt idx="65">
                  <c:v>1447.7</c:v>
                </c:pt>
                <c:pt idx="66">
                  <c:v>1446.2</c:v>
                </c:pt>
                <c:pt idx="67">
                  <c:v>1271.0999999999999</c:v>
                </c:pt>
                <c:pt idx="68">
                  <c:v>1432.5</c:v>
                </c:pt>
                <c:pt idx="69">
                  <c:v>1351.2</c:v>
                </c:pt>
                <c:pt idx="70">
                  <c:v>1399.6</c:v>
                </c:pt>
                <c:pt idx="71">
                  <c:v>1476.3</c:v>
                </c:pt>
                <c:pt idx="72">
                  <c:v>1483.4</c:v>
                </c:pt>
                <c:pt idx="73">
                  <c:v>1362</c:v>
                </c:pt>
                <c:pt idx="74">
                  <c:v>1525.7</c:v>
                </c:pt>
                <c:pt idx="75">
                  <c:v>1456.1</c:v>
                </c:pt>
                <c:pt idx="76">
                  <c:v>1323.3</c:v>
                </c:pt>
                <c:pt idx="77">
                  <c:v>1619</c:v>
                </c:pt>
                <c:pt idx="78">
                  <c:v>1545.6</c:v>
                </c:pt>
                <c:pt idx="79">
                  <c:v>1490.4</c:v>
                </c:pt>
                <c:pt idx="80">
                  <c:v>1605.8</c:v>
                </c:pt>
                <c:pt idx="81">
                  <c:v>1521.2</c:v>
                </c:pt>
                <c:pt idx="82">
                  <c:v>1701.6</c:v>
                </c:pt>
                <c:pt idx="83">
                  <c:v>1787.6</c:v>
                </c:pt>
                <c:pt idx="84">
                  <c:v>2080.3000000000002</c:v>
                </c:pt>
                <c:pt idx="85">
                  <c:v>1769.9</c:v>
                </c:pt>
                <c:pt idx="86">
                  <c:v>1762.5</c:v>
                </c:pt>
                <c:pt idx="87">
                  <c:v>1819</c:v>
                </c:pt>
                <c:pt idx="88">
                  <c:v>2971.8</c:v>
                </c:pt>
                <c:pt idx="89">
                  <c:v>5409</c:v>
                </c:pt>
              </c:numCache>
            </c:numRef>
          </c:val>
        </c:ser>
        <c:ser>
          <c:idx val="81"/>
          <c:order val="81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Sheet1!$CE$11:$CE$100</c:f>
              <c:numCache>
                <c:formatCode>#,##0.00</c:formatCode>
                <c:ptCount val="90"/>
                <c:pt idx="0" formatCode="General">
                  <c:v>82</c:v>
                </c:pt>
                <c:pt idx="1">
                  <c:v>1459.5</c:v>
                </c:pt>
                <c:pt idx="2">
                  <c:v>1509.5</c:v>
                </c:pt>
                <c:pt idx="3">
                  <c:v>1525.3</c:v>
                </c:pt>
                <c:pt idx="4">
                  <c:v>1367.3</c:v>
                </c:pt>
                <c:pt idx="5">
                  <c:v>1400.2</c:v>
                </c:pt>
                <c:pt idx="6">
                  <c:v>1709.3</c:v>
                </c:pt>
                <c:pt idx="7">
                  <c:v>1400</c:v>
                </c:pt>
                <c:pt idx="8">
                  <c:v>1323.2</c:v>
                </c:pt>
                <c:pt idx="9">
                  <c:v>1409.7</c:v>
                </c:pt>
                <c:pt idx="10">
                  <c:v>1484</c:v>
                </c:pt>
                <c:pt idx="11">
                  <c:v>1465</c:v>
                </c:pt>
                <c:pt idx="12">
                  <c:v>1304.7</c:v>
                </c:pt>
                <c:pt idx="13">
                  <c:v>1604.7</c:v>
                </c:pt>
                <c:pt idx="14">
                  <c:v>1448.5</c:v>
                </c:pt>
                <c:pt idx="15">
                  <c:v>1476.5</c:v>
                </c:pt>
                <c:pt idx="16">
                  <c:v>1545.2</c:v>
                </c:pt>
                <c:pt idx="17">
                  <c:v>1660.4</c:v>
                </c:pt>
                <c:pt idx="18">
                  <c:v>1665.1</c:v>
                </c:pt>
                <c:pt idx="19">
                  <c:v>1831.9</c:v>
                </c:pt>
                <c:pt idx="20">
                  <c:v>1573.6</c:v>
                </c:pt>
                <c:pt idx="21">
                  <c:v>1506.7</c:v>
                </c:pt>
                <c:pt idx="22">
                  <c:v>1520</c:v>
                </c:pt>
                <c:pt idx="23">
                  <c:v>1603.2</c:v>
                </c:pt>
                <c:pt idx="24">
                  <c:v>1650.7</c:v>
                </c:pt>
                <c:pt idx="25">
                  <c:v>1472.7</c:v>
                </c:pt>
                <c:pt idx="26">
                  <c:v>1761</c:v>
                </c:pt>
                <c:pt idx="27">
                  <c:v>1851.1</c:v>
                </c:pt>
                <c:pt idx="28">
                  <c:v>1580.6</c:v>
                </c:pt>
                <c:pt idx="29">
                  <c:v>1721</c:v>
                </c:pt>
                <c:pt idx="30">
                  <c:v>1836.5</c:v>
                </c:pt>
                <c:pt idx="31">
                  <c:v>1694.7</c:v>
                </c:pt>
                <c:pt idx="32">
                  <c:v>1679.8</c:v>
                </c:pt>
                <c:pt idx="33">
                  <c:v>1737.9</c:v>
                </c:pt>
                <c:pt idx="34">
                  <c:v>1420.5</c:v>
                </c:pt>
                <c:pt idx="35">
                  <c:v>1718.9</c:v>
                </c:pt>
                <c:pt idx="36">
                  <c:v>1890.9</c:v>
                </c:pt>
                <c:pt idx="37">
                  <c:v>2245.3000000000002</c:v>
                </c:pt>
                <c:pt idx="38">
                  <c:v>2055.8000000000002</c:v>
                </c:pt>
                <c:pt idx="39">
                  <c:v>1965.1</c:v>
                </c:pt>
                <c:pt idx="40">
                  <c:v>1733.7</c:v>
                </c:pt>
                <c:pt idx="41">
                  <c:v>1680.6</c:v>
                </c:pt>
                <c:pt idx="42">
                  <c:v>1853.6</c:v>
                </c:pt>
                <c:pt idx="43">
                  <c:v>1788.6</c:v>
                </c:pt>
                <c:pt idx="44">
                  <c:v>1767.4</c:v>
                </c:pt>
                <c:pt idx="45">
                  <c:v>2100.8000000000002</c:v>
                </c:pt>
                <c:pt idx="46">
                  <c:v>2264.9</c:v>
                </c:pt>
                <c:pt idx="47">
                  <c:v>2013.2</c:v>
                </c:pt>
                <c:pt idx="48">
                  <c:v>1910.1</c:v>
                </c:pt>
                <c:pt idx="49">
                  <c:v>2490.6999999999998</c:v>
                </c:pt>
                <c:pt idx="50">
                  <c:v>1938</c:v>
                </c:pt>
                <c:pt idx="51">
                  <c:v>2157.1</c:v>
                </c:pt>
                <c:pt idx="52">
                  <c:v>2330.1999999999998</c:v>
                </c:pt>
                <c:pt idx="53">
                  <c:v>2037.2</c:v>
                </c:pt>
                <c:pt idx="54">
                  <c:v>1650.1</c:v>
                </c:pt>
                <c:pt idx="55">
                  <c:v>1653.8</c:v>
                </c:pt>
                <c:pt idx="56">
                  <c:v>1930.8</c:v>
                </c:pt>
                <c:pt idx="57">
                  <c:v>1825.6</c:v>
                </c:pt>
                <c:pt idx="58">
                  <c:v>1449.9</c:v>
                </c:pt>
                <c:pt idx="59">
                  <c:v>1440.1</c:v>
                </c:pt>
                <c:pt idx="60">
                  <c:v>1416.3</c:v>
                </c:pt>
                <c:pt idx="61">
                  <c:v>1439.2</c:v>
                </c:pt>
                <c:pt idx="62">
                  <c:v>1463.3</c:v>
                </c:pt>
                <c:pt idx="63">
                  <c:v>1500.5</c:v>
                </c:pt>
                <c:pt idx="64">
                  <c:v>1565.6</c:v>
                </c:pt>
                <c:pt idx="65">
                  <c:v>1561.7</c:v>
                </c:pt>
                <c:pt idx="66">
                  <c:v>1489.4</c:v>
                </c:pt>
                <c:pt idx="67">
                  <c:v>1381.5</c:v>
                </c:pt>
                <c:pt idx="68">
                  <c:v>1253.2</c:v>
                </c:pt>
                <c:pt idx="69">
                  <c:v>1425.5</c:v>
                </c:pt>
                <c:pt idx="70">
                  <c:v>1422.6</c:v>
                </c:pt>
                <c:pt idx="71">
                  <c:v>1411.8</c:v>
                </c:pt>
                <c:pt idx="72">
                  <c:v>1421.2</c:v>
                </c:pt>
                <c:pt idx="73">
                  <c:v>1831.9</c:v>
                </c:pt>
                <c:pt idx="74">
                  <c:v>1807.9</c:v>
                </c:pt>
                <c:pt idx="75">
                  <c:v>1349.9</c:v>
                </c:pt>
                <c:pt idx="76">
                  <c:v>1364.3</c:v>
                </c:pt>
                <c:pt idx="77">
                  <c:v>1519.2</c:v>
                </c:pt>
                <c:pt idx="78">
                  <c:v>1492.9</c:v>
                </c:pt>
                <c:pt idx="79">
                  <c:v>1411.9</c:v>
                </c:pt>
                <c:pt idx="80">
                  <c:v>1535.5</c:v>
                </c:pt>
                <c:pt idx="81">
                  <c:v>1456.8</c:v>
                </c:pt>
                <c:pt idx="82">
                  <c:v>1604.3</c:v>
                </c:pt>
                <c:pt idx="83">
                  <c:v>1775</c:v>
                </c:pt>
                <c:pt idx="84">
                  <c:v>1611.2</c:v>
                </c:pt>
                <c:pt idx="85">
                  <c:v>1740.8</c:v>
                </c:pt>
                <c:pt idx="86">
                  <c:v>1727.4</c:v>
                </c:pt>
                <c:pt idx="87">
                  <c:v>1890.3</c:v>
                </c:pt>
                <c:pt idx="88">
                  <c:v>2352.8000000000002</c:v>
                </c:pt>
                <c:pt idx="89">
                  <c:v>3663.7</c:v>
                </c:pt>
              </c:numCache>
            </c:numRef>
          </c:val>
        </c:ser>
        <c:ser>
          <c:idx val="82"/>
          <c:order val="82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Sheet1!$CF$11:$CF$100</c:f>
              <c:numCache>
                <c:formatCode>#,##0.00</c:formatCode>
                <c:ptCount val="90"/>
                <c:pt idx="0" formatCode="General">
                  <c:v>83</c:v>
                </c:pt>
                <c:pt idx="1">
                  <c:v>1876</c:v>
                </c:pt>
                <c:pt idx="2">
                  <c:v>1673.1</c:v>
                </c:pt>
                <c:pt idx="3">
                  <c:v>1648.2</c:v>
                </c:pt>
                <c:pt idx="4">
                  <c:v>1651.6</c:v>
                </c:pt>
                <c:pt idx="5">
                  <c:v>1748.4</c:v>
                </c:pt>
                <c:pt idx="6">
                  <c:v>1753</c:v>
                </c:pt>
                <c:pt idx="7">
                  <c:v>1647.9</c:v>
                </c:pt>
                <c:pt idx="8">
                  <c:v>1518.6</c:v>
                </c:pt>
                <c:pt idx="9">
                  <c:v>1556.4</c:v>
                </c:pt>
                <c:pt idx="10">
                  <c:v>1536.6</c:v>
                </c:pt>
                <c:pt idx="11">
                  <c:v>1629.2</c:v>
                </c:pt>
                <c:pt idx="12">
                  <c:v>1432.1</c:v>
                </c:pt>
                <c:pt idx="13">
                  <c:v>1651.9</c:v>
                </c:pt>
                <c:pt idx="14">
                  <c:v>1605.7</c:v>
                </c:pt>
                <c:pt idx="15">
                  <c:v>1526.2</c:v>
                </c:pt>
                <c:pt idx="16">
                  <c:v>1647.5</c:v>
                </c:pt>
                <c:pt idx="17">
                  <c:v>1672.9</c:v>
                </c:pt>
                <c:pt idx="18">
                  <c:v>1797.1</c:v>
                </c:pt>
                <c:pt idx="19">
                  <c:v>1890.4</c:v>
                </c:pt>
                <c:pt idx="20">
                  <c:v>1647.3</c:v>
                </c:pt>
                <c:pt idx="21">
                  <c:v>1763</c:v>
                </c:pt>
                <c:pt idx="22">
                  <c:v>1818.5</c:v>
                </c:pt>
                <c:pt idx="23">
                  <c:v>1546.8</c:v>
                </c:pt>
                <c:pt idx="24">
                  <c:v>1599.6</c:v>
                </c:pt>
                <c:pt idx="25">
                  <c:v>1524.4</c:v>
                </c:pt>
                <c:pt idx="26">
                  <c:v>1652.7</c:v>
                </c:pt>
                <c:pt idx="27">
                  <c:v>1668.3</c:v>
                </c:pt>
                <c:pt idx="28">
                  <c:v>1580.1</c:v>
                </c:pt>
                <c:pt idx="29">
                  <c:v>1521.6</c:v>
                </c:pt>
                <c:pt idx="30">
                  <c:v>1697</c:v>
                </c:pt>
                <c:pt idx="31">
                  <c:v>1689.1</c:v>
                </c:pt>
                <c:pt idx="32">
                  <c:v>1530.8</c:v>
                </c:pt>
                <c:pt idx="33">
                  <c:v>1682.7</c:v>
                </c:pt>
                <c:pt idx="34">
                  <c:v>1658.6</c:v>
                </c:pt>
                <c:pt idx="35">
                  <c:v>1748.7</c:v>
                </c:pt>
                <c:pt idx="36">
                  <c:v>1910.6</c:v>
                </c:pt>
                <c:pt idx="37">
                  <c:v>2677.6</c:v>
                </c:pt>
                <c:pt idx="38">
                  <c:v>2470.1999999999998</c:v>
                </c:pt>
                <c:pt idx="39">
                  <c:v>2227.6</c:v>
                </c:pt>
                <c:pt idx="40">
                  <c:v>1773.3</c:v>
                </c:pt>
                <c:pt idx="41">
                  <c:v>1814</c:v>
                </c:pt>
                <c:pt idx="42">
                  <c:v>1828.8</c:v>
                </c:pt>
                <c:pt idx="43">
                  <c:v>1671.2</c:v>
                </c:pt>
                <c:pt idx="44">
                  <c:v>2015</c:v>
                </c:pt>
                <c:pt idx="45">
                  <c:v>2088.6</c:v>
                </c:pt>
                <c:pt idx="46">
                  <c:v>1730.5</c:v>
                </c:pt>
                <c:pt idx="47">
                  <c:v>1809.4</c:v>
                </c:pt>
                <c:pt idx="48">
                  <c:v>1970.1</c:v>
                </c:pt>
                <c:pt idx="49">
                  <c:v>2064.6999999999998</c:v>
                </c:pt>
                <c:pt idx="50">
                  <c:v>1746.8</c:v>
                </c:pt>
                <c:pt idx="51">
                  <c:v>1605.8</c:v>
                </c:pt>
                <c:pt idx="52">
                  <c:v>1814.2</c:v>
                </c:pt>
                <c:pt idx="53">
                  <c:v>1595.7</c:v>
                </c:pt>
                <c:pt idx="54">
                  <c:v>1673.9</c:v>
                </c:pt>
                <c:pt idx="55">
                  <c:v>1657.6</c:v>
                </c:pt>
                <c:pt idx="56">
                  <c:v>1561.8</c:v>
                </c:pt>
                <c:pt idx="57">
                  <c:v>1645.4</c:v>
                </c:pt>
                <c:pt idx="58">
                  <c:v>1717.8</c:v>
                </c:pt>
                <c:pt idx="59">
                  <c:v>1474.9</c:v>
                </c:pt>
                <c:pt idx="60">
                  <c:v>1497.8</c:v>
                </c:pt>
                <c:pt idx="61">
                  <c:v>1621.8</c:v>
                </c:pt>
                <c:pt idx="62">
                  <c:v>1593.4</c:v>
                </c:pt>
                <c:pt idx="63">
                  <c:v>1414.5</c:v>
                </c:pt>
                <c:pt idx="64">
                  <c:v>1439.9</c:v>
                </c:pt>
                <c:pt idx="65">
                  <c:v>1507</c:v>
                </c:pt>
                <c:pt idx="66">
                  <c:v>1631</c:v>
                </c:pt>
                <c:pt idx="67">
                  <c:v>1516.1</c:v>
                </c:pt>
                <c:pt idx="68">
                  <c:v>1371.6</c:v>
                </c:pt>
                <c:pt idx="69">
                  <c:v>1339.5</c:v>
                </c:pt>
                <c:pt idx="70">
                  <c:v>1392.2</c:v>
                </c:pt>
                <c:pt idx="71">
                  <c:v>1405.6</c:v>
                </c:pt>
                <c:pt idx="72">
                  <c:v>1489.1</c:v>
                </c:pt>
                <c:pt idx="73">
                  <c:v>1854</c:v>
                </c:pt>
                <c:pt idx="74">
                  <c:v>1668.6</c:v>
                </c:pt>
                <c:pt idx="75">
                  <c:v>1483.2</c:v>
                </c:pt>
                <c:pt idx="76">
                  <c:v>1586.7</c:v>
                </c:pt>
                <c:pt idx="77">
                  <c:v>1609.4</c:v>
                </c:pt>
                <c:pt idx="78">
                  <c:v>1516.9</c:v>
                </c:pt>
                <c:pt idx="79">
                  <c:v>1281.3</c:v>
                </c:pt>
                <c:pt idx="80">
                  <c:v>1442.6</c:v>
                </c:pt>
                <c:pt idx="81">
                  <c:v>1501.9</c:v>
                </c:pt>
                <c:pt idx="82">
                  <c:v>1691.6</c:v>
                </c:pt>
                <c:pt idx="83">
                  <c:v>1701.5</c:v>
                </c:pt>
                <c:pt idx="84">
                  <c:v>1785.9</c:v>
                </c:pt>
                <c:pt idx="85">
                  <c:v>1690.6</c:v>
                </c:pt>
                <c:pt idx="86">
                  <c:v>1584.5</c:v>
                </c:pt>
                <c:pt idx="87">
                  <c:v>1694.6</c:v>
                </c:pt>
                <c:pt idx="88">
                  <c:v>2590.5</c:v>
                </c:pt>
                <c:pt idx="89">
                  <c:v>4107.9000000000005</c:v>
                </c:pt>
              </c:numCache>
            </c:numRef>
          </c:val>
        </c:ser>
        <c:ser>
          <c:idx val="83"/>
          <c:order val="83"/>
          <c:cat>
            <c:strRef>
              <c:f>Sheet1!$A$11:$A$100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Sheet1!$CG$11:$CG$100</c:f>
              <c:numCache>
                <c:formatCode>#,##0.00</c:formatCode>
                <c:ptCount val="90"/>
                <c:pt idx="0" formatCode="General">
                  <c:v>84</c:v>
                </c:pt>
                <c:pt idx="1">
                  <c:v>1698.8</c:v>
                </c:pt>
                <c:pt idx="2">
                  <c:v>1704.7</c:v>
                </c:pt>
                <c:pt idx="3">
                  <c:v>1697.2</c:v>
                </c:pt>
                <c:pt idx="4">
                  <c:v>2081.3000000000002</c:v>
                </c:pt>
                <c:pt idx="5">
                  <c:v>2186.3000000000002</c:v>
                </c:pt>
                <c:pt idx="6">
                  <c:v>2117.6</c:v>
                </c:pt>
                <c:pt idx="7">
                  <c:v>2137.1999999999998</c:v>
                </c:pt>
                <c:pt idx="8">
                  <c:v>2104.4</c:v>
                </c:pt>
                <c:pt idx="9">
                  <c:v>1937.6</c:v>
                </c:pt>
                <c:pt idx="10">
                  <c:v>1975.1</c:v>
                </c:pt>
                <c:pt idx="11">
                  <c:v>2673.1</c:v>
                </c:pt>
                <c:pt idx="12">
                  <c:v>2551.1</c:v>
                </c:pt>
                <c:pt idx="13">
                  <c:v>2678.9</c:v>
                </c:pt>
                <c:pt idx="14">
                  <c:v>2170.6</c:v>
                </c:pt>
                <c:pt idx="15">
                  <c:v>2061.1999999999998</c:v>
                </c:pt>
                <c:pt idx="16">
                  <c:v>2258.8000000000002</c:v>
                </c:pt>
                <c:pt idx="17">
                  <c:v>2884.6</c:v>
                </c:pt>
                <c:pt idx="18">
                  <c:v>2997.2</c:v>
                </c:pt>
                <c:pt idx="19">
                  <c:v>2568.1999999999998</c:v>
                </c:pt>
                <c:pt idx="20">
                  <c:v>2369.4</c:v>
                </c:pt>
                <c:pt idx="21">
                  <c:v>1841.2</c:v>
                </c:pt>
                <c:pt idx="22">
                  <c:v>2504.3000000000002</c:v>
                </c:pt>
                <c:pt idx="23">
                  <c:v>2073</c:v>
                </c:pt>
                <c:pt idx="24">
                  <c:v>1678.1</c:v>
                </c:pt>
                <c:pt idx="25">
                  <c:v>1814.3</c:v>
                </c:pt>
                <c:pt idx="26">
                  <c:v>1849</c:v>
                </c:pt>
                <c:pt idx="27">
                  <c:v>1594.1</c:v>
                </c:pt>
                <c:pt idx="28">
                  <c:v>1620.8</c:v>
                </c:pt>
                <c:pt idx="29">
                  <c:v>1708.2</c:v>
                </c:pt>
                <c:pt idx="30">
                  <c:v>1886.1</c:v>
                </c:pt>
                <c:pt idx="31">
                  <c:v>1864.3</c:v>
                </c:pt>
                <c:pt idx="32">
                  <c:v>1699.7</c:v>
                </c:pt>
                <c:pt idx="33">
                  <c:v>1752.1</c:v>
                </c:pt>
                <c:pt idx="34">
                  <c:v>1708.3</c:v>
                </c:pt>
                <c:pt idx="35">
                  <c:v>1812.2</c:v>
                </c:pt>
                <c:pt idx="36">
                  <c:v>1566.9</c:v>
                </c:pt>
                <c:pt idx="37">
                  <c:v>2080.6999999999998</c:v>
                </c:pt>
                <c:pt idx="38">
                  <c:v>2122.9</c:v>
                </c:pt>
                <c:pt idx="39">
                  <c:v>1954</c:v>
                </c:pt>
                <c:pt idx="40">
                  <c:v>1827.5</c:v>
                </c:pt>
                <c:pt idx="41">
                  <c:v>1903.1</c:v>
                </c:pt>
                <c:pt idx="42">
                  <c:v>1639</c:v>
                </c:pt>
                <c:pt idx="43">
                  <c:v>1616.3</c:v>
                </c:pt>
                <c:pt idx="44">
                  <c:v>1716.5</c:v>
                </c:pt>
                <c:pt idx="45">
                  <c:v>1865.4</c:v>
                </c:pt>
                <c:pt idx="46">
                  <c:v>1747.3</c:v>
                </c:pt>
                <c:pt idx="47">
                  <c:v>1851.9</c:v>
                </c:pt>
                <c:pt idx="48">
                  <c:v>2127.6</c:v>
                </c:pt>
                <c:pt idx="49">
                  <c:v>1967.4</c:v>
                </c:pt>
                <c:pt idx="50">
                  <c:v>1830.7</c:v>
                </c:pt>
                <c:pt idx="51">
                  <c:v>1590.7</c:v>
                </c:pt>
                <c:pt idx="52">
                  <c:v>1843.5</c:v>
                </c:pt>
                <c:pt idx="53">
                  <c:v>1596</c:v>
                </c:pt>
                <c:pt idx="54">
                  <c:v>1493.9</c:v>
                </c:pt>
                <c:pt idx="55">
                  <c:v>1574.1</c:v>
                </c:pt>
                <c:pt idx="56">
                  <c:v>1586.8</c:v>
                </c:pt>
                <c:pt idx="57">
                  <c:v>1549.9</c:v>
                </c:pt>
                <c:pt idx="58">
                  <c:v>1673.8</c:v>
                </c:pt>
                <c:pt idx="59">
                  <c:v>1563.7</c:v>
                </c:pt>
                <c:pt idx="60">
                  <c:v>1410.2</c:v>
                </c:pt>
                <c:pt idx="61">
                  <c:v>1528</c:v>
                </c:pt>
                <c:pt idx="62">
                  <c:v>1554.4</c:v>
                </c:pt>
                <c:pt idx="63">
                  <c:v>1639.5</c:v>
                </c:pt>
                <c:pt idx="64">
                  <c:v>1595.9</c:v>
                </c:pt>
                <c:pt idx="65">
                  <c:v>1569.6</c:v>
                </c:pt>
                <c:pt idx="66">
                  <c:v>1322</c:v>
                </c:pt>
                <c:pt idx="67">
                  <c:v>1448.7</c:v>
                </c:pt>
                <c:pt idx="68">
                  <c:v>1746.3</c:v>
                </c:pt>
                <c:pt idx="69">
                  <c:v>1513.7</c:v>
                </c:pt>
                <c:pt idx="70">
                  <c:v>1473.8</c:v>
                </c:pt>
                <c:pt idx="71">
                  <c:v>1715</c:v>
                </c:pt>
                <c:pt idx="72">
                  <c:v>1859.1</c:v>
                </c:pt>
                <c:pt idx="73">
                  <c:v>1509.7</c:v>
                </c:pt>
                <c:pt idx="74">
                  <c:v>1636.6</c:v>
                </c:pt>
                <c:pt idx="75">
                  <c:v>1702.8</c:v>
                </c:pt>
                <c:pt idx="76">
                  <c:v>1558</c:v>
                </c:pt>
                <c:pt idx="77">
                  <c:v>1570.2</c:v>
                </c:pt>
                <c:pt idx="78">
                  <c:v>1551.2</c:v>
                </c:pt>
                <c:pt idx="79">
                  <c:v>1547.3</c:v>
                </c:pt>
                <c:pt idx="80">
                  <c:v>1648.8</c:v>
                </c:pt>
                <c:pt idx="81">
                  <c:v>1457.2</c:v>
                </c:pt>
                <c:pt idx="82">
                  <c:v>1565.3</c:v>
                </c:pt>
                <c:pt idx="83">
                  <c:v>1777.1</c:v>
                </c:pt>
                <c:pt idx="84">
                  <c:v>1644.8</c:v>
                </c:pt>
                <c:pt idx="85">
                  <c:v>1586.3</c:v>
                </c:pt>
                <c:pt idx="86">
                  <c:v>1527.8</c:v>
                </c:pt>
                <c:pt idx="87">
                  <c:v>1774.3</c:v>
                </c:pt>
                <c:pt idx="88">
                  <c:v>2493.4</c:v>
                </c:pt>
                <c:pt idx="89">
                  <c:v>4237.4000000000005</c:v>
                </c:pt>
              </c:numCache>
            </c:numRef>
          </c:val>
        </c:ser>
        <c:bandFmts>
          <c:bandFmt>
            <c:idx val="0"/>
          </c:bandFmt>
          <c:bandFmt>
            <c:idx val="1"/>
          </c:bandFmt>
          <c:bandFmt>
            <c:idx val="2"/>
          </c:bandFmt>
          <c:bandFmt>
            <c:idx val="3"/>
          </c:bandFmt>
          <c:bandFmt>
            <c:idx val="4"/>
          </c:bandFmt>
          <c:bandFmt>
            <c:idx val="5"/>
          </c:bandFmt>
          <c:bandFmt>
            <c:idx val="6"/>
          </c:bandFmt>
          <c:bandFmt>
            <c:idx val="7"/>
          </c:bandFmt>
          <c:bandFmt>
            <c:idx val="8"/>
          </c:bandFmt>
          <c:bandFmt>
            <c:idx val="9"/>
          </c:bandFmt>
          <c:bandFmt>
            <c:idx val="10"/>
          </c:bandFmt>
          <c:bandFmt>
            <c:idx val="11"/>
          </c:bandFmt>
          <c:bandFmt>
            <c:idx val="12"/>
          </c:bandFmt>
          <c:bandFmt>
            <c:idx val="13"/>
          </c:bandFmt>
          <c:bandFmt>
            <c:idx val="14"/>
          </c:bandFmt>
          <c:bandFmt>
            <c:idx val="15"/>
          </c:bandFmt>
          <c:bandFmt>
            <c:idx val="16"/>
          </c:bandFmt>
          <c:bandFmt>
            <c:idx val="17"/>
          </c:bandFmt>
          <c:bandFmt>
            <c:idx val="18"/>
          </c:bandFmt>
          <c:bandFmt>
            <c:idx val="19"/>
          </c:bandFmt>
          <c:bandFmt>
            <c:idx val="20"/>
          </c:bandFmt>
          <c:bandFmt>
            <c:idx val="21"/>
          </c:bandFmt>
          <c:bandFmt>
            <c:idx val="22"/>
          </c:bandFmt>
          <c:bandFmt>
            <c:idx val="23"/>
          </c:bandFmt>
          <c:bandFmt>
            <c:idx val="24"/>
          </c:bandFmt>
        </c:bandFmts>
        <c:axId val="67068672"/>
        <c:axId val="67070592"/>
        <c:axId val="67020096"/>
      </c:surface3DChart>
      <c:catAx>
        <c:axId val="6706867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East</a:t>
                </a:r>
              </a:p>
            </c:rich>
          </c:tx>
          <c:layout/>
        </c:title>
        <c:tickLblPos val="none"/>
        <c:crossAx val="67070592"/>
        <c:crosses val="autoZero"/>
        <c:auto val="1"/>
        <c:lblAlgn val="ctr"/>
        <c:lblOffset val="100"/>
      </c:catAx>
      <c:valAx>
        <c:axId val="67070592"/>
        <c:scaling>
          <c:orientation val="minMax"/>
        </c:scaling>
        <c:axPos val="l"/>
        <c:majorGridlines/>
        <c:numFmt formatCode="General" sourceLinked="1"/>
        <c:tickLblPos val="nextTo"/>
        <c:crossAx val="67068672"/>
        <c:crosses val="autoZero"/>
        <c:crossBetween val="midCat"/>
        <c:majorUnit val="5000"/>
      </c:valAx>
      <c:serAx>
        <c:axId val="67020096"/>
        <c:scaling>
          <c:orientation val="minMax"/>
        </c:scaling>
        <c:delete val="1"/>
        <c:axPos val="b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Down</a:t>
                </a:r>
              </a:p>
            </c:rich>
          </c:tx>
          <c:layout/>
        </c:title>
        <c:tickLblPos val="none"/>
        <c:crossAx val="67070592"/>
        <c:crosses val="autoZero"/>
      </c:serAx>
      <c:spPr>
        <a:noFill/>
        <a:ln w="25400">
          <a:noFill/>
        </a:ln>
      </c:spPr>
    </c:plotArea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To Date Accum. uA-hrs</a:t>
            </a:r>
          </a:p>
        </c:rich>
      </c:tx>
      <c:layout>
        <c:manualLayout>
          <c:xMode val="edge"/>
          <c:yMode val="edge"/>
          <c:x val="0.36752175208868132"/>
          <c:y val="2.824858757062147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684983694129292"/>
          <c:y val="0.16572535186659881"/>
          <c:w val="0.67399347765171691"/>
          <c:h val="0.68550031908456754"/>
        </c:manualLayout>
      </c:layout>
      <c:lineChart>
        <c:grouping val="standard"/>
        <c:ser>
          <c:idx val="3"/>
          <c:order val="0"/>
          <c:tx>
            <c:v>FY2007</c:v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x"/>
            <c:size val="2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'Chart FY05-FY11'!$I$5:$I$102</c:f>
              <c:numCache>
                <c:formatCode>0.00</c:formatCode>
                <c:ptCount val="98"/>
                <c:pt idx="0">
                  <c:v>99</c:v>
                </c:pt>
                <c:pt idx="1">
                  <c:v>545</c:v>
                </c:pt>
                <c:pt idx="2">
                  <c:v>1734</c:v>
                </c:pt>
                <c:pt idx="3">
                  <c:v>3410</c:v>
                </c:pt>
                <c:pt idx="4">
                  <c:v>5108</c:v>
                </c:pt>
                <c:pt idx="5">
                  <c:v>6836</c:v>
                </c:pt>
                <c:pt idx="6">
                  <c:v>8470</c:v>
                </c:pt>
                <c:pt idx="7">
                  <c:v>9730</c:v>
                </c:pt>
                <c:pt idx="8">
                  <c:v>10994</c:v>
                </c:pt>
                <c:pt idx="9">
                  <c:v>12565</c:v>
                </c:pt>
                <c:pt idx="10">
                  <c:v>14187</c:v>
                </c:pt>
                <c:pt idx="11">
                  <c:v>15758</c:v>
                </c:pt>
                <c:pt idx="12">
                  <c:v>17281</c:v>
                </c:pt>
                <c:pt idx="13">
                  <c:v>19243</c:v>
                </c:pt>
                <c:pt idx="14">
                  <c:v>21240</c:v>
                </c:pt>
                <c:pt idx="15">
                  <c:v>23189</c:v>
                </c:pt>
                <c:pt idx="16">
                  <c:v>25383</c:v>
                </c:pt>
                <c:pt idx="17">
                  <c:v>27692</c:v>
                </c:pt>
                <c:pt idx="18">
                  <c:v>29994</c:v>
                </c:pt>
                <c:pt idx="19">
                  <c:v>32237</c:v>
                </c:pt>
                <c:pt idx="20">
                  <c:v>34172</c:v>
                </c:pt>
                <c:pt idx="21">
                  <c:v>35505</c:v>
                </c:pt>
                <c:pt idx="22">
                  <c:v>37845</c:v>
                </c:pt>
                <c:pt idx="23">
                  <c:v>40267</c:v>
                </c:pt>
                <c:pt idx="24">
                  <c:v>42614</c:v>
                </c:pt>
                <c:pt idx="25">
                  <c:v>45178</c:v>
                </c:pt>
                <c:pt idx="26">
                  <c:v>47454</c:v>
                </c:pt>
                <c:pt idx="27">
                  <c:v>49688</c:v>
                </c:pt>
                <c:pt idx="28">
                  <c:v>51832</c:v>
                </c:pt>
                <c:pt idx="29">
                  <c:v>53875</c:v>
                </c:pt>
                <c:pt idx="30">
                  <c:v>56077</c:v>
                </c:pt>
                <c:pt idx="31">
                  <c:v>58427</c:v>
                </c:pt>
                <c:pt idx="32">
                  <c:v>60569</c:v>
                </c:pt>
                <c:pt idx="33">
                  <c:v>62729</c:v>
                </c:pt>
                <c:pt idx="34">
                  <c:v>64813</c:v>
                </c:pt>
                <c:pt idx="35">
                  <c:v>66177</c:v>
                </c:pt>
                <c:pt idx="36">
                  <c:v>68340</c:v>
                </c:pt>
                <c:pt idx="37">
                  <c:v>70426</c:v>
                </c:pt>
                <c:pt idx="38">
                  <c:v>72467</c:v>
                </c:pt>
                <c:pt idx="39">
                  <c:v>74383</c:v>
                </c:pt>
                <c:pt idx="40">
                  <c:v>76018</c:v>
                </c:pt>
                <c:pt idx="41">
                  <c:v>78106</c:v>
                </c:pt>
                <c:pt idx="42">
                  <c:v>80293</c:v>
                </c:pt>
                <c:pt idx="43">
                  <c:v>82239</c:v>
                </c:pt>
                <c:pt idx="44">
                  <c:v>84463</c:v>
                </c:pt>
                <c:pt idx="45">
                  <c:v>86681</c:v>
                </c:pt>
                <c:pt idx="46">
                  <c:v>88892</c:v>
                </c:pt>
                <c:pt idx="47">
                  <c:v>91106</c:v>
                </c:pt>
                <c:pt idx="48">
                  <c:v>92918</c:v>
                </c:pt>
                <c:pt idx="49">
                  <c:v>95124</c:v>
                </c:pt>
                <c:pt idx="50">
                  <c:v>97340</c:v>
                </c:pt>
                <c:pt idx="51">
                  <c:v>99561</c:v>
                </c:pt>
                <c:pt idx="52">
                  <c:v>101740</c:v>
                </c:pt>
                <c:pt idx="53">
                  <c:v>103852</c:v>
                </c:pt>
                <c:pt idx="54">
                  <c:v>105797</c:v>
                </c:pt>
                <c:pt idx="55">
                  <c:v>107904</c:v>
                </c:pt>
                <c:pt idx="56">
                  <c:v>109996</c:v>
                </c:pt>
                <c:pt idx="57">
                  <c:v>112097</c:v>
                </c:pt>
                <c:pt idx="58">
                  <c:v>114295</c:v>
                </c:pt>
                <c:pt idx="59">
                  <c:v>116429</c:v>
                </c:pt>
                <c:pt idx="60">
                  <c:v>118397</c:v>
                </c:pt>
                <c:pt idx="61">
                  <c:v>120567</c:v>
                </c:pt>
                <c:pt idx="62">
                  <c:v>122053.38</c:v>
                </c:pt>
                <c:pt idx="63">
                  <c:v>124149.38</c:v>
                </c:pt>
                <c:pt idx="64">
                  <c:v>126226.38</c:v>
                </c:pt>
                <c:pt idx="65">
                  <c:v>128427.38</c:v>
                </c:pt>
                <c:pt idx="66">
                  <c:v>130342.38</c:v>
                </c:pt>
                <c:pt idx="67">
                  <c:v>132204.37999999998</c:v>
                </c:pt>
                <c:pt idx="68">
                  <c:v>134339.37999999998</c:v>
                </c:pt>
                <c:pt idx="69">
                  <c:v>136528.37999999998</c:v>
                </c:pt>
                <c:pt idx="70">
                  <c:v>138667.37999999998</c:v>
                </c:pt>
                <c:pt idx="71">
                  <c:v>140760.37999999998</c:v>
                </c:pt>
                <c:pt idx="72">
                  <c:v>142861.37999999998</c:v>
                </c:pt>
                <c:pt idx="73">
                  <c:v>144985.37999999998</c:v>
                </c:pt>
                <c:pt idx="74">
                  <c:v>147090.37999999998</c:v>
                </c:pt>
                <c:pt idx="75">
                  <c:v>149219.37999999998</c:v>
                </c:pt>
                <c:pt idx="76">
                  <c:v>151382.37999999998</c:v>
                </c:pt>
                <c:pt idx="77">
                  <c:v>153538.37999999998</c:v>
                </c:pt>
                <c:pt idx="78">
                  <c:v>155668.13920000001</c:v>
                </c:pt>
                <c:pt idx="79">
                  <c:v>157780.51579999999</c:v>
                </c:pt>
                <c:pt idx="80">
                  <c:v>159799.20000000001</c:v>
                </c:pt>
                <c:pt idx="81">
                  <c:v>161716.75139999998</c:v>
                </c:pt>
                <c:pt idx="82">
                  <c:v>163779.75139999998</c:v>
                </c:pt>
                <c:pt idx="83">
                  <c:v>165884.75139999998</c:v>
                </c:pt>
                <c:pt idx="84">
                  <c:v>167923.75139999998</c:v>
                </c:pt>
                <c:pt idx="85">
                  <c:v>169218.75139999998</c:v>
                </c:pt>
                <c:pt idx="86">
                  <c:v>171230.75139999998</c:v>
                </c:pt>
                <c:pt idx="87">
                  <c:v>173169.75139999998</c:v>
                </c:pt>
                <c:pt idx="88">
                  <c:v>175213.75139999998</c:v>
                </c:pt>
                <c:pt idx="89">
                  <c:v>177160.75139999998</c:v>
                </c:pt>
                <c:pt idx="90">
                  <c:v>179144.75139999998</c:v>
                </c:pt>
                <c:pt idx="91">
                  <c:v>181273.75139999998</c:v>
                </c:pt>
                <c:pt idx="92">
                  <c:v>183356.75139999998</c:v>
                </c:pt>
                <c:pt idx="93">
                  <c:v>184907.75139999998</c:v>
                </c:pt>
                <c:pt idx="94">
                  <c:v>187019.75139999998</c:v>
                </c:pt>
                <c:pt idx="95">
                  <c:v>188539.75139999998</c:v>
                </c:pt>
                <c:pt idx="96">
                  <c:v>190653.75139999998</c:v>
                </c:pt>
                <c:pt idx="97">
                  <c:v>191761.75139999998</c:v>
                </c:pt>
              </c:numCache>
            </c:numRef>
          </c:val>
        </c:ser>
        <c:ser>
          <c:idx val="5"/>
          <c:order val="1"/>
          <c:tx>
            <c:v>FY2008</c:v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val>
            <c:numRef>
              <c:f>'Chart FY05-FY11'!$K$5:$K$102</c:f>
              <c:numCache>
                <c:formatCode>0.00</c:formatCode>
                <c:ptCount val="98"/>
                <c:pt idx="0">
                  <c:v>458</c:v>
                </c:pt>
                <c:pt idx="1">
                  <c:v>1246</c:v>
                </c:pt>
                <c:pt idx="2">
                  <c:v>2346</c:v>
                </c:pt>
                <c:pt idx="3">
                  <c:v>3646</c:v>
                </c:pt>
                <c:pt idx="4">
                  <c:v>4953.67</c:v>
                </c:pt>
                <c:pt idx="5">
                  <c:v>6629.89</c:v>
                </c:pt>
                <c:pt idx="6">
                  <c:v>8861.2100000000009</c:v>
                </c:pt>
                <c:pt idx="7">
                  <c:v>10897.79</c:v>
                </c:pt>
                <c:pt idx="8">
                  <c:v>13048.12</c:v>
                </c:pt>
                <c:pt idx="9">
                  <c:v>15136.57</c:v>
                </c:pt>
                <c:pt idx="10">
                  <c:v>16961.12</c:v>
                </c:pt>
                <c:pt idx="11">
                  <c:v>19101.12</c:v>
                </c:pt>
                <c:pt idx="12">
                  <c:v>21026.12</c:v>
                </c:pt>
                <c:pt idx="13">
                  <c:v>23093.119999999992</c:v>
                </c:pt>
                <c:pt idx="14">
                  <c:v>25281.119999999992</c:v>
                </c:pt>
                <c:pt idx="15">
                  <c:v>27585.119999999992</c:v>
                </c:pt>
                <c:pt idx="16">
                  <c:v>29889.119999999992</c:v>
                </c:pt>
                <c:pt idx="17">
                  <c:v>32181.119999999992</c:v>
                </c:pt>
                <c:pt idx="18">
                  <c:v>34483.120000000003</c:v>
                </c:pt>
                <c:pt idx="19">
                  <c:v>36486.120000000003</c:v>
                </c:pt>
                <c:pt idx="20">
                  <c:v>38795.32</c:v>
                </c:pt>
                <c:pt idx="21">
                  <c:v>41081.22</c:v>
                </c:pt>
                <c:pt idx="22">
                  <c:v>43305.02</c:v>
                </c:pt>
                <c:pt idx="23">
                  <c:v>45530.82</c:v>
                </c:pt>
                <c:pt idx="24">
                  <c:v>47778.683199999999</c:v>
                </c:pt>
                <c:pt idx="25">
                  <c:v>50031.627099999998</c:v>
                </c:pt>
                <c:pt idx="26">
                  <c:v>52300.126500000006</c:v>
                </c:pt>
                <c:pt idx="27">
                  <c:v>54537.882900000011</c:v>
                </c:pt>
                <c:pt idx="28">
                  <c:v>56789.653399999996</c:v>
                </c:pt>
                <c:pt idx="29">
                  <c:v>59004.097200000004</c:v>
                </c:pt>
                <c:pt idx="30">
                  <c:v>61232.113099999995</c:v>
                </c:pt>
                <c:pt idx="31">
                  <c:v>63362.110700000005</c:v>
                </c:pt>
                <c:pt idx="32">
                  <c:v>65591.891200000013</c:v>
                </c:pt>
                <c:pt idx="33">
                  <c:v>67414.415899999993</c:v>
                </c:pt>
                <c:pt idx="34">
                  <c:v>69587.995700000014</c:v>
                </c:pt>
                <c:pt idx="35">
                  <c:v>71866.364400000006</c:v>
                </c:pt>
                <c:pt idx="36">
                  <c:v>74124.59090000001</c:v>
                </c:pt>
                <c:pt idx="37">
                  <c:v>76367.434700000013</c:v>
                </c:pt>
                <c:pt idx="38">
                  <c:v>78345.124700000029</c:v>
                </c:pt>
                <c:pt idx="39">
                  <c:v>80351.124700000029</c:v>
                </c:pt>
                <c:pt idx="40">
                  <c:v>82397.124700000029</c:v>
                </c:pt>
                <c:pt idx="41">
                  <c:v>84446.124700000029</c:v>
                </c:pt>
                <c:pt idx="42">
                  <c:v>86182.124700000029</c:v>
                </c:pt>
                <c:pt idx="43">
                  <c:v>87426.124700000029</c:v>
                </c:pt>
                <c:pt idx="44">
                  <c:v>88655.124700000029</c:v>
                </c:pt>
                <c:pt idx="45">
                  <c:v>89840.124700000029</c:v>
                </c:pt>
                <c:pt idx="46">
                  <c:v>89861.124700000029</c:v>
                </c:pt>
                <c:pt idx="47">
                  <c:v>89861.124700000029</c:v>
                </c:pt>
                <c:pt idx="48">
                  <c:v>90405.124700000029</c:v>
                </c:pt>
                <c:pt idx="49">
                  <c:v>91902.124700000029</c:v>
                </c:pt>
                <c:pt idx="50">
                  <c:v>93661.124700000029</c:v>
                </c:pt>
                <c:pt idx="51">
                  <c:v>95296.124700000029</c:v>
                </c:pt>
                <c:pt idx="52">
                  <c:v>96091.124700000029</c:v>
                </c:pt>
                <c:pt idx="53">
                  <c:v>97704.124700000029</c:v>
                </c:pt>
                <c:pt idx="54">
                  <c:v>99657.124700000029</c:v>
                </c:pt>
                <c:pt idx="55">
                  <c:v>101635.12470000003</c:v>
                </c:pt>
                <c:pt idx="56">
                  <c:v>103609.12470000003</c:v>
                </c:pt>
                <c:pt idx="57">
                  <c:v>105546.12470000003</c:v>
                </c:pt>
                <c:pt idx="58">
                  <c:v>107481.12470000003</c:v>
                </c:pt>
                <c:pt idx="59">
                  <c:v>109268.12470000003</c:v>
                </c:pt>
                <c:pt idx="60">
                  <c:v>110856.12470000003</c:v>
                </c:pt>
                <c:pt idx="61">
                  <c:v>112721.12470000003</c:v>
                </c:pt>
                <c:pt idx="62">
                  <c:v>114556.12470000003</c:v>
                </c:pt>
                <c:pt idx="63">
                  <c:v>116314.12470000003</c:v>
                </c:pt>
                <c:pt idx="64">
                  <c:v>118239.12470000003</c:v>
                </c:pt>
                <c:pt idx="65">
                  <c:v>120143.12470000003</c:v>
                </c:pt>
                <c:pt idx="66">
                  <c:v>121956.12470000003</c:v>
                </c:pt>
                <c:pt idx="67">
                  <c:v>123779.12470000003</c:v>
                </c:pt>
                <c:pt idx="68">
                  <c:v>125616.12470000003</c:v>
                </c:pt>
                <c:pt idx="69">
                  <c:v>127265.12470000003</c:v>
                </c:pt>
                <c:pt idx="70">
                  <c:v>129063.12470000003</c:v>
                </c:pt>
                <c:pt idx="71">
                  <c:v>130901.12470000003</c:v>
                </c:pt>
                <c:pt idx="72">
                  <c:v>132801.12469999999</c:v>
                </c:pt>
                <c:pt idx="73">
                  <c:v>134627.12469999999</c:v>
                </c:pt>
                <c:pt idx="74">
                  <c:v>136160.12469999999</c:v>
                </c:pt>
                <c:pt idx="75">
                  <c:v>137133.12469999999</c:v>
                </c:pt>
                <c:pt idx="76">
                  <c:v>138976.12469999999</c:v>
                </c:pt>
                <c:pt idx="77">
                  <c:v>140811.12469999999</c:v>
                </c:pt>
                <c:pt idx="78">
                  <c:v>142539.12469999999</c:v>
                </c:pt>
                <c:pt idx="79">
                  <c:v>144264.12469999999</c:v>
                </c:pt>
                <c:pt idx="80">
                  <c:v>146104.12469999999</c:v>
                </c:pt>
                <c:pt idx="81">
                  <c:v>147921.12469999999</c:v>
                </c:pt>
                <c:pt idx="82">
                  <c:v>149778.12469999999</c:v>
                </c:pt>
                <c:pt idx="83">
                  <c:v>151686.98669999998</c:v>
                </c:pt>
                <c:pt idx="84">
                  <c:v>153543.62270000001</c:v>
                </c:pt>
                <c:pt idx="85">
                  <c:v>155482.09370000003</c:v>
                </c:pt>
                <c:pt idx="86">
                  <c:v>157398.9327</c:v>
                </c:pt>
                <c:pt idx="87">
                  <c:v>159324.5607</c:v>
                </c:pt>
                <c:pt idx="88">
                  <c:v>161056.09770000001</c:v>
                </c:pt>
                <c:pt idx="89">
                  <c:v>162945.09770000001</c:v>
                </c:pt>
                <c:pt idx="90">
                  <c:v>164872.09770000001</c:v>
                </c:pt>
                <c:pt idx="91">
                  <c:v>166798.09770000001</c:v>
                </c:pt>
                <c:pt idx="92">
                  <c:v>168696.09770000001</c:v>
                </c:pt>
                <c:pt idx="93">
                  <c:v>170605.09770000001</c:v>
                </c:pt>
                <c:pt idx="94">
                  <c:v>172525.09770000001</c:v>
                </c:pt>
                <c:pt idx="95">
                  <c:v>174277.09770000001</c:v>
                </c:pt>
                <c:pt idx="96">
                  <c:v>174669.09770000001</c:v>
                </c:pt>
                <c:pt idx="97">
                  <c:v>175746.09770000001</c:v>
                </c:pt>
              </c:numCache>
            </c:numRef>
          </c:val>
        </c:ser>
        <c:ser>
          <c:idx val="0"/>
          <c:order val="2"/>
          <c:tx>
            <c:v>FY2009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FY05-FY11'!$M$5:$M$102</c:f>
              <c:numCache>
                <c:formatCode>0.00</c:formatCode>
                <c:ptCount val="98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31791.652399999995</c:v>
                </c:pt>
                <c:pt idx="23">
                  <c:v>33253.245399999993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37594.261599999998</c:v>
                </c:pt>
                <c:pt idx="28">
                  <c:v>39183.073000000004</c:v>
                </c:pt>
                <c:pt idx="29">
                  <c:v>40585.261599999998</c:v>
                </c:pt>
                <c:pt idx="30">
                  <c:v>42135.261599999998</c:v>
                </c:pt>
                <c:pt idx="31">
                  <c:v>43715.261599999998</c:v>
                </c:pt>
                <c:pt idx="32">
                  <c:v>45295.261599999998</c:v>
                </c:pt>
                <c:pt idx="33">
                  <c:v>46875.261599999998</c:v>
                </c:pt>
                <c:pt idx="34">
                  <c:v>48467.551600000006</c:v>
                </c:pt>
                <c:pt idx="35">
                  <c:v>49993.631600000001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60580.795899999997</c:v>
                </c:pt>
                <c:pt idx="43">
                  <c:v>62212.595099999999</c:v>
                </c:pt>
                <c:pt idx="44">
                  <c:v>63847.368400000007</c:v>
                </c:pt>
                <c:pt idx="45">
                  <c:v>65491.765800000001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70282.046899999987</c:v>
                </c:pt>
                <c:pt idx="49">
                  <c:v>71875.175500000027</c:v>
                </c:pt>
                <c:pt idx="50">
                  <c:v>73083.040799999988</c:v>
                </c:pt>
                <c:pt idx="51">
                  <c:v>74656.082399999999</c:v>
                </c:pt>
                <c:pt idx="52">
                  <c:v>76296.016699999978</c:v>
                </c:pt>
                <c:pt idx="53">
                  <c:v>77926.365900000004</c:v>
                </c:pt>
                <c:pt idx="54">
                  <c:v>79484.812199999986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87493.562099999981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  <c:pt idx="63">
                  <c:v>94006.189300000013</c:v>
                </c:pt>
                <c:pt idx="64">
                  <c:v>95270.524000000005</c:v>
                </c:pt>
                <c:pt idx="65">
                  <c:v>96906.189300000013</c:v>
                </c:pt>
                <c:pt idx="66">
                  <c:v>98512.189300000013</c:v>
                </c:pt>
                <c:pt idx="67">
                  <c:v>99966.189300000013</c:v>
                </c:pt>
                <c:pt idx="68">
                  <c:v>101664.18930000001</c:v>
                </c:pt>
                <c:pt idx="69">
                  <c:v>103268.67030000001</c:v>
                </c:pt>
                <c:pt idx="70">
                  <c:v>104934.40629999999</c:v>
                </c:pt>
                <c:pt idx="71">
                  <c:v>106568.18930000001</c:v>
                </c:pt>
                <c:pt idx="72">
                  <c:v>108253.7743</c:v>
                </c:pt>
                <c:pt idx="73">
                  <c:v>109913.3523</c:v>
                </c:pt>
                <c:pt idx="74">
                  <c:v>111622.8033</c:v>
                </c:pt>
                <c:pt idx="75">
                  <c:v>113310.73329999998</c:v>
                </c:pt>
                <c:pt idx="76">
                  <c:v>114997.18930000001</c:v>
                </c:pt>
                <c:pt idx="77">
                  <c:v>116701.60829999999</c:v>
                </c:pt>
                <c:pt idx="78">
                  <c:v>118142.85530000001</c:v>
                </c:pt>
                <c:pt idx="79">
                  <c:v>119822.0233</c:v>
                </c:pt>
                <c:pt idx="80">
                  <c:v>121486.0233</c:v>
                </c:pt>
                <c:pt idx="81">
                  <c:v>123159.0233</c:v>
                </c:pt>
                <c:pt idx="82">
                  <c:v>124825.0233</c:v>
                </c:pt>
                <c:pt idx="83">
                  <c:v>126537.3383</c:v>
                </c:pt>
                <c:pt idx="84">
                  <c:v>128234.3443</c:v>
                </c:pt>
                <c:pt idx="85">
                  <c:v>129951.5613</c:v>
                </c:pt>
                <c:pt idx="86">
                  <c:v>131644.75329999998</c:v>
                </c:pt>
                <c:pt idx="87">
                  <c:v>133330.00329999998</c:v>
                </c:pt>
                <c:pt idx="88">
                  <c:v>135045.07268773671</c:v>
                </c:pt>
                <c:pt idx="89">
                  <c:v>136646.99513669912</c:v>
                </c:pt>
                <c:pt idx="90">
                  <c:v>138361.99513669912</c:v>
                </c:pt>
                <c:pt idx="91">
                  <c:v>140073.10313669912</c:v>
                </c:pt>
                <c:pt idx="92">
                  <c:v>141436.28913669911</c:v>
                </c:pt>
                <c:pt idx="93">
                  <c:v>143159.69313669912</c:v>
                </c:pt>
                <c:pt idx="94">
                  <c:v>144881.69313669912</c:v>
                </c:pt>
                <c:pt idx="95">
                  <c:v>146585.69313669912</c:v>
                </c:pt>
                <c:pt idx="96">
                  <c:v>148295.69313669912</c:v>
                </c:pt>
                <c:pt idx="97">
                  <c:v>150007.69313669912</c:v>
                </c:pt>
              </c:numCache>
            </c:numRef>
          </c:val>
        </c:ser>
        <c:ser>
          <c:idx val="1"/>
          <c:order val="3"/>
          <c:tx>
            <c:v>FY2010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FY05-FY11'!$N$5:$N$102</c:f>
              <c:numCache>
                <c:formatCode>0.00</c:formatCode>
                <c:ptCount val="98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3543.9255100000005</c:v>
                </c:pt>
                <c:pt idx="4">
                  <c:v>5068.3370099999993</c:v>
                </c:pt>
                <c:pt idx="5">
                  <c:v>6618.1029600000011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34616.079399999995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56569.719999999994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63183.321699999993</c:v>
                </c:pt>
                <c:pt idx="35">
                  <c:v>65407.890999999996</c:v>
                </c:pt>
                <c:pt idx="36">
                  <c:v>67698.177100000015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82146.041999999987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97572.641500000012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109180.85900000001</c:v>
                </c:pt>
                <c:pt idx="56">
                  <c:v>111472.4</c:v>
                </c:pt>
                <c:pt idx="57">
                  <c:v>113462.003</c:v>
                </c:pt>
                <c:pt idx="58">
                  <c:v>115370.01700000001</c:v>
                </c:pt>
                <c:pt idx="59">
                  <c:v>117547</c:v>
                </c:pt>
                <c:pt idx="60">
                  <c:v>119710</c:v>
                </c:pt>
                <c:pt idx="61">
                  <c:v>121940</c:v>
                </c:pt>
                <c:pt idx="62">
                  <c:v>124095.29700000001</c:v>
                </c:pt>
                <c:pt idx="63">
                  <c:v>127688.819</c:v>
                </c:pt>
                <c:pt idx="64">
                  <c:v>129967.315</c:v>
                </c:pt>
                <c:pt idx="65">
                  <c:v>132337.51</c:v>
                </c:pt>
                <c:pt idx="66">
                  <c:v>134845.96</c:v>
                </c:pt>
                <c:pt idx="67">
                  <c:v>137346.14000000001</c:v>
                </c:pt>
                <c:pt idx="68">
                  <c:v>139097.62</c:v>
                </c:pt>
                <c:pt idx="69">
                  <c:v>140979.057</c:v>
                </c:pt>
                <c:pt idx="70">
                  <c:v>143411.071</c:v>
                </c:pt>
                <c:pt idx="71">
                  <c:v>145007.86399999997</c:v>
                </c:pt>
                <c:pt idx="72">
                  <c:v>147089</c:v>
                </c:pt>
                <c:pt idx="73">
                  <c:v>148949</c:v>
                </c:pt>
                <c:pt idx="74">
                  <c:v>151480</c:v>
                </c:pt>
                <c:pt idx="75">
                  <c:v>153813.97200000001</c:v>
                </c:pt>
                <c:pt idx="76">
                  <c:v>156308.24600000001</c:v>
                </c:pt>
                <c:pt idx="77">
                  <c:v>158065.98499999996</c:v>
                </c:pt>
                <c:pt idx="78" formatCode="General">
                  <c:v>159880.81999999998</c:v>
                </c:pt>
                <c:pt idx="79">
                  <c:v>162246.32199999996</c:v>
                </c:pt>
                <c:pt idx="80">
                  <c:v>164735.86799999999</c:v>
                </c:pt>
                <c:pt idx="81">
                  <c:v>167249.23199999999</c:v>
                </c:pt>
                <c:pt idx="82">
                  <c:v>169676.101</c:v>
                </c:pt>
                <c:pt idx="83">
                  <c:v>171819.07699999999</c:v>
                </c:pt>
                <c:pt idx="84">
                  <c:v>172806</c:v>
                </c:pt>
                <c:pt idx="85">
                  <c:v>172806</c:v>
                </c:pt>
                <c:pt idx="86">
                  <c:v>172806</c:v>
                </c:pt>
                <c:pt idx="87">
                  <c:v>172806</c:v>
                </c:pt>
                <c:pt idx="88">
                  <c:v>172806</c:v>
                </c:pt>
                <c:pt idx="89">
                  <c:v>173027</c:v>
                </c:pt>
                <c:pt idx="90">
                  <c:v>174536.56599999999</c:v>
                </c:pt>
                <c:pt idx="91">
                  <c:v>176274.375</c:v>
                </c:pt>
                <c:pt idx="92">
                  <c:v>178424.693</c:v>
                </c:pt>
                <c:pt idx="93">
                  <c:v>180759.94</c:v>
                </c:pt>
                <c:pt idx="94">
                  <c:v>183101.24000000002</c:v>
                </c:pt>
                <c:pt idx="95">
                  <c:v>185468.93</c:v>
                </c:pt>
                <c:pt idx="96">
                  <c:v>187649.39899999998</c:v>
                </c:pt>
                <c:pt idx="97">
                  <c:v>188301.73800000001</c:v>
                </c:pt>
              </c:numCache>
            </c:numRef>
          </c:val>
        </c:ser>
        <c:ser>
          <c:idx val="2"/>
          <c:order val="4"/>
          <c:tx>
            <c:v>FY2011</c:v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val>
            <c:numRef>
              <c:f>'Chart FY05-FY11'!$P$5:$P$102</c:f>
              <c:numCache>
                <c:formatCode>0.00</c:formatCode>
                <c:ptCount val="98"/>
                <c:pt idx="0">
                  <c:v>117.57106928500004</c:v>
                </c:pt>
                <c:pt idx="1">
                  <c:v>246.85700000000003</c:v>
                </c:pt>
                <c:pt idx="2">
                  <c:v>861.20699999999999</c:v>
                </c:pt>
                <c:pt idx="3">
                  <c:v>2379.21</c:v>
                </c:pt>
                <c:pt idx="4">
                  <c:v>4166.41</c:v>
                </c:pt>
                <c:pt idx="5">
                  <c:v>6109.99</c:v>
                </c:pt>
                <c:pt idx="6">
                  <c:v>8031.23</c:v>
                </c:pt>
                <c:pt idx="7">
                  <c:v>9740.2400000000016</c:v>
                </c:pt>
                <c:pt idx="8">
                  <c:v>11158.83</c:v>
                </c:pt>
                <c:pt idx="9">
                  <c:v>12845.5</c:v>
                </c:pt>
                <c:pt idx="10">
                  <c:v>14632.7</c:v>
                </c:pt>
                <c:pt idx="11">
                  <c:v>16384.089985300001</c:v>
                </c:pt>
                <c:pt idx="12">
                  <c:v>18289.6703155</c:v>
                </c:pt>
                <c:pt idx="13">
                  <c:v>19993.729994899997</c:v>
                </c:pt>
                <c:pt idx="14">
                  <c:v>21810.5221174</c:v>
                </c:pt>
                <c:pt idx="15">
                  <c:v>23684.072137499996</c:v>
                </c:pt>
                <c:pt idx="16">
                  <c:v>25380.246578799997</c:v>
                </c:pt>
                <c:pt idx="17">
                  <c:v>26128.898515300003</c:v>
                </c:pt>
                <c:pt idx="18">
                  <c:v>27901.687986599998</c:v>
                </c:pt>
                <c:pt idx="19">
                  <c:v>30160.917218799997</c:v>
                </c:pt>
                <c:pt idx="20">
                  <c:v>32370.715850000001</c:v>
                </c:pt>
                <c:pt idx="21">
                  <c:v>33186.9498609</c:v>
                </c:pt>
                <c:pt idx="22">
                  <c:v>33189.179951400001</c:v>
                </c:pt>
                <c:pt idx="23">
                  <c:v>34276.853563200006</c:v>
                </c:pt>
                <c:pt idx="24">
                  <c:v>36129.414818200014</c:v>
                </c:pt>
                <c:pt idx="25">
                  <c:v>38147.573668899997</c:v>
                </c:pt>
                <c:pt idx="26">
                  <c:v>40160.408785899999</c:v>
                </c:pt>
                <c:pt idx="27">
                  <c:v>42059.826068600007</c:v>
                </c:pt>
                <c:pt idx="28">
                  <c:v>43950.780847599999</c:v>
                </c:pt>
                <c:pt idx="29">
                  <c:v>45834.571747099995</c:v>
                </c:pt>
                <c:pt idx="30">
                  <c:v>47672.276902099999</c:v>
                </c:pt>
                <c:pt idx="31">
                  <c:v>49382.80635720001</c:v>
                </c:pt>
                <c:pt idx="32">
                  <c:v>51294.947498599999</c:v>
                </c:pt>
                <c:pt idx="33">
                  <c:v>53242.669669699993</c:v>
                </c:pt>
                <c:pt idx="34">
                  <c:v>55162.543913799993</c:v>
                </c:pt>
                <c:pt idx="35">
                  <c:v>57021.812418700007</c:v>
                </c:pt>
                <c:pt idx="36">
                  <c:v>59151.007699999995</c:v>
                </c:pt>
                <c:pt idx="37">
                  <c:v>61178.904600000002</c:v>
                </c:pt>
                <c:pt idx="38">
                  <c:v>63404.230099999993</c:v>
                </c:pt>
                <c:pt idx="39">
                  <c:v>65566.8802</c:v>
                </c:pt>
                <c:pt idx="40">
                  <c:v>67771.727499999994</c:v>
                </c:pt>
                <c:pt idx="41">
                  <c:v>69968.215599999981</c:v>
                </c:pt>
                <c:pt idx="42">
                  <c:v>71840.118100000007</c:v>
                </c:pt>
                <c:pt idx="43">
                  <c:v>73884.51019999999</c:v>
                </c:pt>
                <c:pt idx="44">
                  <c:v>76037.686499999996</c:v>
                </c:pt>
                <c:pt idx="45">
                  <c:v>78262.502999999982</c:v>
                </c:pt>
                <c:pt idx="46">
                  <c:v>80315.274000000005</c:v>
                </c:pt>
                <c:pt idx="47">
                  <c:v>82436.386400000003</c:v>
                </c:pt>
                <c:pt idx="48">
                  <c:v>84547.540099999998</c:v>
                </c:pt>
                <c:pt idx="49">
                  <c:v>86507.506199999989</c:v>
                </c:pt>
                <c:pt idx="50">
                  <c:v>88585.026499999993</c:v>
                </c:pt>
                <c:pt idx="51">
                  <c:v>90238.334600000002</c:v>
                </c:pt>
                <c:pt idx="52">
                  <c:v>92524.822199999995</c:v>
                </c:pt>
                <c:pt idx="53">
                  <c:v>94796.253599999982</c:v>
                </c:pt>
                <c:pt idx="54">
                  <c:v>97113.802100000001</c:v>
                </c:pt>
                <c:pt idx="55">
                  <c:v>99490.883400000006</c:v>
                </c:pt>
                <c:pt idx="56">
                  <c:v>101611.577</c:v>
                </c:pt>
                <c:pt idx="57">
                  <c:v>103438.86599999999</c:v>
                </c:pt>
                <c:pt idx="58">
                  <c:v>105780.28</c:v>
                </c:pt>
                <c:pt idx="59">
                  <c:v>108147.073</c:v>
                </c:pt>
                <c:pt idx="60">
                  <c:v>110397.072</c:v>
                </c:pt>
                <c:pt idx="61">
                  <c:v>112770.93599999999</c:v>
                </c:pt>
                <c:pt idx="62">
                  <c:v>115138.46599999999</c:v>
                </c:pt>
                <c:pt idx="63">
                  <c:v>117467.148</c:v>
                </c:pt>
                <c:pt idx="64">
                  <c:v>119715.969</c:v>
                </c:pt>
                <c:pt idx="65">
                  <c:v>122122.17200000002</c:v>
                </c:pt>
                <c:pt idx="66">
                  <c:v>123791.53599999999</c:v>
                </c:pt>
                <c:pt idx="67">
                  <c:v>126158.00599999999</c:v>
                </c:pt>
                <c:pt idx="68">
                  <c:v>128593.93999999999</c:v>
                </c:pt>
                <c:pt idx="69">
                  <c:v>131040.289</c:v>
                </c:pt>
                <c:pt idx="70">
                  <c:v>133473.755</c:v>
                </c:pt>
                <c:pt idx="71">
                  <c:v>135805.18099999998</c:v>
                </c:pt>
                <c:pt idx="72">
                  <c:v>138102.81899999999</c:v>
                </c:pt>
                <c:pt idx="73">
                  <c:v>140256.31700000001</c:v>
                </c:pt>
                <c:pt idx="74">
                  <c:v>141766.10500000001</c:v>
                </c:pt>
                <c:pt idx="75">
                  <c:v>144158.258</c:v>
                </c:pt>
                <c:pt idx="76">
                  <c:v>146668.51300000001</c:v>
                </c:pt>
                <c:pt idx="77">
                  <c:v>149033.47899999999</c:v>
                </c:pt>
                <c:pt idx="78">
                  <c:v>151136.21400000001</c:v>
                </c:pt>
                <c:pt idx="79">
                  <c:v>153598.77300000002</c:v>
                </c:pt>
                <c:pt idx="80">
                  <c:v>155873.44899999999</c:v>
                </c:pt>
                <c:pt idx="81">
                  <c:v>158351</c:v>
                </c:pt>
                <c:pt idx="82">
                  <c:v>160800</c:v>
                </c:pt>
                <c:pt idx="83">
                  <c:v>163198</c:v>
                </c:pt>
                <c:pt idx="84">
                  <c:v>165630</c:v>
                </c:pt>
                <c:pt idx="85">
                  <c:v>166602</c:v>
                </c:pt>
                <c:pt idx="86">
                  <c:v>166603</c:v>
                </c:pt>
                <c:pt idx="87">
                  <c:v>168099</c:v>
                </c:pt>
                <c:pt idx="88">
                  <c:v>170588</c:v>
                </c:pt>
                <c:pt idx="89">
                  <c:v>173072</c:v>
                </c:pt>
                <c:pt idx="90">
                  <c:v>175581</c:v>
                </c:pt>
                <c:pt idx="91">
                  <c:v>178106.291</c:v>
                </c:pt>
                <c:pt idx="92">
                  <c:v>180320.70199999999</c:v>
                </c:pt>
                <c:pt idx="93">
                  <c:v>182675.462</c:v>
                </c:pt>
                <c:pt idx="94">
                  <c:v>185113.01699999999</c:v>
                </c:pt>
                <c:pt idx="95">
                  <c:v>187421.83499999996</c:v>
                </c:pt>
                <c:pt idx="96">
                  <c:v>189872.72500000001</c:v>
                </c:pt>
                <c:pt idx="97">
                  <c:v>192362.755</c:v>
                </c:pt>
              </c:numCache>
            </c:numRef>
          </c:val>
        </c:ser>
        <c:marker val="1"/>
        <c:axId val="51805568"/>
        <c:axId val="67098496"/>
      </c:lineChart>
      <c:catAx>
        <c:axId val="51805568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1880393155983736"/>
              <c:y val="0.91902249506947253"/>
            </c:manualLayout>
          </c:layout>
          <c:spPr>
            <a:noFill/>
            <a:ln w="25400">
              <a:noFill/>
            </a:ln>
          </c:spPr>
        </c:title>
        <c:numFmt formatCode="General" sourceLinked="0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98496"/>
        <c:crosses val="autoZero"/>
        <c:auto val="1"/>
        <c:lblAlgn val="ctr"/>
        <c:lblOffset val="100"/>
        <c:tickLblSkip val="10"/>
        <c:tickMarkSkip val="10"/>
      </c:catAx>
      <c:valAx>
        <c:axId val="67098496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0757020757020756E-2"/>
              <c:y val="0.45574467033428745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05568"/>
        <c:crosses val="autoZero"/>
        <c:crossBetween val="midCat"/>
      </c:valAx>
      <c:spPr>
        <a:solidFill>
          <a:schemeClr val="bg1">
            <a:lumMod val="95000"/>
          </a:schemeClr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080688631869784"/>
          <c:y val="0.39736425602166986"/>
          <c:w val="0.11965824784722423"/>
          <c:h val="0.22787233516714378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B583F6C-044F-438C-9F2C-C82F79739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76AB-1F22-47DE-A38A-E2AA222C4B6B}" type="datetimeFigureOut">
              <a:rPr lang="en-US"/>
              <a:pPr>
                <a:defRPr/>
              </a:pPr>
              <a:t>3/8/2011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A8D3A-FDE0-4864-8EAC-8E36D00EF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0E405-9FD5-43C9-AC52-8EF3268C9FA3}" type="datetimeFigureOut">
              <a:rPr lang="en-US"/>
              <a:pPr>
                <a:defRPr/>
              </a:pPr>
              <a:t>3/8/2011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3ECF6-45A5-44B4-B3A0-92BB39691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DA1FC-5230-4730-8F68-D78C9C235962}" type="datetimeFigureOut">
              <a:rPr lang="en-US"/>
              <a:pPr>
                <a:defRPr/>
              </a:pPr>
              <a:t>3/8/2011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675CF-0973-4518-8D48-F6E075817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D8EF0-D47E-45E1-BC5D-CA0DC4CCBD96}" type="datetimeFigureOut">
              <a:rPr lang="en-US"/>
              <a:pPr>
                <a:defRPr/>
              </a:pPr>
              <a:t>3/8/2011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406AF-82DA-49A6-B709-586038B26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870C3-FBDE-40AC-8276-595B744EEBC0}" type="datetimeFigureOut">
              <a:rPr lang="en-US"/>
              <a:pPr>
                <a:defRPr/>
              </a:pPr>
              <a:t>3/8/2011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65096-A225-4F07-BC13-08396AB23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EC242-1A27-47D7-8266-35D476993912}" type="datetimeFigureOut">
              <a:rPr lang="en-US"/>
              <a:pPr>
                <a:defRPr/>
              </a:pPr>
              <a:t>3/8/2011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6C6E1-D515-4DB7-881D-7CC18387E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F44C7-44FB-4BF2-9F4E-039FAB859EA1}" type="datetimeFigureOut">
              <a:rPr lang="en-US"/>
              <a:pPr>
                <a:defRPr/>
              </a:pPr>
              <a:t>3/8/2011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29901-657B-405A-8187-28AE852E4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3F9E9-5B34-48D8-8A5E-38BE11B7997C}" type="datetimeFigureOut">
              <a:rPr lang="en-US"/>
              <a:pPr>
                <a:defRPr/>
              </a:pPr>
              <a:t>3/8/2011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3F30C-548E-4828-BA1F-E8721D28B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9580F-B7BC-47C9-BD63-C4086A7AB39B}" type="datetimeFigureOut">
              <a:rPr lang="en-US"/>
              <a:pPr>
                <a:defRPr/>
              </a:pPr>
              <a:t>3/8/2011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1A810-A6D0-47A3-A009-CBD443D00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FF86D-75BA-4B2E-860C-634C81544A24}" type="datetimeFigureOut">
              <a:rPr lang="en-US"/>
              <a:pPr>
                <a:defRPr/>
              </a:pPr>
              <a:t>3/8/2011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4DC8-8335-4387-B4F1-D4C5F2D9C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01C21-5039-45B6-A5A2-5FD0C617E468}" type="datetimeFigureOut">
              <a:rPr lang="en-US"/>
              <a:pPr>
                <a:defRPr/>
              </a:pPr>
              <a:t>3/8/2011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EEEC0-E75B-47C3-8C54-9E70694E1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9A33AC2B-BFEC-46FE-AF26-2580E6237513}" type="datetimeFigureOut">
              <a:rPr lang="en-US"/>
              <a:pPr>
                <a:defRPr/>
              </a:pPr>
              <a:t>3/8/2011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B3262D1-131C-478C-BBC2-475FCEF16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0"/>
            <a:ext cx="7840663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03-8-11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33400"/>
            <a:ext cx="8474075" cy="6172200"/>
          </a:xfrm>
          <a:ln>
            <a:solidFill>
              <a:schemeClr val="accent1"/>
            </a:solidFill>
          </a:ln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cs typeface="Arial" charset="0"/>
              </a:rPr>
              <a:t>Status – running at 117.5MeV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BLIP weekly average beam increased to 100.9µA,. Operations increased  to 166.4 hours, highest this year. 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Isotope production of Sr-82 has resumed, as secondary user has ramped up demand.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Research irradiation for Cu-67 took place yesterday and irradiation LBNE targets downstream of the isotope targets continues.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Operations issues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500" dirty="0" smtClean="0"/>
              <a:t>Investigation of cause of </a:t>
            </a:r>
            <a:r>
              <a:rPr lang="en-US" sz="1500" dirty="0" err="1" smtClean="0"/>
              <a:t>Ga</a:t>
            </a:r>
            <a:r>
              <a:rPr lang="en-US" sz="1500" dirty="0" smtClean="0"/>
              <a:t> targets leaks continues. 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1400" dirty="0" smtClean="0"/>
              <a:t>Literature indicates that the resistance of the </a:t>
            </a:r>
            <a:r>
              <a:rPr lang="en-US" sz="1400" dirty="0" err="1" smtClean="0"/>
              <a:t>Nb</a:t>
            </a:r>
            <a:r>
              <a:rPr lang="en-US" sz="1400" dirty="0" smtClean="0"/>
              <a:t> cladding to attack by </a:t>
            </a:r>
            <a:r>
              <a:rPr lang="en-US" sz="1400" dirty="0" err="1" smtClean="0"/>
              <a:t>Ga</a:t>
            </a:r>
            <a:r>
              <a:rPr lang="en-US" sz="1400" dirty="0" smtClean="0"/>
              <a:t> significantly declines at temperatures above 400 </a:t>
            </a:r>
            <a:r>
              <a:rPr lang="en-US" sz="1400" baseline="30000" dirty="0" smtClean="0"/>
              <a:t>0</a:t>
            </a:r>
            <a:r>
              <a:rPr lang="en-US" sz="1400" dirty="0" smtClean="0"/>
              <a:t>C. The mechanism  is stated to be dissolution of </a:t>
            </a:r>
            <a:r>
              <a:rPr lang="en-US" sz="1400" dirty="0" err="1" smtClean="0"/>
              <a:t>Nb</a:t>
            </a:r>
            <a:r>
              <a:rPr lang="en-US" sz="1400" dirty="0" smtClean="0"/>
              <a:t> in </a:t>
            </a:r>
            <a:r>
              <a:rPr lang="en-US" sz="1400" dirty="0" err="1" smtClean="0"/>
              <a:t>Ga</a:t>
            </a:r>
            <a:r>
              <a:rPr lang="en-US" sz="1400" dirty="0" smtClean="0"/>
              <a:t>, rather than liquid metal </a:t>
            </a:r>
            <a:r>
              <a:rPr lang="en-US" sz="1400" dirty="0" err="1" smtClean="0"/>
              <a:t>embrittlement</a:t>
            </a:r>
            <a:r>
              <a:rPr lang="en-US" sz="1400" dirty="0" smtClean="0"/>
              <a:t>.  This seems consistent with our lack of observation of cracking. </a:t>
            </a:r>
            <a:r>
              <a:rPr lang="en-US" sz="1400" dirty="0" err="1" smtClean="0"/>
              <a:t>Linac</a:t>
            </a:r>
            <a:r>
              <a:rPr lang="en-US" sz="1400" dirty="0" smtClean="0"/>
              <a:t>  tried without success again to get the </a:t>
            </a:r>
            <a:r>
              <a:rPr lang="en-US" sz="1400" dirty="0" err="1" smtClean="0"/>
              <a:t>octupole</a:t>
            </a:r>
            <a:r>
              <a:rPr lang="en-US" sz="1400" dirty="0" smtClean="0"/>
              <a:t> beam profile working in order to reduce power density on target.  There is now some understanding as to the cause of the problem. Instead a broader Gaussian profile was achieved and another trial with the </a:t>
            </a:r>
            <a:r>
              <a:rPr lang="en-US" sz="1400" dirty="0" err="1" smtClean="0"/>
              <a:t>Ga</a:t>
            </a:r>
            <a:r>
              <a:rPr lang="en-US" sz="1400" dirty="0" smtClean="0"/>
              <a:t> target is planned.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1400" dirty="0" smtClean="0"/>
              <a:t>We have begun investigating alternate cladding materials including Ta and W, as well as the possibility of flame spraying the cladding interior with alumina as a protective layer.</a:t>
            </a:r>
          </a:p>
          <a:p>
            <a:pPr eaLnBrk="1" hangingPunct="1">
              <a:lnSpc>
                <a:spcPct val="150000"/>
              </a:lnSpc>
              <a:buNone/>
            </a:pPr>
            <a:endParaRPr lang="en-US" sz="2200" dirty="0" smtClean="0"/>
          </a:p>
          <a:p>
            <a:pPr lvl="1" eaLnBrk="1" hangingPunct="1">
              <a:lnSpc>
                <a:spcPct val="150000"/>
              </a:lnSpc>
            </a:pPr>
            <a:endParaRPr lang="en-US" sz="1800" dirty="0" smtClean="0"/>
          </a:p>
          <a:p>
            <a:pPr lvl="1" eaLnBrk="1" hangingPunct="1">
              <a:lnSpc>
                <a:spcPct val="150000"/>
              </a:lnSpc>
            </a:pPr>
            <a:endParaRPr lang="en-US" sz="18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238125" y="280987"/>
          <a:ext cx="8667750" cy="629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671512" y="900112"/>
          <a:ext cx="7800975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14414</TotalTime>
  <Words>212</Words>
  <Application>Microsoft Office PowerPoint</Application>
  <PresentationFormat>On-screen Show (4:3)</PresentationFormat>
  <Paragraphs>15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BLIP operations 03-8-11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C-AD</cp:lastModifiedBy>
  <cp:revision>105</cp:revision>
  <dcterms:created xsi:type="dcterms:W3CDTF">2002-05-23T18:46:31Z</dcterms:created>
  <dcterms:modified xsi:type="dcterms:W3CDTF">2011-03-08T17:47:16Z</dcterms:modified>
</cp:coreProperties>
</file>