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howGuides="1">
      <p:cViewPr varScale="1">
        <p:scale>
          <a:sx n="60" d="100"/>
          <a:sy n="60" d="100"/>
        </p:scale>
        <p:origin x="-49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48655-0792-424D-A4F7-166701EC127A}" type="datetimeFigureOut">
              <a:rPr lang="en-US" smtClean="0"/>
              <a:pPr/>
              <a:t>3/8/2011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E4FD-13ED-47A9-8986-9756ED5FB9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48655-0792-424D-A4F7-166701EC127A}" type="datetimeFigureOut">
              <a:rPr lang="en-US" smtClean="0"/>
              <a:pPr/>
              <a:t>3/8/2011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E4FD-13ED-47A9-8986-9756ED5FB9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48655-0792-424D-A4F7-166701EC127A}" type="datetimeFigureOut">
              <a:rPr lang="en-US" smtClean="0"/>
              <a:pPr/>
              <a:t>3/8/2011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E4FD-13ED-47A9-8986-9756ED5FB9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48655-0792-424D-A4F7-166701EC127A}" type="datetimeFigureOut">
              <a:rPr lang="en-US" smtClean="0"/>
              <a:pPr/>
              <a:t>3/8/2011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E4FD-13ED-47A9-8986-9756ED5FB9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48655-0792-424D-A4F7-166701EC127A}" type="datetimeFigureOut">
              <a:rPr lang="en-US" smtClean="0"/>
              <a:pPr/>
              <a:t>3/8/2011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E4FD-13ED-47A9-8986-9756ED5FB9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48655-0792-424D-A4F7-166701EC127A}" type="datetimeFigureOut">
              <a:rPr lang="en-US" smtClean="0"/>
              <a:pPr/>
              <a:t>3/8/2011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E4FD-13ED-47A9-8986-9756ED5FB9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48655-0792-424D-A4F7-166701EC127A}" type="datetimeFigureOut">
              <a:rPr lang="en-US" smtClean="0"/>
              <a:pPr/>
              <a:t>3/8/2011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E4FD-13ED-47A9-8986-9756ED5FB9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48655-0792-424D-A4F7-166701EC127A}" type="datetimeFigureOut">
              <a:rPr lang="en-US" smtClean="0"/>
              <a:pPr/>
              <a:t>3/8/2011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E4FD-13ED-47A9-8986-9756ED5FB9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48655-0792-424D-A4F7-166701EC127A}" type="datetimeFigureOut">
              <a:rPr lang="en-US" smtClean="0"/>
              <a:pPr/>
              <a:t>3/8/2011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E4FD-13ED-47A9-8986-9756ED5FB9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48655-0792-424D-A4F7-166701EC127A}" type="datetimeFigureOut">
              <a:rPr lang="en-US" smtClean="0"/>
              <a:pPr/>
              <a:t>3/8/2011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E4FD-13ED-47A9-8986-9756ED5FB9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48655-0792-424D-A4F7-166701EC127A}" type="datetimeFigureOut">
              <a:rPr lang="en-US" smtClean="0"/>
              <a:pPr/>
              <a:t>3/8/2011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E4FD-13ED-47A9-8986-9756ED5FB9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48655-0792-424D-A4F7-166701EC127A}" type="datetimeFigureOut">
              <a:rPr lang="en-US" smtClean="0"/>
              <a:pPr/>
              <a:t>3/8/2011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AE4FD-13ED-47A9-8986-9756ED5FB99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CRYO REPORT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TIME MEETING</a:t>
            </a:r>
          </a:p>
          <a:p>
            <a:r>
              <a:rPr lang="en-US" dirty="0" smtClean="0"/>
              <a:t>3-8-2011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7" name="Picture 2" descr="image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554712"/>
            <a:ext cx="7924800" cy="530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6300" y="1524000"/>
            <a:ext cx="7391400" cy="4946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Cryo</a:t>
            </a:r>
            <a:r>
              <a:rPr lang="en-US" dirty="0" smtClean="0"/>
              <a:t> schedule: Best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No </a:t>
            </a:r>
            <a:r>
              <a:rPr lang="en-US" dirty="0" err="1" smtClean="0"/>
              <a:t>warmup</a:t>
            </a:r>
            <a:r>
              <a:rPr lang="en-US" dirty="0" smtClean="0"/>
              <a:t> of sector / </a:t>
            </a:r>
            <a:r>
              <a:rPr lang="en-US" dirty="0" err="1" smtClean="0"/>
              <a:t>valvebox</a:t>
            </a:r>
            <a:endParaRPr lang="en-US" dirty="0" smtClean="0"/>
          </a:p>
          <a:p>
            <a:r>
              <a:rPr lang="en-US" dirty="0" smtClean="0"/>
              <a:t>Tue   3/08: </a:t>
            </a:r>
            <a:r>
              <a:rPr lang="en-US" dirty="0" err="1" smtClean="0"/>
              <a:t>Cooldown</a:t>
            </a:r>
            <a:r>
              <a:rPr lang="en-US" dirty="0" smtClean="0"/>
              <a:t> and fill Yellow</a:t>
            </a:r>
          </a:p>
          <a:p>
            <a:r>
              <a:rPr lang="en-US" dirty="0" smtClean="0"/>
              <a:t>Wed 3/09: Fill and soak Yellow, </a:t>
            </a:r>
            <a:r>
              <a:rPr lang="en-US" dirty="0" err="1" smtClean="0"/>
              <a:t>Reliquefy</a:t>
            </a:r>
            <a:r>
              <a:rPr lang="en-US" dirty="0" smtClean="0"/>
              <a:t> gas</a:t>
            </a:r>
          </a:p>
          <a:p>
            <a:r>
              <a:rPr lang="en-US" dirty="0" smtClean="0"/>
              <a:t>Thu  3/10: </a:t>
            </a:r>
            <a:r>
              <a:rPr lang="en-US" dirty="0" err="1" smtClean="0"/>
              <a:t>Cooldown</a:t>
            </a:r>
            <a:r>
              <a:rPr lang="en-US" dirty="0" smtClean="0"/>
              <a:t> and fill Blue </a:t>
            </a:r>
            <a:r>
              <a:rPr lang="en-US" dirty="0" err="1" smtClean="0"/>
              <a:t>Reliquefy</a:t>
            </a:r>
            <a:r>
              <a:rPr lang="en-US" dirty="0" smtClean="0"/>
              <a:t> gas</a:t>
            </a:r>
          </a:p>
          <a:p>
            <a:r>
              <a:rPr lang="en-US" dirty="0" smtClean="0"/>
              <a:t>Fri    3/11: </a:t>
            </a:r>
            <a:r>
              <a:rPr lang="en-US" dirty="0" err="1" smtClean="0"/>
              <a:t>Cooldown</a:t>
            </a:r>
            <a:r>
              <a:rPr lang="en-US" dirty="0" smtClean="0"/>
              <a:t> and fill Blue, </a:t>
            </a:r>
            <a:r>
              <a:rPr lang="en-US" dirty="0" err="1" smtClean="0"/>
              <a:t>Reliquefy</a:t>
            </a:r>
            <a:r>
              <a:rPr lang="en-US" dirty="0" smtClean="0"/>
              <a:t> gas </a:t>
            </a:r>
          </a:p>
          <a:p>
            <a:r>
              <a:rPr lang="en-US" dirty="0" smtClean="0"/>
              <a:t>Sat   3/12: Fill and soak Blue</a:t>
            </a:r>
          </a:p>
          <a:p>
            <a:r>
              <a:rPr lang="en-US" dirty="0" smtClean="0"/>
              <a:t>Sun  3/13: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62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CRYO REPORT</vt:lpstr>
      <vt:lpstr>Slide 2</vt:lpstr>
      <vt:lpstr>Slide 3</vt:lpstr>
      <vt:lpstr>Cryo schedule: Best case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CRYO REPORT</dc:title>
  <dc:creator>Than, Roberto</dc:creator>
  <cp:lastModifiedBy>C-AD</cp:lastModifiedBy>
  <cp:revision>1</cp:revision>
  <dcterms:created xsi:type="dcterms:W3CDTF">2011-03-08T17:35:43Z</dcterms:created>
  <dcterms:modified xsi:type="dcterms:W3CDTF">2011-03-08T21:16:06Z</dcterms:modified>
</cp:coreProperties>
</file>