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3"/>
  </p:notesMasterIdLst>
  <p:handoutMasterIdLst>
    <p:handoutMasterId r:id="rId14"/>
  </p:handoutMasterIdLst>
  <p:sldIdLst>
    <p:sldId id="669" r:id="rId4"/>
    <p:sldId id="683" r:id="rId5"/>
    <p:sldId id="686" r:id="rId6"/>
    <p:sldId id="682" r:id="rId7"/>
    <p:sldId id="684" r:id="rId8"/>
    <p:sldId id="681" r:id="rId9"/>
    <p:sldId id="685" r:id="rId10"/>
    <p:sldId id="687" r:id="rId11"/>
    <p:sldId id="680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3/8/2011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3/8/2011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03/08/2011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 descr="Tue_Mar__8_10_04_57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914400" y="685800"/>
            <a:ext cx="11430000" cy="6172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Last One Week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9" name="TextBox 8"/>
          <p:cNvSpPr txBox="1"/>
          <p:nvPr/>
        </p:nvSpPr>
        <p:spPr>
          <a:xfrm rot="16200000">
            <a:off x="2049248" y="3540664"/>
            <a:ext cx="2640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Machine Development 6 hrs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17109969">
            <a:off x="2407712" y="2795145"/>
            <a:ext cx="3208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9MHz cavity tuner clutch problem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955788" y="4483612"/>
            <a:ext cx="1685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B4-q89 </a:t>
            </a:r>
            <a:r>
              <a:rPr lang="en-US" sz="1600" dirty="0" err="1" smtClean="0"/>
              <a:t>ps</a:t>
            </a:r>
            <a:r>
              <a:rPr lang="en-US" sz="1600" dirty="0" smtClean="0"/>
              <a:t> failure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787463" y="3670737"/>
            <a:ext cx="326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Quench protection Switch Problem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557499" y="3053101"/>
            <a:ext cx="354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Cryo</a:t>
            </a:r>
            <a:r>
              <a:rPr lang="en-US" sz="1600" dirty="0" smtClean="0"/>
              <a:t> circuit break failure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681734" y="3128267"/>
            <a:ext cx="3699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Maintenance, Delayed by LIPA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FF0000"/>
                </a:solidFill>
              </a:rPr>
              <a:t>Recent ZDC Rates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12" name="Content Placeholder 11" descr="Mon_Mar__7_10_24_54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7860" r="-17860"/>
          <a:stretch>
            <a:fillRect/>
          </a:stretch>
        </p:blipFill>
        <p:spPr>
          <a:xfrm>
            <a:off x="-762000" y="685800"/>
            <a:ext cx="10591800" cy="5836024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Waiting for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recovery right now.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circuit breaker hit us the second time this run.  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The blue de-bunching problem disappeared after maintenance day. There are glitches with 9MHz cavity running in past one week: phase jump; blue de-bunching; tuner clutch mechanical problem.  Physics store was established last Friday after lowering the Landau cavity voltage. 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Measured chromaticity with 9MHz cavity on the ramp for the first time in machine development. A minor adjustment for vertical chromaticity in the vertical tune swing part was done.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Blue working point has been pushed lower to improve beam lifetime at store.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The bunch intensity has been pushed higher over the weekend: 1.25*10^11 at flattop. ZDC peak rate around 280kHz.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Snake current scan already started (+-5A)  but no visible effect in store polarization.</a:t>
            </a:r>
          </a:p>
          <a:p>
            <a:pPr lvl="1">
              <a:buSzPct val="50000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Average of jet polarization for all runs: 43.9+-1.2% in blue, 46.1+-1.2% in yellow.  Keep in mind that the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AtR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spin transfer efficiency for blue and yellow are 95.9% and 99.1%, respectively.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FF0000"/>
                </a:solidFill>
              </a:rPr>
              <a:t>Polarization over Last Week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ue_Mar__8_12_12_11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9937" r="-19937"/>
          <a:stretch>
            <a:fillRect/>
          </a:stretch>
        </p:blipFill>
        <p:spPr>
          <a:xfrm>
            <a:off x="-990601" y="685800"/>
            <a:ext cx="10465199" cy="6172200"/>
          </a:xfrm>
        </p:spPr>
      </p:pic>
      <p:cxnSp>
        <p:nvCxnSpPr>
          <p:cNvPr id="10" name="Straight Arrow Connector 9"/>
          <p:cNvCxnSpPr/>
          <p:nvPr/>
        </p:nvCxnSpPr>
        <p:spPr bwMode="auto">
          <a:xfrm rot="5400000" flipH="1" flipV="1">
            <a:off x="5067300" y="4838700"/>
            <a:ext cx="609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200400" y="5029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The only low pol. At beginning of store</a:t>
            </a:r>
            <a:endParaRPr lang="en-US" sz="18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FF0000"/>
                </a:solidFill>
              </a:rPr>
              <a:t>How Important Is Orbit Feedback?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ue_Mar__8_10_40_12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7860" r="-17860"/>
          <a:stretch>
            <a:fillRect/>
          </a:stretch>
        </p:blipFill>
        <p:spPr>
          <a:xfrm>
            <a:off x="-914400" y="762000"/>
            <a:ext cx="10668000" cy="6024282"/>
          </a:xfrm>
        </p:spPr>
      </p:pic>
      <p:sp>
        <p:nvSpPr>
          <p:cNvPr id="9" name="TextBox 8"/>
          <p:cNvSpPr txBox="1"/>
          <p:nvPr/>
        </p:nvSpPr>
        <p:spPr>
          <a:xfrm>
            <a:off x="3276601" y="1676400"/>
            <a:ext cx="5638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Lower polarization in blue after ramp 15283 when orbit feedback was off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55642" y="4038600"/>
            <a:ext cx="148835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ramp 15283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V="1">
            <a:off x="7162800" y="3429000"/>
            <a:ext cx="762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7391400" y="44196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>
                <a:solidFill>
                  <a:srgbClr val="FF0000"/>
                </a:solidFill>
              </a:rPr>
              <a:t>Yellow Ramp Efficiency of Run9 and Run11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Sun_Mar_6_2011_100555_644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24246" r="-24246"/>
          <a:stretch>
            <a:fillRect/>
          </a:stretch>
        </p:blipFill>
        <p:spPr>
          <a:xfrm>
            <a:off x="-1066800" y="990600"/>
            <a:ext cx="6926943" cy="5638800"/>
          </a:xfrm>
        </p:spPr>
      </p:pic>
      <p:pic>
        <p:nvPicPr>
          <p:cNvPr id="9" name="Picture 8" descr="Sun_Mar_6_2011_100558_66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990600"/>
            <a:ext cx="4648200" cy="5701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1600200"/>
            <a:ext cx="35574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Run9, 100GeV ramps included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Poor blue intensity lifetime at beginning of store.  Need to continue the search for a good working point for blue.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Injection/AtR efficiency is about the same for both blue and  yellow now.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Both yellow snakes quenched during a fill on Sunday morning. This was after adjusting snake bump at 9 o’clock on Friday. Need to readjust snake bumps when beam comes back.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The Landau cavity voltage was dropped significantly to get beam survive the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rebucketing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 It may not be necessary. We will increase the voltage in steps over several stores.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Orbit corrections are ready to be implemented for a few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IRs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 probably need to resume a few shifts to get the previous setup back. 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8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Resume Operation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Higher polarization out of AGS (jump quads).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Higher polarization at RHIC store (tune and orbit on the ramp).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Orbit feedback works. We have excellent orbit control on the ramp.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is operational. We may benefited from less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-cloud effect already. So far no indication of intensity issue.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10Hz orbit feedback works. Beneficial to luminosity. 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9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Reminder of What Have Been Achieved So Far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292807083</TotalTime>
  <Words>498</Words>
  <Application>Microsoft Office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Contemporary Portrait</vt:lpstr>
      <vt:lpstr>1_Custom Design</vt:lpstr>
      <vt:lpstr>Custom Design</vt:lpstr>
      <vt:lpstr>RHIC Status </vt:lpstr>
      <vt:lpstr>Last One Week</vt:lpstr>
      <vt:lpstr>Recent ZDC Rates</vt:lpstr>
      <vt:lpstr>Status</vt:lpstr>
      <vt:lpstr>Polarization over Last Week</vt:lpstr>
      <vt:lpstr>How Important Is Orbit Feedback?</vt:lpstr>
      <vt:lpstr>Yellow Ramp Efficiency of Run9 and Run11</vt:lpstr>
      <vt:lpstr>Resume Operation</vt:lpstr>
      <vt:lpstr>Reminder of What Have Been Achieved So Far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550</cp:revision>
  <cp:lastPrinted>2000-11-14T18:14:29Z</cp:lastPrinted>
  <dcterms:created xsi:type="dcterms:W3CDTF">2011-03-08T16:20:04Z</dcterms:created>
  <dcterms:modified xsi:type="dcterms:W3CDTF">2011-03-08T17:53:35Z</dcterms:modified>
</cp:coreProperties>
</file>