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1_rev1%20(4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752180574849042"/>
          <c:y val="2.8248639522715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849836941292923"/>
          <c:y val="0.16572535186659884"/>
          <c:w val="0.66910946694409568"/>
          <c:h val="0.68550031908456766"/>
        </c:manualLayout>
      </c:layout>
      <c:lineChart>
        <c:grouping val="standard"/>
        <c:ser>
          <c:idx val="3"/>
          <c:order val="0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FY05-FY11'!$I$5:$I$109</c:f>
              <c:numCache>
                <c:formatCode>0.00</c:formatCode>
                <c:ptCount val="105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132204.37999999998</c:v>
                </c:pt>
                <c:pt idx="68">
                  <c:v>134339.37999999998</c:v>
                </c:pt>
                <c:pt idx="69">
                  <c:v>136528.37999999998</c:v>
                </c:pt>
                <c:pt idx="70">
                  <c:v>138667.37999999998</c:v>
                </c:pt>
                <c:pt idx="71">
                  <c:v>140760.37999999998</c:v>
                </c:pt>
                <c:pt idx="72">
                  <c:v>142861.37999999998</c:v>
                </c:pt>
                <c:pt idx="73">
                  <c:v>144985.37999999998</c:v>
                </c:pt>
                <c:pt idx="74">
                  <c:v>147090.37999999998</c:v>
                </c:pt>
                <c:pt idx="75">
                  <c:v>149219.37999999998</c:v>
                </c:pt>
                <c:pt idx="76">
                  <c:v>151382.37999999998</c:v>
                </c:pt>
                <c:pt idx="77">
                  <c:v>153538.37999999998</c:v>
                </c:pt>
                <c:pt idx="78">
                  <c:v>155668.13920000001</c:v>
                </c:pt>
                <c:pt idx="79">
                  <c:v>157780.51579999999</c:v>
                </c:pt>
                <c:pt idx="80">
                  <c:v>159799.20000000001</c:v>
                </c:pt>
                <c:pt idx="81">
                  <c:v>161716.75139999998</c:v>
                </c:pt>
                <c:pt idx="82">
                  <c:v>163779.75139999998</c:v>
                </c:pt>
                <c:pt idx="83">
                  <c:v>165884.75139999998</c:v>
                </c:pt>
                <c:pt idx="84">
                  <c:v>167923.75139999998</c:v>
                </c:pt>
                <c:pt idx="85">
                  <c:v>169218.75139999998</c:v>
                </c:pt>
                <c:pt idx="86">
                  <c:v>171230.75139999998</c:v>
                </c:pt>
                <c:pt idx="87">
                  <c:v>173169.75139999998</c:v>
                </c:pt>
                <c:pt idx="88">
                  <c:v>175213.75139999998</c:v>
                </c:pt>
                <c:pt idx="89">
                  <c:v>177160.75139999998</c:v>
                </c:pt>
                <c:pt idx="90">
                  <c:v>179144.75139999998</c:v>
                </c:pt>
                <c:pt idx="91">
                  <c:v>181273.75139999998</c:v>
                </c:pt>
                <c:pt idx="92">
                  <c:v>183356.75139999998</c:v>
                </c:pt>
                <c:pt idx="93">
                  <c:v>184907.75139999998</c:v>
                </c:pt>
                <c:pt idx="94">
                  <c:v>187019.75139999998</c:v>
                </c:pt>
                <c:pt idx="95">
                  <c:v>188539.75139999998</c:v>
                </c:pt>
                <c:pt idx="96">
                  <c:v>190653.75139999998</c:v>
                </c:pt>
                <c:pt idx="97">
                  <c:v>191761.75139999998</c:v>
                </c:pt>
                <c:pt idx="98">
                  <c:v>193881.75139999998</c:v>
                </c:pt>
                <c:pt idx="99">
                  <c:v>195891.75139999998</c:v>
                </c:pt>
                <c:pt idx="100">
                  <c:v>198041.75139999998</c:v>
                </c:pt>
                <c:pt idx="101">
                  <c:v>200228.75139999998</c:v>
                </c:pt>
                <c:pt idx="102">
                  <c:v>201770.75139999998</c:v>
                </c:pt>
                <c:pt idx="103">
                  <c:v>203460.75139999998</c:v>
                </c:pt>
                <c:pt idx="104">
                  <c:v>205400.75139999998</c:v>
                </c:pt>
              </c:numCache>
            </c:numRef>
          </c:val>
        </c:ser>
        <c:ser>
          <c:idx val="5"/>
          <c:order val="1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FY05-FY11'!$K$5:$K$109</c:f>
              <c:numCache>
                <c:formatCode>0.00</c:formatCode>
                <c:ptCount val="105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  <c:pt idx="63">
                  <c:v>116314.12470000003</c:v>
                </c:pt>
                <c:pt idx="64">
                  <c:v>118239.12470000003</c:v>
                </c:pt>
                <c:pt idx="65">
                  <c:v>120143.12470000003</c:v>
                </c:pt>
                <c:pt idx="66">
                  <c:v>121956.12470000003</c:v>
                </c:pt>
                <c:pt idx="67">
                  <c:v>123779.12470000003</c:v>
                </c:pt>
                <c:pt idx="68">
                  <c:v>125616.12470000003</c:v>
                </c:pt>
                <c:pt idx="69">
                  <c:v>127265.12470000003</c:v>
                </c:pt>
                <c:pt idx="70">
                  <c:v>129063.12470000003</c:v>
                </c:pt>
                <c:pt idx="71">
                  <c:v>130901.12470000003</c:v>
                </c:pt>
                <c:pt idx="72">
                  <c:v>132801.12469999999</c:v>
                </c:pt>
                <c:pt idx="73">
                  <c:v>134627.12469999999</c:v>
                </c:pt>
                <c:pt idx="74">
                  <c:v>136160.12469999999</c:v>
                </c:pt>
                <c:pt idx="75">
                  <c:v>137133.12469999999</c:v>
                </c:pt>
                <c:pt idx="76">
                  <c:v>138976.12469999999</c:v>
                </c:pt>
                <c:pt idx="77">
                  <c:v>140811.12469999999</c:v>
                </c:pt>
                <c:pt idx="78">
                  <c:v>142539.12469999999</c:v>
                </c:pt>
                <c:pt idx="79">
                  <c:v>144264.12469999999</c:v>
                </c:pt>
                <c:pt idx="80">
                  <c:v>146104.12469999999</c:v>
                </c:pt>
                <c:pt idx="81">
                  <c:v>147921.12469999999</c:v>
                </c:pt>
                <c:pt idx="82">
                  <c:v>149778.12469999999</c:v>
                </c:pt>
                <c:pt idx="83">
                  <c:v>151686.98669999998</c:v>
                </c:pt>
                <c:pt idx="84">
                  <c:v>153543.62270000001</c:v>
                </c:pt>
                <c:pt idx="85">
                  <c:v>155482.09370000003</c:v>
                </c:pt>
                <c:pt idx="86">
                  <c:v>157398.9327</c:v>
                </c:pt>
                <c:pt idx="87">
                  <c:v>159324.5607</c:v>
                </c:pt>
                <c:pt idx="88">
                  <c:v>161056.09770000001</c:v>
                </c:pt>
                <c:pt idx="89">
                  <c:v>162945.09770000001</c:v>
                </c:pt>
                <c:pt idx="90">
                  <c:v>164872.09770000001</c:v>
                </c:pt>
                <c:pt idx="91">
                  <c:v>166798.09770000001</c:v>
                </c:pt>
                <c:pt idx="92">
                  <c:v>168696.09770000001</c:v>
                </c:pt>
                <c:pt idx="93">
                  <c:v>170605.09770000001</c:v>
                </c:pt>
                <c:pt idx="94">
                  <c:v>172525.09770000001</c:v>
                </c:pt>
                <c:pt idx="95">
                  <c:v>174277.09770000001</c:v>
                </c:pt>
                <c:pt idx="96">
                  <c:v>174669.09770000001</c:v>
                </c:pt>
                <c:pt idx="97">
                  <c:v>175746.09770000001</c:v>
                </c:pt>
                <c:pt idx="98">
                  <c:v>177663.42369999998</c:v>
                </c:pt>
                <c:pt idx="99">
                  <c:v>179545.15970000002</c:v>
                </c:pt>
                <c:pt idx="100">
                  <c:v>181391.6257</c:v>
                </c:pt>
                <c:pt idx="101">
                  <c:v>183206.6257</c:v>
                </c:pt>
                <c:pt idx="102">
                  <c:v>185037.6257</c:v>
                </c:pt>
                <c:pt idx="103">
                  <c:v>187118.6257</c:v>
                </c:pt>
                <c:pt idx="104">
                  <c:v>189077.6257</c:v>
                </c:pt>
              </c:numCache>
            </c:numRef>
          </c:val>
        </c:ser>
        <c:ser>
          <c:idx val="0"/>
          <c:order val="2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FY05-FY11'!$M$5:$M$109</c:f>
              <c:numCache>
                <c:formatCode>0.00</c:formatCode>
                <c:ptCount val="105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94006.189300000013</c:v>
                </c:pt>
                <c:pt idx="64">
                  <c:v>95270.524000000005</c:v>
                </c:pt>
                <c:pt idx="65">
                  <c:v>96906.189300000013</c:v>
                </c:pt>
                <c:pt idx="66">
                  <c:v>98512.189300000013</c:v>
                </c:pt>
                <c:pt idx="67">
                  <c:v>99966.189300000013</c:v>
                </c:pt>
                <c:pt idx="68">
                  <c:v>101664.18930000001</c:v>
                </c:pt>
                <c:pt idx="69">
                  <c:v>103268.67030000001</c:v>
                </c:pt>
                <c:pt idx="70">
                  <c:v>104934.40629999999</c:v>
                </c:pt>
                <c:pt idx="71">
                  <c:v>106568.18930000001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113310.73329999998</c:v>
                </c:pt>
                <c:pt idx="76">
                  <c:v>114997.18930000001</c:v>
                </c:pt>
                <c:pt idx="77">
                  <c:v>116701.60829999999</c:v>
                </c:pt>
                <c:pt idx="78">
                  <c:v>118142.85530000001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136646.99513669912</c:v>
                </c:pt>
                <c:pt idx="90">
                  <c:v>138361.99513669912</c:v>
                </c:pt>
                <c:pt idx="91">
                  <c:v>140073.10313669912</c:v>
                </c:pt>
                <c:pt idx="92">
                  <c:v>141436.28913669911</c:v>
                </c:pt>
                <c:pt idx="93">
                  <c:v>143159.69313669912</c:v>
                </c:pt>
                <c:pt idx="94">
                  <c:v>144881.69313669912</c:v>
                </c:pt>
                <c:pt idx="95">
                  <c:v>146585.69313669912</c:v>
                </c:pt>
                <c:pt idx="96">
                  <c:v>148295.69313669912</c:v>
                </c:pt>
                <c:pt idx="97">
                  <c:v>150007.69313669912</c:v>
                </c:pt>
                <c:pt idx="98">
                  <c:v>151571.69313669912</c:v>
                </c:pt>
                <c:pt idx="99">
                  <c:v>153315.69313669912</c:v>
                </c:pt>
                <c:pt idx="100">
                  <c:v>155082.69313669912</c:v>
                </c:pt>
                <c:pt idx="101">
                  <c:v>156827.04713669911</c:v>
                </c:pt>
                <c:pt idx="102">
                  <c:v>158535.3801366991</c:v>
                </c:pt>
                <c:pt idx="103">
                  <c:v>160208.0861366991</c:v>
                </c:pt>
                <c:pt idx="104">
                  <c:v>161868.94113669908</c:v>
                </c:pt>
              </c:numCache>
            </c:numRef>
          </c:val>
        </c:ser>
        <c:ser>
          <c:idx val="1"/>
          <c:order val="3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FY05-FY11'!$N$5:$N$109</c:f>
              <c:numCache>
                <c:formatCode>0.00</c:formatCode>
                <c:ptCount val="105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145007.86399999997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158065.98499999996</c:v>
                </c:pt>
                <c:pt idx="78" formatCode="General">
                  <c:v>159880.81999999998</c:v>
                </c:pt>
                <c:pt idx="79">
                  <c:v>162246.32199999996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183101.24000000002</c:v>
                </c:pt>
                <c:pt idx="95">
                  <c:v>185468.93</c:v>
                </c:pt>
                <c:pt idx="96">
                  <c:v>187649.39899999998</c:v>
                </c:pt>
                <c:pt idx="97">
                  <c:v>188301.73800000001</c:v>
                </c:pt>
                <c:pt idx="98">
                  <c:v>190271.755</c:v>
                </c:pt>
                <c:pt idx="99">
                  <c:v>192532.9</c:v>
                </c:pt>
                <c:pt idx="100">
                  <c:v>194894.37999999998</c:v>
                </c:pt>
                <c:pt idx="101">
                  <c:v>197278.47</c:v>
                </c:pt>
                <c:pt idx="102">
                  <c:v>199568.91999999998</c:v>
                </c:pt>
                <c:pt idx="103">
                  <c:v>201571.55</c:v>
                </c:pt>
                <c:pt idx="104">
                  <c:v>203431.41999999998</c:v>
                </c:pt>
              </c:numCache>
            </c:numRef>
          </c:val>
        </c:ser>
        <c:ser>
          <c:idx val="2"/>
          <c:order val="4"/>
          <c:tx>
            <c:v>FY2011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FY05-FY11'!$P$5:$P$109</c:f>
              <c:numCache>
                <c:formatCode>0.00</c:formatCode>
                <c:ptCount val="105"/>
                <c:pt idx="0">
                  <c:v>117.57106928500004</c:v>
                </c:pt>
                <c:pt idx="1">
                  <c:v>246.85700000000003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9740.2400000000016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23684.072137499996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30160.917218799997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34276.853563200006</c:v>
                </c:pt>
                <c:pt idx="24">
                  <c:v>36129.414818200014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49382.80635720001</c:v>
                </c:pt>
                <c:pt idx="32">
                  <c:v>51294.947498599999</c:v>
                </c:pt>
                <c:pt idx="33">
                  <c:v>53242.669669699993</c:v>
                </c:pt>
                <c:pt idx="34">
                  <c:v>55162.543913799993</c:v>
                </c:pt>
                <c:pt idx="35">
                  <c:v>57021.812418700007</c:v>
                </c:pt>
                <c:pt idx="36">
                  <c:v>59151.007699999995</c:v>
                </c:pt>
                <c:pt idx="37">
                  <c:v>61178.904600000002</c:v>
                </c:pt>
                <c:pt idx="38">
                  <c:v>63404.230099999993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69968.215599999981</c:v>
                </c:pt>
                <c:pt idx="42">
                  <c:v>71840.118100000007</c:v>
                </c:pt>
                <c:pt idx="43">
                  <c:v>73884.51019999999</c:v>
                </c:pt>
                <c:pt idx="44">
                  <c:v>76037.686499999996</c:v>
                </c:pt>
                <c:pt idx="45">
                  <c:v>78262.502999999982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86507.506199999989</c:v>
                </c:pt>
                <c:pt idx="50">
                  <c:v>88585.026499999993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94796.253599999982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112770.93599999999</c:v>
                </c:pt>
                <c:pt idx="62">
                  <c:v>115138.46599999999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122122.17200000002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128593.93999999999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135805.18099999998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  <c:pt idx="77">
                  <c:v>149033.47899999999</c:v>
                </c:pt>
                <c:pt idx="78">
                  <c:v>151136.21400000001</c:v>
                </c:pt>
                <c:pt idx="79">
                  <c:v>153598.77300000002</c:v>
                </c:pt>
                <c:pt idx="80">
                  <c:v>155873.44899999999</c:v>
                </c:pt>
                <c:pt idx="81">
                  <c:v>158351</c:v>
                </c:pt>
                <c:pt idx="82">
                  <c:v>160800</c:v>
                </c:pt>
                <c:pt idx="83">
                  <c:v>163198</c:v>
                </c:pt>
                <c:pt idx="84">
                  <c:v>165630</c:v>
                </c:pt>
                <c:pt idx="85">
                  <c:v>166602</c:v>
                </c:pt>
                <c:pt idx="86">
                  <c:v>166603</c:v>
                </c:pt>
                <c:pt idx="87">
                  <c:v>168099</c:v>
                </c:pt>
                <c:pt idx="88">
                  <c:v>170588</c:v>
                </c:pt>
                <c:pt idx="89">
                  <c:v>173072</c:v>
                </c:pt>
                <c:pt idx="90">
                  <c:v>175581</c:v>
                </c:pt>
                <c:pt idx="91">
                  <c:v>178106.291</c:v>
                </c:pt>
                <c:pt idx="92">
                  <c:v>180320.70199999999</c:v>
                </c:pt>
                <c:pt idx="93">
                  <c:v>182675.462</c:v>
                </c:pt>
                <c:pt idx="94">
                  <c:v>185113.01699999999</c:v>
                </c:pt>
                <c:pt idx="95">
                  <c:v>187421.83499999996</c:v>
                </c:pt>
                <c:pt idx="96">
                  <c:v>189872.72500000001</c:v>
                </c:pt>
                <c:pt idx="97">
                  <c:v>192362.755</c:v>
                </c:pt>
                <c:pt idx="98">
                  <c:v>194721.15399999998</c:v>
                </c:pt>
                <c:pt idx="99">
                  <c:v>196851.905</c:v>
                </c:pt>
                <c:pt idx="100">
                  <c:v>198938.079</c:v>
                </c:pt>
                <c:pt idx="101">
                  <c:v>201178.78899999999</c:v>
                </c:pt>
                <c:pt idx="102">
                  <c:v>203359.36299999998</c:v>
                </c:pt>
                <c:pt idx="103">
                  <c:v>205555.88599999997</c:v>
                </c:pt>
                <c:pt idx="104">
                  <c:v>207727.84399999998</c:v>
                </c:pt>
              </c:numCache>
            </c:numRef>
          </c:val>
        </c:ser>
        <c:marker val="1"/>
        <c:axId val="64832256"/>
        <c:axId val="64834560"/>
      </c:lineChart>
      <c:catAx>
        <c:axId val="64832256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636191282470175"/>
              <c:y val="0.91902240580568362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34560"/>
        <c:crosses val="autoZero"/>
        <c:auto val="1"/>
        <c:lblAlgn val="ctr"/>
        <c:lblOffset val="100"/>
        <c:tickLblSkip val="10"/>
        <c:tickMarkSkip val="10"/>
      </c:catAx>
      <c:valAx>
        <c:axId val="64834560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0757045507389816E-2"/>
              <c:y val="0.45574471763314656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32256"/>
        <c:crosses val="autoZero"/>
        <c:crossBetween val="midCat"/>
      </c:valAx>
      <c:spPr>
        <a:solidFill>
          <a:schemeClr val="bg1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080688721822463"/>
          <c:y val="0.39736419595286804"/>
          <c:w val="0.11965826233671772"/>
          <c:h val="0.22787235881657331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3/15/2011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03-15-11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474075" cy="6172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off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reduced to 97.0µA  purposely. Operations decreased to 158.4 hours due to </a:t>
            </a:r>
            <a:r>
              <a:rPr lang="en-US" sz="1400" dirty="0" err="1" smtClean="0">
                <a:cs typeface="Arial" charset="0"/>
              </a:rPr>
              <a:t>Linac</a:t>
            </a:r>
            <a:r>
              <a:rPr lang="en-US" sz="1400" dirty="0" smtClean="0">
                <a:cs typeface="Arial" charset="0"/>
              </a:rPr>
              <a:t> maintenance.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A broader Gaussian profile was achieved and another trial with a </a:t>
            </a:r>
            <a:r>
              <a:rPr lang="en-US" sz="1400" dirty="0" err="1" smtClean="0"/>
              <a:t>Ga</a:t>
            </a:r>
            <a:r>
              <a:rPr lang="en-US" sz="1400" dirty="0" smtClean="0"/>
              <a:t> target  began 3/8 at slightly reduced intensity. No failure so far. </a:t>
            </a:r>
            <a:endParaRPr lang="en-US" sz="1400" dirty="0" smtClean="0">
              <a:cs typeface="Arial" charset="0"/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Isotope production of Sr-82 and irradiation LBNE targets downstream of the isotope targets continues. Research irradiation for Cu-67was completed 3/8.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Target drive system failure today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smtClean="0"/>
              <a:t>Preliminary diagnosis is that the sprocket on drive #2 is slipping on the motor shaft.  Repair requires access to the contaminated motor housing on top of the hot cell.  A RWP is being prepared.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500" dirty="0" smtClean="0"/>
              <a:t>Investigation of cause of </a:t>
            </a:r>
            <a:r>
              <a:rPr lang="en-US" sz="1500" dirty="0" err="1" smtClean="0"/>
              <a:t>Ga</a:t>
            </a:r>
            <a:r>
              <a:rPr lang="en-US" sz="1500" dirty="0" smtClean="0"/>
              <a:t> targets leaks continues.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smtClean="0"/>
              <a:t>We are investigating an alternate target design involving vapor deposition of either rhenium  or alumina as a protective layer on the </a:t>
            </a:r>
            <a:r>
              <a:rPr lang="en-US" sz="1400" dirty="0" err="1" smtClean="0"/>
              <a:t>Nb</a:t>
            </a:r>
            <a:r>
              <a:rPr lang="en-US" sz="1400" dirty="0" smtClean="0"/>
              <a:t> cladding interior. Test pieces are being fabricated.</a:t>
            </a:r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671512" y="900112"/>
          <a:ext cx="7800975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14447</TotalTime>
  <Words>166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BLIP operations 03-15-11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106</cp:revision>
  <dcterms:created xsi:type="dcterms:W3CDTF">2002-05-23T18:46:31Z</dcterms:created>
  <dcterms:modified xsi:type="dcterms:W3CDTF">2011-03-15T14:13:53Z</dcterms:modified>
</cp:coreProperties>
</file>