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80574849042"/>
          <c:y val="2.824863952271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3"/>
          <c:y val="0.16572535186659884"/>
          <c:w val="0.66910946694409568"/>
          <c:h val="0.68550031908456766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FY05-FY11'!$I$5:$I$109</c:f>
              <c:numCache>
                <c:formatCode>0.00</c:formatCode>
                <c:ptCount val="105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  <c:pt idx="77">
                  <c:v>153538.37999999998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161716.75139999998</c:v>
                </c:pt>
                <c:pt idx="82">
                  <c:v>163779.75139999998</c:v>
                </c:pt>
                <c:pt idx="83">
                  <c:v>165884.75139999998</c:v>
                </c:pt>
                <c:pt idx="84">
                  <c:v>167923.75139999998</c:v>
                </c:pt>
                <c:pt idx="85">
                  <c:v>169218.75139999998</c:v>
                </c:pt>
                <c:pt idx="86">
                  <c:v>171230.75139999998</c:v>
                </c:pt>
                <c:pt idx="87">
                  <c:v>173169.75139999998</c:v>
                </c:pt>
                <c:pt idx="88">
                  <c:v>175213.75139999998</c:v>
                </c:pt>
                <c:pt idx="89">
                  <c:v>177160.75139999998</c:v>
                </c:pt>
                <c:pt idx="90">
                  <c:v>179144.75139999998</c:v>
                </c:pt>
                <c:pt idx="91">
                  <c:v>181273.75139999998</c:v>
                </c:pt>
                <c:pt idx="92">
                  <c:v>183356.75139999998</c:v>
                </c:pt>
                <c:pt idx="93">
                  <c:v>184907.75139999998</c:v>
                </c:pt>
                <c:pt idx="94">
                  <c:v>187019.75139999998</c:v>
                </c:pt>
                <c:pt idx="95">
                  <c:v>188539.75139999998</c:v>
                </c:pt>
                <c:pt idx="96">
                  <c:v>190653.75139999998</c:v>
                </c:pt>
                <c:pt idx="97">
                  <c:v>191761.75139999998</c:v>
                </c:pt>
                <c:pt idx="98">
                  <c:v>193881.75139999998</c:v>
                </c:pt>
                <c:pt idx="99">
                  <c:v>195891.75139999998</c:v>
                </c:pt>
                <c:pt idx="100">
                  <c:v>198041.75139999998</c:v>
                </c:pt>
                <c:pt idx="101">
                  <c:v>200228.75139999998</c:v>
                </c:pt>
                <c:pt idx="102">
                  <c:v>201770.75139999998</c:v>
                </c:pt>
                <c:pt idx="103">
                  <c:v>203460.75139999998</c:v>
                </c:pt>
                <c:pt idx="104">
                  <c:v>205400.75139999998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FY05-FY11'!$K$5:$K$109</c:f>
              <c:numCache>
                <c:formatCode>0.00</c:formatCode>
                <c:ptCount val="105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  <c:pt idx="77">
                  <c:v>140811.12469999999</c:v>
                </c:pt>
                <c:pt idx="78">
                  <c:v>142539.12469999999</c:v>
                </c:pt>
                <c:pt idx="79">
                  <c:v>144264.12469999999</c:v>
                </c:pt>
                <c:pt idx="80">
                  <c:v>146104.12469999999</c:v>
                </c:pt>
                <c:pt idx="81">
                  <c:v>147921.12469999999</c:v>
                </c:pt>
                <c:pt idx="82">
                  <c:v>149778.12469999999</c:v>
                </c:pt>
                <c:pt idx="83">
                  <c:v>151686.98669999998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  <c:pt idx="98">
                  <c:v>177663.42369999998</c:v>
                </c:pt>
                <c:pt idx="99">
                  <c:v>179545.15970000002</c:v>
                </c:pt>
                <c:pt idx="100">
                  <c:v>181391.6257</c:v>
                </c:pt>
                <c:pt idx="101">
                  <c:v>183206.6257</c:v>
                </c:pt>
                <c:pt idx="102">
                  <c:v>185037.6257</c:v>
                </c:pt>
                <c:pt idx="103">
                  <c:v>187118.6257</c:v>
                </c:pt>
                <c:pt idx="104">
                  <c:v>189077.6257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FY05-FY11'!$M$5:$M$109</c:f>
              <c:numCache>
                <c:formatCode>0.00</c:formatCode>
                <c:ptCount val="105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  <c:pt idx="77">
                  <c:v>116701.60829999999</c:v>
                </c:pt>
                <c:pt idx="78">
                  <c:v>118142.85530000001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136646.99513669912</c:v>
                </c:pt>
                <c:pt idx="90">
                  <c:v>138361.99513669912</c:v>
                </c:pt>
                <c:pt idx="91">
                  <c:v>140073.10313669912</c:v>
                </c:pt>
                <c:pt idx="92">
                  <c:v>141436.28913669911</c:v>
                </c:pt>
                <c:pt idx="93">
                  <c:v>143159.69313669912</c:v>
                </c:pt>
                <c:pt idx="94">
                  <c:v>144881.69313669912</c:v>
                </c:pt>
                <c:pt idx="95">
                  <c:v>146585.69313669912</c:v>
                </c:pt>
                <c:pt idx="96">
                  <c:v>148295.69313669912</c:v>
                </c:pt>
                <c:pt idx="97">
                  <c:v>150007.69313669912</c:v>
                </c:pt>
                <c:pt idx="98">
                  <c:v>151571.69313669912</c:v>
                </c:pt>
                <c:pt idx="99">
                  <c:v>153315.69313669912</c:v>
                </c:pt>
                <c:pt idx="100">
                  <c:v>155082.69313669912</c:v>
                </c:pt>
                <c:pt idx="101">
                  <c:v>156827.04713669911</c:v>
                </c:pt>
                <c:pt idx="102">
                  <c:v>158535.3801366991</c:v>
                </c:pt>
                <c:pt idx="103">
                  <c:v>160208.0861366991</c:v>
                </c:pt>
                <c:pt idx="104">
                  <c:v>161868.94113669908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FY05-FY11'!$N$5:$N$109</c:f>
              <c:numCache>
                <c:formatCode>0.00</c:formatCode>
                <c:ptCount val="105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158065.98499999996</c:v>
                </c:pt>
                <c:pt idx="78" formatCode="General">
                  <c:v>159880.81999999998</c:v>
                </c:pt>
                <c:pt idx="79">
                  <c:v>162246.32199999996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183101.24000000002</c:v>
                </c:pt>
                <c:pt idx="95">
                  <c:v>185468.93</c:v>
                </c:pt>
                <c:pt idx="96">
                  <c:v>187649.39899999998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194894.37999999998</c:v>
                </c:pt>
                <c:pt idx="101">
                  <c:v>197278.47</c:v>
                </c:pt>
                <c:pt idx="102">
                  <c:v>199568.91999999998</c:v>
                </c:pt>
                <c:pt idx="103">
                  <c:v>201571.55</c:v>
                </c:pt>
                <c:pt idx="104">
                  <c:v>203431.41999999998</c:v>
                </c:pt>
              </c:numCache>
            </c:numRef>
          </c:val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FY05-FY11'!$P$5:$P$109</c:f>
              <c:numCache>
                <c:formatCode>0.00</c:formatCode>
                <c:ptCount val="105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153598.77300000002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187421.83499999996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194721.15399999998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203359.36299999998</c:v>
                </c:pt>
                <c:pt idx="103">
                  <c:v>205555.88599999997</c:v>
                </c:pt>
                <c:pt idx="104">
                  <c:v>207727.84399999998</c:v>
                </c:pt>
              </c:numCache>
            </c:numRef>
          </c:val>
        </c:ser>
        <c:marker val="1"/>
        <c:axId val="64832256"/>
        <c:axId val="64834560"/>
      </c:lineChart>
      <c:catAx>
        <c:axId val="64832256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636191282470175"/>
              <c:y val="0.91902240580568362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34560"/>
        <c:crosses val="autoZero"/>
        <c:auto val="1"/>
        <c:lblAlgn val="ctr"/>
        <c:lblOffset val="100"/>
        <c:tickLblSkip val="10"/>
        <c:tickMarkSkip val="10"/>
      </c:catAx>
      <c:valAx>
        <c:axId val="64834560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6E-2"/>
              <c:y val="0.4557447176331465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32256"/>
        <c:crosses val="autoZero"/>
        <c:crossBetween val="midCat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80688721822463"/>
          <c:y val="0.39736419595286804"/>
          <c:w val="0.11965826233671772"/>
          <c:h val="0.22787235881657331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03-15-11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off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reduced to 97.0µA  purposely. Operations decreased to 158.4 hours due to </a:t>
            </a:r>
            <a:r>
              <a:rPr lang="en-US" sz="1400" dirty="0" err="1" smtClean="0">
                <a:cs typeface="Arial" charset="0"/>
              </a:rPr>
              <a:t>Linac</a:t>
            </a:r>
            <a:r>
              <a:rPr lang="en-US" sz="1400" dirty="0" smtClean="0">
                <a:cs typeface="Arial" charset="0"/>
              </a:rPr>
              <a:t> maintenance.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A broader Gaussian profile was achieved and another trial with a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  began 3/8 at slightly reduced intensity. No failure so far. </a:t>
            </a:r>
            <a:endParaRPr lang="en-US" sz="1400" dirty="0" smtClean="0">
              <a:cs typeface="Arial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Isotope production of Sr-82 and irradiation LBNE targets downstream of the isotope targets continues. Research irradiation for Cu-67was completed 3/8.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Target drive system failure today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Preliminary diagnosis is that the sprocket on drive #2 is slipping on the motor shaft.  Repair requires access to the contaminated motor housing on top of the hot cell.  A RWP is being prepared.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500" dirty="0" smtClean="0"/>
              <a:t>Investigation of cause of </a:t>
            </a:r>
            <a:r>
              <a:rPr lang="en-US" sz="1500" dirty="0" err="1" smtClean="0"/>
              <a:t>Ga</a:t>
            </a:r>
            <a:r>
              <a:rPr lang="en-US" sz="1500" dirty="0" smtClean="0"/>
              <a:t> targets leaks continues.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We are investigating an alternate target design involving vapor deposition of either rhenium  or alumina as a protective layer on the </a:t>
            </a:r>
            <a:r>
              <a:rPr lang="en-US" sz="1400" dirty="0" err="1" smtClean="0"/>
              <a:t>Nb</a:t>
            </a:r>
            <a:r>
              <a:rPr lang="en-US" sz="1400" dirty="0" smtClean="0"/>
              <a:t> cladding interior. Test pieces are being fabricated.</a:t>
            </a:r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671512" y="900112"/>
          <a:ext cx="78009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14447</TotalTime>
  <Words>166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03-15-11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106</cp:revision>
  <dcterms:created xsi:type="dcterms:W3CDTF">2002-05-23T18:46:31Z</dcterms:created>
  <dcterms:modified xsi:type="dcterms:W3CDTF">2011-03-15T14:13:53Z</dcterms:modified>
</cp:coreProperties>
</file>