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57" r:id="rId2"/>
    <p:sldMasterId id="2147483656" r:id="rId3"/>
  </p:sldMasterIdLst>
  <p:notesMasterIdLst>
    <p:notesMasterId r:id="rId7"/>
  </p:notesMasterIdLst>
  <p:handoutMasterIdLst>
    <p:handoutMasterId r:id="rId8"/>
  </p:handoutMasterIdLst>
  <p:sldIdLst>
    <p:sldId id="669" r:id="rId4"/>
    <p:sldId id="683" r:id="rId5"/>
    <p:sldId id="688" r:id="rId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3399"/>
    <a:srgbClr val="000066"/>
    <a:srgbClr val="FF5050"/>
    <a:srgbClr val="FF0000"/>
    <a:srgbClr val="FF6600"/>
    <a:srgbClr val="FF3300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128" autoAdjust="0"/>
    <p:restoredTop sz="94660"/>
  </p:normalViewPr>
  <p:slideViewPr>
    <p:cSldViewPr>
      <p:cViewPr varScale="1">
        <p:scale>
          <a:sx n="60" d="100"/>
          <a:sy n="60" d="100"/>
        </p:scale>
        <p:origin x="-490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124" y="-96"/>
      </p:cViewPr>
      <p:guideLst>
        <p:guide orient="horz" pos="2927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510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BA803AEE-8D0C-4B26-B265-3122F68E6B27}" type="datetime1">
              <a:rPr lang="en-US"/>
              <a:pPr/>
              <a:t>3/15/2011</a:t>
            </a:fld>
            <a:endParaRPr lang="en-US" altLang="ja-JP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Haixin Huang/BNL</a:t>
            </a:r>
            <a:endParaRPr lang="en-US" altLang="ja-JP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510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0FD66E4F-9D68-45D3-9ADE-EF218E020D3F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510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1766B611-9AD5-4CEB-A356-7548492B3627}" type="datetime1">
              <a:rPr lang="en-US"/>
              <a:pPr/>
              <a:t>3/15/2011</a:t>
            </a:fld>
            <a:endParaRPr lang="en-US" altLang="ja-JP"/>
          </a:p>
        </p:txBody>
      </p:sp>
      <p:sp>
        <p:nvSpPr>
          <p:cNvPr id="6148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81100" y="698500"/>
            <a:ext cx="4646613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マスターテキストの書式設定</a:t>
            </a:r>
          </a:p>
          <a:p>
            <a:pPr lvl="1"/>
            <a:r>
              <a:rPr lang="ja-JP" altLang="en-US" smtClean="0"/>
              <a:t>第 2 レベル</a:t>
            </a:r>
          </a:p>
          <a:p>
            <a:pPr lvl="2"/>
            <a:r>
              <a:rPr lang="ja-JP" altLang="en-US" smtClean="0"/>
              <a:t>第 3 レベル</a:t>
            </a:r>
          </a:p>
          <a:p>
            <a:pPr lvl="3"/>
            <a:r>
              <a:rPr lang="ja-JP" altLang="en-US" smtClean="0"/>
              <a:t>第 4 レベル</a:t>
            </a:r>
          </a:p>
          <a:p>
            <a:pPr lvl="4"/>
            <a:r>
              <a:rPr lang="ja-JP" altLang="en-US" smtClean="0"/>
              <a:t>第 5 レベル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Haixin Huang/BNL</a:t>
            </a: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510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E9A022B0-353B-4D1D-BB02-3C8B0E77516A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307975"/>
            <a:ext cx="4959350" cy="3719513"/>
          </a:xfrm>
          <a:solidFill>
            <a:srgbClr val="FFFFFF"/>
          </a:solidFill>
          <a:ln/>
        </p:spPr>
      </p:sp>
      <p:sp>
        <p:nvSpPr>
          <p:cNvPr id="10106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286000"/>
            <a:ext cx="6400800" cy="35814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>
                <a:latin typeface="Times New Roman" pitchFamily="18" charset="0"/>
              </a:defRPr>
            </a:lvl1pPr>
          </a:lstStyle>
          <a:p>
            <a:endParaRPr lang="ja-JP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04800" y="609600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r>
              <a:rPr lang="en-US"/>
              <a:t>09/02/02</a:t>
            </a:r>
            <a:endParaRPr lang="en-US" altLang="ja-JP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4572000" y="609600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  <a:latin typeface="Arial" charset="0"/>
              </a:defRPr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514600" y="609600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fld id="{7C1A3563-130F-4228-B6DD-279FC8A8CB2F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738B97-43B3-44D7-BB00-F3A7E33DF15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91250" y="533400"/>
            <a:ext cx="196215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533400"/>
            <a:ext cx="573405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49B877-1C78-4DDB-B34E-F57B08F15E1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7772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3810000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343400" y="1295400"/>
            <a:ext cx="38100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343400" y="3771900"/>
            <a:ext cx="38100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31800" y="6324600"/>
            <a:ext cx="1397000" cy="3619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886200" y="6400800"/>
            <a:ext cx="25146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2057400" y="6400800"/>
            <a:ext cx="1524000" cy="228600"/>
          </a:xfrm>
        </p:spPr>
        <p:txBody>
          <a:bodyPr/>
          <a:lstStyle>
            <a:lvl1pPr>
              <a:defRPr/>
            </a:lvl1pPr>
          </a:lstStyle>
          <a:p>
            <a:fld id="{CD2FDF84-7DD0-4DF9-9B33-54FA8B705C39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0E95AF-DAFB-4BEB-9FC6-F7FDE53111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47D3A-8259-422C-874B-39ECE5469B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CF0505-E8B3-40DF-A4BD-ADB9E2BFBD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B68360-91DC-4C7E-AC69-1A57A07855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ED1A81-2865-4AD1-BEE4-C693A7AED0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1C4389-7773-450A-B00F-C295070208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BEF693-1847-4D66-8339-D86D8BAE6D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074D7A-F75A-4F55-A74D-FFE29E800E03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09240B-AEE6-4300-B87D-8ED4C06918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B034C4-3709-415A-B63E-8DE03812CC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1EB5F6-02A7-4215-8964-67651FC2C5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4EAB26-A2D3-4DB4-96F8-A8A614662B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8DFC0D-F4DC-46B9-BB6A-227BB167D1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62903-A5DB-4599-ACE7-FF83163C0C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69E824-704B-4425-AB7D-AC56534780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E4C11F-5AC6-4F0A-948B-1031FF1E79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7B637B-0C13-4B9E-8871-E272EA708C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D5F436-C8AC-480C-B896-B786D4B4BE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0DBF18-83BD-4AEE-9D9D-3AFB65E82D9B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15A402-F1CE-4568-A3CC-CAC292C076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5D8F44-C02F-4B40-9A5D-49B1805FA4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898F5C-E082-40B5-BB0A-19D0DF937B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AD79D1-20DA-4943-B532-C12739AC9C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4BC0C8-BA1F-4F12-96C4-8992F76A7A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2AB0E9-50C0-471B-89C7-8902C67EDFD5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D361A2-7D83-48C0-89C9-6A441600BA3F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E38480-FAC0-48F6-BB2F-FB299348D00B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1191EF-AA4F-4F23-88B7-C2F771267CF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CF330-298B-48AC-8CDF-12C8D19B7250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556DC7-91FF-4AC8-84DA-98CE0545CAE4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5334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ja-JP" alt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954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en-US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324600"/>
            <a:ext cx="13970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b="0">
                <a:solidFill>
                  <a:schemeClr val="bg2"/>
                </a:solidFill>
                <a:latin typeface="Arial" charset="0"/>
              </a:defRPr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86200" y="6400800"/>
            <a:ext cx="2514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57400" y="6400800"/>
            <a:ext cx="152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b="0">
                <a:solidFill>
                  <a:schemeClr val="bg2"/>
                </a:solidFill>
                <a:latin typeface="Arial" charset="0"/>
              </a:defRPr>
            </a:lvl1pPr>
          </a:lstStyle>
          <a:p>
            <a:fld id="{88CAA2DD-6C87-41FF-B78D-EBD576CF2EF7}" type="slidenum">
              <a:rPr lang="ja-JP" altLang="en-US"/>
              <a:pPr/>
              <a:t>‹#›</a:t>
            </a:fld>
            <a:endParaRPr lang="en-US" altLang="ja-JP"/>
          </a:p>
        </p:txBody>
      </p:sp>
      <p:pic>
        <p:nvPicPr>
          <p:cNvPr id="2058" name="Picture 10" descr="logo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629400" y="6200775"/>
            <a:ext cx="1676400" cy="65722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90" r:id="rId1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Monotype Sorts" pitchFamily="2" charset="2"/>
        <a:buChar char="l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6600"/>
        </a:buClr>
        <a:buSzPct val="70000"/>
        <a:buFont typeface="Monotype Sorts" pitchFamily="2" charset="2"/>
        <a:buChar char="l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50000"/>
        <a:buFont typeface="Monotype Sorts" pitchFamily="2" charset="2"/>
        <a:buChar char="l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65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656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9656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9656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fld id="{7E93B226-A1B8-4ECE-99F3-7AFCF8F6345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7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417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417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8417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8417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fld id="{81E2D08B-335C-4528-A6DC-F0ABB0136CE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76400"/>
            <a:ext cx="77216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RHIC Status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10000"/>
            <a:ext cx="4876800" cy="685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3399"/>
                </a:solidFill>
              </a:rPr>
              <a:t>Haixin Huang</a:t>
            </a: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5486400"/>
            <a:ext cx="17093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99"/>
                </a:solidFill>
              </a:rPr>
              <a:t>Time Meeting</a:t>
            </a:r>
          </a:p>
          <a:p>
            <a:r>
              <a:rPr lang="en-US" dirty="0" smtClean="0">
                <a:solidFill>
                  <a:srgbClr val="003399"/>
                </a:solidFill>
              </a:rPr>
              <a:t>03/15/2011</a:t>
            </a:r>
            <a:endParaRPr lang="en-US" dirty="0">
              <a:solidFill>
                <a:srgbClr val="003399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Content Placeholder 15" descr="Tue_Mar_15_10_26_54_2011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-17860" r="-17860"/>
          <a:stretch>
            <a:fillRect/>
          </a:stretch>
        </p:blipFill>
        <p:spPr>
          <a:xfrm>
            <a:off x="-685800" y="762000"/>
            <a:ext cx="10363200" cy="5836024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763000" cy="533400"/>
          </a:xfrm>
        </p:spPr>
        <p:txBody>
          <a:bodyPr/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Last One Week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smtClean="0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4D7A-F75A-4F55-A74D-FFE29E800E03}" type="slidenum">
              <a:rPr lang="ja-JP" altLang="en-US" smtClean="0"/>
              <a:pPr/>
              <a:t>2</a:t>
            </a:fld>
            <a:endParaRPr lang="en-US" altLang="ja-JP"/>
          </a:p>
        </p:txBody>
      </p:sp>
      <p:sp>
        <p:nvSpPr>
          <p:cNvPr id="9" name="TextBox 8"/>
          <p:cNvSpPr txBox="1"/>
          <p:nvPr/>
        </p:nvSpPr>
        <p:spPr>
          <a:xfrm rot="16200000">
            <a:off x="3827463" y="4152856"/>
            <a:ext cx="19800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Yellow ring was cold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5308088" y="3835912"/>
            <a:ext cx="20667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PHENIX access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 rot="16200000">
            <a:off x="4625588" y="3985012"/>
            <a:ext cx="20601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Finished all P/S work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 rot="16200000">
            <a:off x="5084177" y="2993023"/>
            <a:ext cx="4648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Beam established in both rings at injection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 rot="16200000">
            <a:off x="2281933" y="3356869"/>
            <a:ext cx="36994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Blue ring was cold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991600" cy="6629400"/>
          </a:xfrm>
          <a:solidFill>
            <a:schemeClr val="bg1"/>
          </a:solidFill>
          <a:ln/>
        </p:spPr>
        <p:txBody>
          <a:bodyPr lIns="90000" tIns="46800" rIns="90000" bIns="46800"/>
          <a:lstStyle/>
          <a:p>
            <a:pPr marL="339725" indent="-339725" defTabSz="457200">
              <a:lnSpc>
                <a:spcPct val="80000"/>
              </a:lnSpc>
              <a:buSzPct val="9500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800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pPr>
              <a:buClr>
                <a:srgbClr val="FF0000"/>
              </a:buClr>
              <a:buSzPct val="150000"/>
              <a:buFont typeface="Arial"/>
              <a:buChar char="•"/>
            </a:pP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Many systems have been worked on last week (RF system, pulsed power supplies, </a:t>
            </a:r>
            <a:r>
              <a:rPr lang="en-US" sz="2000" dirty="0" err="1" smtClean="0">
                <a:solidFill>
                  <a:srgbClr val="000066"/>
                </a:solidFill>
                <a:latin typeface="+mj-lt"/>
              </a:rPr>
              <a:t>BPMs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…)</a:t>
            </a:r>
          </a:p>
          <a:p>
            <a:pPr>
              <a:buClr>
                <a:srgbClr val="FF0000"/>
              </a:buClr>
              <a:buSzPct val="150000"/>
              <a:buFont typeface="Arial"/>
              <a:buChar char="•"/>
            </a:pP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IP2 DX magnet training brought the current higher slightly, the crossing angle should reduce to 1.6mrad from 2.2 </a:t>
            </a:r>
            <a:r>
              <a:rPr lang="en-US" sz="2000" dirty="0" err="1" smtClean="0">
                <a:solidFill>
                  <a:srgbClr val="000066"/>
                </a:solidFill>
                <a:latin typeface="+mj-lt"/>
              </a:rPr>
              <a:t>mrad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. New ramps (pp11v9 and pp11rot3) are generated.</a:t>
            </a:r>
          </a:p>
          <a:p>
            <a:pPr>
              <a:buClr>
                <a:srgbClr val="FF0000"/>
              </a:buClr>
              <a:buSzPct val="150000"/>
              <a:buFont typeface="Arial"/>
              <a:buChar char="•"/>
            </a:pPr>
            <a:r>
              <a:rPr lang="en-US" sz="2000" dirty="0" err="1" smtClean="0">
                <a:solidFill>
                  <a:srgbClr val="000066"/>
                </a:solidFill>
                <a:latin typeface="+mj-lt"/>
              </a:rPr>
              <a:t>Cryo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 reported that we are ready to go this morning. First hysteresis ramp with both rings went well without problem.</a:t>
            </a:r>
          </a:p>
          <a:p>
            <a:pPr>
              <a:buClr>
                <a:srgbClr val="FF0000"/>
              </a:buClr>
              <a:buSzPct val="150000"/>
              <a:buFont typeface="Arial"/>
              <a:buChar char="•"/>
            </a:pP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Established beam in both rings last night.</a:t>
            </a:r>
          </a:p>
          <a:p>
            <a:pPr>
              <a:buClr>
                <a:srgbClr val="FF0000"/>
              </a:buClr>
              <a:buSzPct val="150000"/>
              <a:buFont typeface="Arial"/>
              <a:buChar char="•"/>
            </a:pP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Blue LLRF hardware problem: count two bunches for one request. It has been resolved. </a:t>
            </a:r>
          </a:p>
          <a:p>
            <a:pPr>
              <a:buClr>
                <a:srgbClr val="FF0000"/>
              </a:buClr>
              <a:buSzPct val="150000"/>
              <a:buFont typeface="Arial"/>
              <a:buChar char="•"/>
            </a:pP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BPM polarity check, beam based alignment were done extensively in blue.</a:t>
            </a:r>
          </a:p>
          <a:p>
            <a:pPr>
              <a:buClr>
                <a:srgbClr val="FF0000"/>
              </a:buClr>
              <a:buSzPct val="150000"/>
              <a:buFont typeface="Arial"/>
              <a:buChar char="•"/>
            </a:pP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We expect to resume physics store in two shifts. </a:t>
            </a:r>
          </a:p>
          <a:p>
            <a:pPr>
              <a:buClr>
                <a:srgbClr val="FF0000"/>
              </a:buClr>
              <a:buSzPct val="150000"/>
              <a:buFont typeface="Arial"/>
              <a:buChar char="•"/>
            </a:pP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After that, we will reduce </a:t>
            </a:r>
            <a:r>
              <a:rPr lang="en-US" sz="2000" dirty="0" err="1" smtClean="0">
                <a:solidFill>
                  <a:srgbClr val="000066"/>
                </a:solidFill>
                <a:latin typeface="+mj-lt"/>
              </a:rPr>
              <a:t>chromaticities</a:t>
            </a: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 on the ramp in steps. The Landau cavity voltage will be ramp up during store (100-&gt;300V in one hour).</a:t>
            </a:r>
          </a:p>
          <a:p>
            <a:pPr>
              <a:buClr>
                <a:srgbClr val="FF0000"/>
              </a:buClr>
              <a:buSzPct val="150000"/>
              <a:buFont typeface="Arial"/>
              <a:buChar char="•"/>
            </a:pPr>
            <a:r>
              <a:rPr lang="en-US" sz="2000" dirty="0" smtClean="0">
                <a:solidFill>
                  <a:srgbClr val="000066"/>
                </a:solidFill>
                <a:latin typeface="+mj-lt"/>
              </a:rPr>
              <a:t>Resume snake current scan after the chromaticity change.</a:t>
            </a:r>
          </a:p>
          <a:p>
            <a:pPr lvl="1">
              <a:buSzPct val="50000"/>
              <a:buNone/>
            </a:pPr>
            <a:endParaRPr lang="en-US" sz="2000" dirty="0" smtClean="0">
              <a:solidFill>
                <a:srgbClr val="000066"/>
              </a:solidFill>
              <a:latin typeface="+mj-lt"/>
            </a:endParaRPr>
          </a:p>
          <a:p>
            <a:pPr lvl="1">
              <a:buSzPct val="50000"/>
            </a:pPr>
            <a:endParaRPr lang="en-US" sz="2000" dirty="0" smtClean="0">
              <a:solidFill>
                <a:srgbClr val="000066"/>
              </a:solidFill>
              <a:latin typeface="+mj-lt"/>
            </a:endParaRPr>
          </a:p>
          <a:p>
            <a:pPr lvl="1">
              <a:buSzPct val="50000"/>
              <a:buNone/>
            </a:pPr>
            <a:endParaRPr lang="en-US" sz="1800" dirty="0" smtClean="0">
              <a:solidFill>
                <a:srgbClr val="000066"/>
              </a:solidFill>
              <a:latin typeface="+mj-lt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Haixin Huang</a:t>
            </a:r>
            <a:endParaRPr lang="en-US" altLang="ja-JP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A403-4107-41BE-8CFA-A0FB91D51C1A}" type="slidenum">
              <a:rPr lang="ja-JP" altLang="en-US"/>
              <a:pPr/>
              <a:t>3</a:t>
            </a:fld>
            <a:endParaRPr lang="en-US" altLang="ja-JP" dirty="0"/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10600" cy="685800"/>
          </a:xfrm>
          <a:ln/>
        </p:spPr>
        <p:txBody>
          <a:bodyPr lIns="90000" tIns="46800" rIns="90000" bIns="46800" anchor="ctr"/>
          <a:lstStyle/>
          <a:p>
            <a:pPr defTabSz="457200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400" b="1" dirty="0" smtClean="0">
                <a:solidFill>
                  <a:srgbClr val="FF0000"/>
                </a:solidFill>
              </a:rPr>
              <a:t>Status and 3/15/2011</a:t>
            </a:r>
            <a:endParaRPr lang="en-GB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Times New Roman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292807178</TotalTime>
  <Words>199</Words>
  <Application>Microsoft Office PowerPoint</Application>
  <PresentationFormat>On-screen Show (4:3)</PresentationFormat>
  <Paragraphs>26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Contemporary Portrait</vt:lpstr>
      <vt:lpstr>1_Custom Design</vt:lpstr>
      <vt:lpstr>Custom Design</vt:lpstr>
      <vt:lpstr>RHIC Status </vt:lpstr>
      <vt:lpstr>Last One Week</vt:lpstr>
      <vt:lpstr>Status and 3/15/2011</vt:lpstr>
    </vt:vector>
  </TitlesOfParts>
  <Company>bnl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AGS Intensity Scan</dc:title>
  <dc:creator>Haixin Huang</dc:creator>
  <cp:lastModifiedBy>C-AD</cp:lastModifiedBy>
  <cp:revision>552</cp:revision>
  <cp:lastPrinted>2000-11-14T18:14:29Z</cp:lastPrinted>
  <dcterms:created xsi:type="dcterms:W3CDTF">2011-03-15T14:07:04Z</dcterms:created>
  <dcterms:modified xsi:type="dcterms:W3CDTF">2011-03-15T17:00:52Z</dcterms:modified>
</cp:coreProperties>
</file>