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7"/>
  </p:notesMasterIdLst>
  <p:handoutMasterIdLst>
    <p:handoutMasterId r:id="rId8"/>
  </p:handoutMasterIdLst>
  <p:sldIdLst>
    <p:sldId id="669" r:id="rId4"/>
    <p:sldId id="683" r:id="rId5"/>
    <p:sldId id="688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28" autoAdjust="0"/>
    <p:restoredTop sz="94660"/>
  </p:normalViewPr>
  <p:slideViewPr>
    <p:cSldViewPr>
      <p:cViewPr varScale="1">
        <p:scale>
          <a:sx n="60" d="100"/>
          <a:sy n="60" d="100"/>
        </p:scale>
        <p:origin x="-49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3/15/2011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3/15/2011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709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Time 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03/15/2011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Tue_Mar_15_10_26_54_20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860" r="-17860"/>
          <a:stretch>
            <a:fillRect/>
          </a:stretch>
        </p:blipFill>
        <p:spPr>
          <a:xfrm>
            <a:off x="-685800" y="762000"/>
            <a:ext cx="10363200" cy="583602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Last One Week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9" name="TextBox 8"/>
          <p:cNvSpPr txBox="1"/>
          <p:nvPr/>
        </p:nvSpPr>
        <p:spPr>
          <a:xfrm rot="16200000">
            <a:off x="3827463" y="4152856"/>
            <a:ext cx="19800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Yellow ring was cold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5308088" y="3835912"/>
            <a:ext cx="2066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PHENIX access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4625588" y="3985012"/>
            <a:ext cx="2060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Finished all P/S work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5084177" y="2993023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Beam established in both rings at injection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2281933" y="3356869"/>
            <a:ext cx="3699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Blue ring was cold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Many systems have been worked on last week (RF system, pulsed power supplies,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BPMs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…)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IP2 DX magnet training brought the current higher slightly, the crossing angle should reduce to 1.6mrad from 2.2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mrad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. New ramps (pp11v9 and pp11rot3) are generated.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Cryo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reported that we are ready to go this morning. First hysteresis ramp with both rings went well without problem.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Established beam in both rings last night.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Blue LLRF hardware problem: count two bunches for one request. It has been resolved. 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BPM polarity check, beam based alignment were done extensively in blue.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We expect to resume physics store in two shifts. 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After that, we will reduce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chromaticities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on the ramp in steps. The Landau cavity voltage will be ramp up during store (100-&gt;300V in one hour).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Resume snake current scan after the chromaticity change.</a:t>
            </a: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18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Status and 3/15/2011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292807178</TotalTime>
  <Words>199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Contemporary Portrait</vt:lpstr>
      <vt:lpstr>1_Custom Design</vt:lpstr>
      <vt:lpstr>Custom Design</vt:lpstr>
      <vt:lpstr>RHIC Status </vt:lpstr>
      <vt:lpstr>Last One Week</vt:lpstr>
      <vt:lpstr>Status and 3/15/2011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C-AD</cp:lastModifiedBy>
  <cp:revision>552</cp:revision>
  <cp:lastPrinted>2000-11-14T18:14:29Z</cp:lastPrinted>
  <dcterms:created xsi:type="dcterms:W3CDTF">2011-03-15T14:07:04Z</dcterms:created>
  <dcterms:modified xsi:type="dcterms:W3CDTF">2011-03-15T17:00:52Z</dcterms:modified>
</cp:coreProperties>
</file>