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1"/>
  </p:notesMasterIdLst>
  <p:handoutMasterIdLst>
    <p:handoutMasterId r:id="rId12"/>
  </p:handoutMasterIdLst>
  <p:sldIdLst>
    <p:sldId id="669" r:id="rId4"/>
    <p:sldId id="683" r:id="rId5"/>
    <p:sldId id="691" r:id="rId6"/>
    <p:sldId id="692" r:id="rId7"/>
    <p:sldId id="690" r:id="rId8"/>
    <p:sldId id="689" r:id="rId9"/>
    <p:sldId id="688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60" d="100"/>
          <a:sy n="60" d="100"/>
        </p:scale>
        <p:origin x="-49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3/22/2011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3/22/2011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09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03/22/2011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 descr="Tue_Mar_22_11_13_29_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7860" r="-17860"/>
          <a:stretch>
            <a:fillRect/>
          </a:stretch>
        </p:blipFill>
        <p:spPr>
          <a:xfrm>
            <a:off x="-1219200" y="533400"/>
            <a:ext cx="11658600" cy="61184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Last One Week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9" name="TextBox 8"/>
          <p:cNvSpPr txBox="1"/>
          <p:nvPr/>
        </p:nvSpPr>
        <p:spPr>
          <a:xfrm rot="16200000">
            <a:off x="-598954" y="3289006"/>
            <a:ext cx="3974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Yellow snake quench, </a:t>
            </a:r>
            <a:r>
              <a:rPr lang="en-US" sz="1600" dirty="0" err="1" smtClean="0"/>
              <a:t>Cryo</a:t>
            </a:r>
            <a:r>
              <a:rPr lang="en-US" sz="1600" dirty="0" smtClean="0"/>
              <a:t> lead flow alarm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279388" y="3264412"/>
            <a:ext cx="3819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Linac</a:t>
            </a:r>
            <a:r>
              <a:rPr lang="en-US" sz="1600" dirty="0" smtClean="0"/>
              <a:t> mod7 and mod3 problem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643673" y="3604012"/>
            <a:ext cx="34708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Yellow injection timing jitter resolved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5084177" y="2993023"/>
            <a:ext cx="464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Linac</a:t>
            </a:r>
            <a:r>
              <a:rPr lang="en-US" sz="1600" dirty="0" smtClean="0"/>
              <a:t> timing problem, B06-tq4 tripped twice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 rot="17652186">
            <a:off x="2695872" y="3301359"/>
            <a:ext cx="4004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Power distribution problem, lost 48 hours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86845" y="3365207"/>
            <a:ext cx="3974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Yellow snake quench, </a:t>
            </a:r>
            <a:r>
              <a:rPr lang="en-US" sz="1600" dirty="0" err="1" smtClean="0"/>
              <a:t>Cryo</a:t>
            </a:r>
            <a:r>
              <a:rPr lang="en-US" sz="1600" dirty="0" smtClean="0"/>
              <a:t> lead flow alarm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2336511" y="4292890"/>
            <a:ext cx="16091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Power dip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Luminosities of Last Two Fills</a:t>
            </a:r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8" name="Content Placeholder 7" descr="Tue_Mar_22_12_43_42_20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17860" r="-17860"/>
          <a:stretch>
            <a:fillRect/>
          </a:stretch>
        </p:blipFill>
        <p:spPr>
          <a:xfrm>
            <a:off x="-1066800" y="658130"/>
            <a:ext cx="11049000" cy="619987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4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Polarization of Lat Week</a:t>
            </a:r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Tue_Mar_22_12_28_44_20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21419" r="-21419"/>
          <a:stretch>
            <a:fillRect/>
          </a:stretch>
        </p:blipFill>
        <p:spPr>
          <a:xfrm>
            <a:off x="-1143000" y="609600"/>
            <a:ext cx="11201400" cy="6071347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5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Tune from </a:t>
            </a:r>
            <a:r>
              <a:rPr lang="en-GB" sz="3400" b="1" dirty="0" err="1" smtClean="0">
                <a:solidFill>
                  <a:srgbClr val="FF0000"/>
                </a:solidFill>
              </a:rPr>
              <a:t>Schottky</a:t>
            </a:r>
            <a:r>
              <a:rPr lang="en-GB" sz="3400" b="1" dirty="0" smtClean="0">
                <a:solidFill>
                  <a:srgbClr val="FF0000"/>
                </a:solidFill>
              </a:rPr>
              <a:t> for Fill 15316</a:t>
            </a:r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10" name="Content Placeholder 9" descr="Tue_Mar_22_12_25_58_20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17860" r="-17860"/>
          <a:stretch>
            <a:fillRect/>
          </a:stretch>
        </p:blipFill>
        <p:spPr>
          <a:xfrm>
            <a:off x="-838201" y="762000"/>
            <a:ext cx="10824847" cy="60960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6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Tune from </a:t>
            </a:r>
            <a:r>
              <a:rPr lang="en-GB" sz="3400" b="1" dirty="0" err="1" smtClean="0">
                <a:solidFill>
                  <a:srgbClr val="FF0000"/>
                </a:solidFill>
              </a:rPr>
              <a:t>Schottky</a:t>
            </a:r>
            <a:r>
              <a:rPr lang="en-GB" sz="3400" b="1" dirty="0" smtClean="0">
                <a:solidFill>
                  <a:srgbClr val="FF0000"/>
                </a:solidFill>
              </a:rPr>
              <a:t> for Fill 15322</a:t>
            </a:r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Tue_Mar_22_12_24_21_20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17860" r="-17860"/>
          <a:stretch>
            <a:fillRect/>
          </a:stretch>
        </p:blipFill>
        <p:spPr>
          <a:xfrm>
            <a:off x="-762000" y="685800"/>
            <a:ext cx="10637800" cy="61722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Power distribution problem resulted 48 hours down time. A power dip happened before this problem.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Cryo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lead flow alarm before full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cryo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power restoration led to some down time.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Several failures in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linac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(mod7, mod3, and timing) caused additional significant down time.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Yellow injection kicker timing jitter caused yellow 3 o’clock snake quenched several times before it was fixed.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Vertical chromaticity was lowered for blue and yellow on the ramp.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The vertical tune was lowered for the recent  store which greatly reduced the beam decay rate in blue.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The highest luminosity in this run has been restored.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First we will see if the good lifetime in blue is reproducible. If it does, we probably will try a little more in both beam. 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Will continue to push bunch intensity.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Searching for reasons of poor blue polarization lifetime.</a:t>
            </a:r>
          </a:p>
          <a:p>
            <a:pPr>
              <a:buClr>
                <a:srgbClr val="FF0000"/>
              </a:buClr>
              <a:buSzPct val="150000"/>
              <a:buFont typeface="Arial"/>
              <a:buChar char="•"/>
            </a:pP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We start to monitor the </a:t>
            </a:r>
            <a:r>
              <a:rPr lang="en-US" sz="2000" dirty="0" err="1" smtClean="0">
                <a:solidFill>
                  <a:srgbClr val="000066"/>
                </a:solidFill>
                <a:latin typeface="+mj-lt"/>
              </a:rPr>
              <a:t>emittance</a:t>
            </a:r>
            <a:r>
              <a:rPr lang="en-US" sz="2000" dirty="0" smtClean="0">
                <a:solidFill>
                  <a:srgbClr val="000066"/>
                </a:solidFill>
                <a:latin typeface="+mj-lt"/>
              </a:rPr>
              <a:t> from AGS for every fill now. </a:t>
            </a: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18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7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Status and Plan as of 3/22/2011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292807278</TotalTime>
  <Words>263</Words>
  <Application>Microsoft Office PowerPoint</Application>
  <PresentationFormat>On-screen Show (4:3)</PresentationFormat>
  <Paragraphs>43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Contemporary Portrait</vt:lpstr>
      <vt:lpstr>1_Custom Design</vt:lpstr>
      <vt:lpstr>Custom Design</vt:lpstr>
      <vt:lpstr>RHIC Status </vt:lpstr>
      <vt:lpstr>Last One Week</vt:lpstr>
      <vt:lpstr>Luminosities of Last Two Fills</vt:lpstr>
      <vt:lpstr>Polarization of Lat Week</vt:lpstr>
      <vt:lpstr>Tune from Schottky for Fill 15316</vt:lpstr>
      <vt:lpstr>Tune from Schottky for Fill 15322</vt:lpstr>
      <vt:lpstr>Status and Plan as of 3/22/2011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C-AD</cp:lastModifiedBy>
  <cp:revision>553</cp:revision>
  <cp:lastPrinted>2000-11-14T18:14:29Z</cp:lastPrinted>
  <dcterms:created xsi:type="dcterms:W3CDTF">2011-03-22T15:16:23Z</dcterms:created>
  <dcterms:modified xsi:type="dcterms:W3CDTF">2011-03-22T17:01:40Z</dcterms:modified>
</cp:coreProperties>
</file>