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49" d="100"/>
          <a:sy n="49" d="100"/>
        </p:scale>
        <p:origin x="-13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03-29-11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reduced to 79.2µA  purposely. Weekly operations somewhat decreased to 158.8 hours.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Sr-82, Ge-68 and irradiation LBNE targets downstream of the isotope targets continues at reduced current. 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err="1" smtClean="0"/>
              <a:t>Ga</a:t>
            </a:r>
            <a:r>
              <a:rPr lang="en-US" sz="1400" dirty="0" smtClean="0"/>
              <a:t> target has survived ~11d at the significantly reduced current level.  However, this also affects yield of Sr-82, which is in high demand.  Therefore  we will remove the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 Monday through Friday and operate at maximum current, then reduce the beam current and install the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 on the weekends.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The hot cell acid fume scrubber system leaked at a joint in vapor off gas pipe, causing some local contamination on the equipment and the floor. No personnel were contaminated. Decontamination was completed yesterday.  A temporary repair with silicone will be attempted while we await new fittings to be ordered and installed.</a:t>
            </a: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sz="1800" dirty="0" smtClean="0"/>
              <a:t>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 scrubber syst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7315200" cy="52578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4038600" y="38100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14488</TotalTime>
  <Words>162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03-29-11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108</cp:revision>
  <dcterms:created xsi:type="dcterms:W3CDTF">2002-05-23T18:46:31Z</dcterms:created>
  <dcterms:modified xsi:type="dcterms:W3CDTF">2011-03-29T16:42:53Z</dcterms:modified>
</cp:coreProperties>
</file>