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2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1\fy11q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
</a:t>
            </a:r>
            <a:r>
              <a:rPr lang="en-US" dirty="0" smtClean="0"/>
              <a:t>FEBRUARY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24716015450898826"/>
          <c:y val="0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538E-2"/>
          <c:y val="0.15915129669840103"/>
          <c:w val="0.7824940443451287"/>
          <c:h val="0.77851509301634259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cat>
            <c:strRef>
              <c:f>NORMAL!$AG$703:$AJ$703</c:f>
              <c:strCache>
                <c:ptCount val="4"/>
                <c:pt idx="0">
                  <c:v>FY11-week 18:</c:v>
                </c:pt>
                <c:pt idx="1">
                  <c:v>FY11-week 19:</c:v>
                </c:pt>
                <c:pt idx="2">
                  <c:v>FY11-week 20:</c:v>
                </c:pt>
                <c:pt idx="3">
                  <c:v>FY11-week 21:</c:v>
                </c:pt>
              </c:strCache>
            </c:strRef>
          </c:cat>
          <c:val>
            <c:numRef>
              <c:f>NORMAL!$AG$704:$AJ$704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44.87</c:v>
                </c:pt>
                <c:pt idx="3">
                  <c:v>63.43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layout>
                <c:manualLayout>
                  <c:x val="-5.5564512735807092E-2"/>
                  <c:y val="6.8145742279509805E-3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dLblPos val="ctr"/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NORMAL!$AG$705:$AJ$705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2.5</c:v>
                </c:pt>
                <c:pt idx="3">
                  <c:v>12.27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NORMAL!$AG$712:$AJ$712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NORMAL!$AG$707:$AJ$707</c:f>
              <c:numCache>
                <c:formatCode>0</c:formatCode>
                <c:ptCount val="4"/>
                <c:pt idx="0">
                  <c:v>15.05</c:v>
                </c:pt>
                <c:pt idx="1">
                  <c:v>30.689999999999987</c:v>
                </c:pt>
                <c:pt idx="2">
                  <c:v>9.7000000000000011</c:v>
                </c:pt>
                <c:pt idx="3">
                  <c:v>0.56999999999999995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NORMAL!$AG$706:$AJ$706</c:f>
              <c:numCache>
                <c:formatCode>0</c:formatCode>
                <c:ptCount val="4"/>
                <c:pt idx="0">
                  <c:v>93.210000000000022</c:v>
                </c:pt>
                <c:pt idx="1">
                  <c:v>87.52</c:v>
                </c:pt>
                <c:pt idx="2">
                  <c:v>66.47999999999999</c:v>
                </c:pt>
                <c:pt idx="3">
                  <c:v>48.8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>
                <c:manualLayout>
                  <c:x val="0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ctr"/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NORMAL!$AG$708:$AJ$708</c:f>
              <c:numCache>
                <c:formatCode>0</c:formatCode>
                <c:ptCount val="4"/>
                <c:pt idx="0">
                  <c:v>6.5</c:v>
                </c:pt>
                <c:pt idx="1">
                  <c:v>10.33</c:v>
                </c:pt>
                <c:pt idx="2">
                  <c:v>16.87</c:v>
                </c:pt>
                <c:pt idx="3">
                  <c:v>2.27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NORMAL!$AG$711:$AJ$711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NORMAL!$AG$710:$AJ$710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NORMAL!$AG$709:$AJ$709</c:f>
              <c:numCache>
                <c:formatCode>0</c:formatCode>
                <c:ptCount val="4"/>
                <c:pt idx="0">
                  <c:v>53.240000000000009</c:v>
                </c:pt>
                <c:pt idx="1">
                  <c:v>39.46</c:v>
                </c:pt>
                <c:pt idx="2">
                  <c:v>27.579999999999988</c:v>
                </c:pt>
                <c:pt idx="3">
                  <c:v>40.660000000000011</c:v>
                </c:pt>
              </c:numCache>
            </c:numRef>
          </c:val>
        </c:ser>
        <c:overlap val="100"/>
        <c:axId val="61984128"/>
        <c:axId val="60822656"/>
      </c:barChart>
      <c:catAx>
        <c:axId val="61984128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22656"/>
        <c:crosses val="autoZero"/>
        <c:lblAlgn val="ctr"/>
        <c:lblOffset val="100"/>
        <c:tickLblSkip val="1"/>
        <c:tickMarkSkip val="1"/>
      </c:catAx>
      <c:valAx>
        <c:axId val="60822656"/>
        <c:scaling>
          <c:orientation val="minMax"/>
          <c:max val="16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316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984128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
</a:t>
            </a:r>
            <a:r>
              <a:rPr lang="en-US" dirty="0" smtClean="0"/>
              <a:t>MARCH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28371985341454958"/>
          <c:y val="5.5877611018914609E-4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337E-2"/>
          <c:y val="0.15915129669840078"/>
          <c:w val="0.80607197309885403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NORMAL!$BC$704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cat>
            <c:strRef>
              <c:f>NORMAL!$BG$703:$BK$703</c:f>
              <c:strCache>
                <c:ptCount val="5"/>
                <c:pt idx="0">
                  <c:v>FY11-week 22:</c:v>
                </c:pt>
                <c:pt idx="1">
                  <c:v>FY11-week 23:</c:v>
                </c:pt>
                <c:pt idx="2">
                  <c:v>FY11-week 24:</c:v>
                </c:pt>
                <c:pt idx="3">
                  <c:v>FY11-week 25:</c:v>
                </c:pt>
                <c:pt idx="4">
                  <c:v>FY11-week 26:</c:v>
                </c:pt>
              </c:strCache>
            </c:strRef>
          </c:cat>
          <c:val>
            <c:numRef>
              <c:f>NORMAL!$BG$704:$BK$704</c:f>
              <c:numCache>
                <c:formatCode>0</c:formatCode>
                <c:ptCount val="5"/>
                <c:pt idx="0">
                  <c:v>60.87</c:v>
                </c:pt>
                <c:pt idx="1">
                  <c:v>42.47</c:v>
                </c:pt>
                <c:pt idx="2">
                  <c:v>0</c:v>
                </c:pt>
                <c:pt idx="3">
                  <c:v>31.232000000000003</c:v>
                </c:pt>
                <c:pt idx="4">
                  <c:v>78.75</c:v>
                </c:pt>
              </c:numCache>
            </c:numRef>
          </c:val>
        </c:ser>
        <c:ser>
          <c:idx val="1"/>
          <c:order val="1"/>
          <c:tx>
            <c:strRef>
              <c:f>NORMAL!$BC$705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NORMAL!$BG$705:$BK$705</c:f>
              <c:numCache>
                <c:formatCode>0</c:formatCode>
                <c:ptCount val="5"/>
                <c:pt idx="0">
                  <c:v>12.05</c:v>
                </c:pt>
                <c:pt idx="1">
                  <c:v>4.87</c:v>
                </c:pt>
                <c:pt idx="2">
                  <c:v>0</c:v>
                </c:pt>
                <c:pt idx="3">
                  <c:v>0</c:v>
                </c:pt>
                <c:pt idx="4">
                  <c:v>3.07</c:v>
                </c:pt>
              </c:numCache>
            </c:numRef>
          </c:val>
        </c:ser>
        <c:ser>
          <c:idx val="2"/>
          <c:order val="2"/>
          <c:tx>
            <c:strRef>
              <c:f>NORMAL!$BC$712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NORMAL!$BG$712:$BK$712</c:f>
              <c:numCache>
                <c:formatCode>0</c:formatCode>
                <c:ptCount val="5"/>
                <c:pt idx="0">
                  <c:v>15.3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9.23</c:v>
                </c:pt>
              </c:numCache>
            </c:numRef>
          </c:val>
        </c:ser>
        <c:ser>
          <c:idx val="4"/>
          <c:order val="3"/>
          <c:tx>
            <c:strRef>
              <c:f>NORMAL!$BC$707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NORMAL!$BG$707:$BK$707</c:f>
              <c:numCache>
                <c:formatCode>0</c:formatCode>
                <c:ptCount val="5"/>
                <c:pt idx="0">
                  <c:v>1.25</c:v>
                </c:pt>
                <c:pt idx="1">
                  <c:v>3.5</c:v>
                </c:pt>
                <c:pt idx="2">
                  <c:v>0</c:v>
                </c:pt>
                <c:pt idx="3">
                  <c:v>3.18</c:v>
                </c:pt>
                <c:pt idx="4">
                  <c:v>3.4</c:v>
                </c:pt>
              </c:numCache>
            </c:numRef>
          </c:val>
        </c:ser>
        <c:ser>
          <c:idx val="5"/>
          <c:order val="4"/>
          <c:tx>
            <c:strRef>
              <c:f>NORMAL!$BC$706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NORMAL!$BG$706:$BK$706</c:f>
              <c:numCache>
                <c:formatCode>0</c:formatCode>
                <c:ptCount val="5"/>
                <c:pt idx="0">
                  <c:v>35.800000000000004</c:v>
                </c:pt>
                <c:pt idx="1">
                  <c:v>29.43</c:v>
                </c:pt>
                <c:pt idx="2">
                  <c:v>11.15</c:v>
                </c:pt>
                <c:pt idx="3">
                  <c:v>29.919999999999995</c:v>
                </c:pt>
                <c:pt idx="4">
                  <c:v>38.100000000000009</c:v>
                </c:pt>
              </c:numCache>
            </c:numRef>
          </c:val>
        </c:ser>
        <c:ser>
          <c:idx val="6"/>
          <c:order val="5"/>
          <c:tx>
            <c:strRef>
              <c:f>NORMAL!$BC$708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NORMAL!$BG$708:$BK$708</c:f>
              <c:numCache>
                <c:formatCode>0</c:formatCode>
                <c:ptCount val="5"/>
                <c:pt idx="0">
                  <c:v>9.07</c:v>
                </c:pt>
                <c:pt idx="1">
                  <c:v>36.730000000000011</c:v>
                </c:pt>
                <c:pt idx="2">
                  <c:v>155</c:v>
                </c:pt>
                <c:pt idx="3">
                  <c:v>55.75</c:v>
                </c:pt>
                <c:pt idx="4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NORMAL!$BC$711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NORMAL!$BG$711:$BK$711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NORMAL!$BC$710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NORMAL!$BG$710:$BK$710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NORMAL!$BC$709</c:f>
              <c:strCache>
                <c:ptCount val="1"/>
                <c:pt idx="0">
                  <c:v>Machine 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NORMAL!$BG$709:$BK$709</c:f>
              <c:numCache>
                <c:formatCode>0</c:formatCode>
                <c:ptCount val="5"/>
                <c:pt idx="0">
                  <c:v>33.660000000000011</c:v>
                </c:pt>
                <c:pt idx="1">
                  <c:v>51</c:v>
                </c:pt>
                <c:pt idx="2">
                  <c:v>0.8500000000000002</c:v>
                </c:pt>
                <c:pt idx="3">
                  <c:v>47.920000000000009</c:v>
                </c:pt>
                <c:pt idx="4">
                  <c:v>35.449999999999996</c:v>
                </c:pt>
              </c:numCache>
            </c:numRef>
          </c:val>
        </c:ser>
        <c:overlap val="100"/>
        <c:axId val="62345216"/>
        <c:axId val="62346752"/>
      </c:barChart>
      <c:catAx>
        <c:axId val="62345216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346752"/>
        <c:crosses val="autoZero"/>
        <c:lblAlgn val="ctr"/>
        <c:lblOffset val="100"/>
        <c:tickLblSkip val="1"/>
        <c:tickMarkSkip val="1"/>
      </c:catAx>
      <c:valAx>
        <c:axId val="62346752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142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345216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6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6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 MARCH </a:t>
            </a: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2011</a:t>
            </a:r>
          </a:p>
        </c:rich>
      </c:tx>
      <c:layout>
        <c:manualLayout>
          <c:xMode val="edge"/>
          <c:yMode val="edge"/>
          <c:x val="0.1901528013582342"/>
          <c:y val="2.5641025641025661E-2"/>
        </c:manualLayout>
      </c:layout>
      <c:spPr>
        <a:noFill/>
        <a:ln w="25400">
          <a:noFill/>
        </a:ln>
      </c:spPr>
    </c:title>
    <c:view3D>
      <c:rotX val="10"/>
      <c:hPercent val="100"/>
      <c:rotY val="7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8859573511759997"/>
          <c:y val="9.9655240683672583E-2"/>
          <c:w val="0.63987366884322761"/>
          <c:h val="0.75769268842817405"/>
        </c:manualLayout>
      </c:layout>
      <c:bar3DChart>
        <c:barDir val="col"/>
        <c:grouping val="standard"/>
        <c:ser>
          <c:idx val="8"/>
          <c:order val="0"/>
          <c:tx>
            <c:strRef>
              <c:f>NORMAL!$BB$844</c:f>
              <c:strCache>
                <c:ptCount val="1"/>
                <c:pt idx="0">
                  <c:v>LINAC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NORMAL!$BB$843:$BJ$843</c:f>
              <c:strCache>
                <c:ptCount val="9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  <c:pt idx="8">
                  <c:v>03/22/11/2 to 03/29/11/1</c:v>
                </c:pt>
              </c:strCache>
            </c:strRef>
          </c:cat>
          <c:val>
            <c:numRef>
              <c:f>NORMAL!$BB$845:$BJ$845</c:f>
              <c:numCache>
                <c:formatCode>General</c:formatCode>
                <c:ptCount val="9"/>
                <c:pt idx="0" formatCode="0.0%">
                  <c:v>2.214774779724339E-3</c:v>
                </c:pt>
                <c:pt idx="2" formatCode="0.0%">
                  <c:v>4.2921991855122844E-3</c:v>
                </c:pt>
                <c:pt idx="6" formatCode="0.0%">
                  <c:v>2.592488308049419E-2</c:v>
                </c:pt>
                <c:pt idx="8" formatCode="0.0%">
                  <c:v>2.4379691373709769E-3</c:v>
                </c:pt>
              </c:numCache>
            </c:numRef>
          </c:val>
        </c:ser>
        <c:ser>
          <c:idx val="18"/>
          <c:order val="1"/>
          <c:tx>
            <c:strRef>
              <c:f>NORMAL!$BJ$846</c:f>
              <c:strCache>
                <c:ptCount val="1"/>
                <c:pt idx="0">
                  <c:v>LINAC_TankQ</c:v>
                </c:pt>
              </c:strCache>
            </c:strRef>
          </c:tx>
          <c:spPr>
            <a:solidFill>
              <a:srgbClr val="FFFFCC"/>
            </a:solidFill>
          </c:spPr>
          <c:cat>
            <c:strRef>
              <c:f>NORMAL!$BB$843:$BJ$843</c:f>
              <c:strCache>
                <c:ptCount val="9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  <c:pt idx="8">
                  <c:v>03/22/11/2 to 03/29/11/1</c:v>
                </c:pt>
              </c:strCache>
            </c:strRef>
          </c:cat>
          <c:val>
            <c:numRef>
              <c:f>NORMAL!$BB$847:$BJ$847</c:f>
              <c:numCache>
                <c:formatCode>General</c:formatCode>
                <c:ptCount val="9"/>
                <c:pt idx="8" formatCode="0.0%">
                  <c:v>4.2115058408246512E-3</c:v>
                </c:pt>
              </c:numCache>
            </c:numRef>
          </c:val>
        </c:ser>
        <c:ser>
          <c:idx val="0"/>
          <c:order val="2"/>
          <c:tx>
            <c:strRef>
              <c:f>NORMAL!$BB$858</c:f>
              <c:strCache>
                <c:ptCount val="1"/>
                <c:pt idx="0">
                  <c:v>CntrlsHdwrBstr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cat>
            <c:strRef>
              <c:f>NORMAL!$BB$843:$BJ$843</c:f>
              <c:strCache>
                <c:ptCount val="9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  <c:pt idx="8">
                  <c:v>03/22/11/2 to 03/29/11/1</c:v>
                </c:pt>
              </c:strCache>
            </c:strRef>
          </c:cat>
          <c:val>
            <c:numRef>
              <c:f>NORMAL!$BB$859:$BJ$859</c:f>
              <c:numCache>
                <c:formatCode>General</c:formatCode>
                <c:ptCount val="9"/>
                <c:pt idx="0" formatCode="0.0%">
                  <c:v>6.6443243391730135E-3</c:v>
                </c:pt>
              </c:numCache>
            </c:numRef>
          </c:val>
        </c:ser>
        <c:ser>
          <c:idx val="1"/>
          <c:order val="3"/>
          <c:tx>
            <c:strRef>
              <c:f>NORMAL!$BB$860</c:f>
              <c:strCache>
                <c:ptCount val="1"/>
                <c:pt idx="0">
                  <c:v>CntrlsNetwrk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strRef>
              <c:f>NORMAL!$BB$843:$BJ$843</c:f>
              <c:strCache>
                <c:ptCount val="9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  <c:pt idx="8">
                  <c:v>03/22/11/2 to 03/29/11/1</c:v>
                </c:pt>
              </c:strCache>
            </c:strRef>
          </c:cat>
          <c:val>
            <c:numRef>
              <c:f>NORMAL!$BB$861:$BJ$861</c:f>
              <c:numCache>
                <c:formatCode>General</c:formatCode>
                <c:ptCount val="9"/>
                <c:pt idx="0" formatCode="0.0%">
                  <c:v>4.9617822584521994E-3</c:v>
                </c:pt>
              </c:numCache>
            </c:numRef>
          </c:val>
        </c:ser>
        <c:ser>
          <c:idx val="2"/>
          <c:order val="4"/>
          <c:tx>
            <c:strRef>
              <c:f>NORMAL!$BB$862</c:f>
              <c:strCache>
                <c:ptCount val="1"/>
                <c:pt idx="0">
                  <c:v>CntrlsHdwrRHIC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NORMAL!$BB$843:$BJ$843</c:f>
              <c:strCache>
                <c:ptCount val="9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  <c:pt idx="8">
                  <c:v>03/22/11/2 to 03/29/11/1</c:v>
                </c:pt>
              </c:strCache>
            </c:strRef>
          </c:cat>
          <c:val>
            <c:numRef>
              <c:f>NORMAL!$BB$863:$BJ$863</c:f>
              <c:numCache>
                <c:formatCode>General</c:formatCode>
                <c:ptCount val="9"/>
                <c:pt idx="0" formatCode="0.0%">
                  <c:v>8.6702423547348126E-3</c:v>
                </c:pt>
                <c:pt idx="2" formatCode="0.0%">
                  <c:v>2.2834499666925354E-3</c:v>
                </c:pt>
              </c:numCache>
            </c:numRef>
          </c:val>
        </c:ser>
        <c:ser>
          <c:idx val="3"/>
          <c:order val="5"/>
          <c:tx>
            <c:strRef>
              <c:f>NORMAL!$BD$868</c:f>
              <c:strCache>
                <c:ptCount val="1"/>
                <c:pt idx="0">
                  <c:v>QLI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NORMAL!$BB$843:$BJ$843</c:f>
              <c:strCache>
                <c:ptCount val="9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  <c:pt idx="8">
                  <c:v>03/22/11/2 to 03/29/11/1</c:v>
                </c:pt>
              </c:strCache>
            </c:strRef>
          </c:cat>
          <c:val>
            <c:numRef>
              <c:f>NORMAL!$BB$869:$BJ$869</c:f>
              <c:numCache>
                <c:formatCode>General</c:formatCode>
                <c:ptCount val="9"/>
                <c:pt idx="2" formatCode="0.0%">
                  <c:v>2.1460995927561418E-3</c:v>
                </c:pt>
                <c:pt idx="6" formatCode="0.0%">
                  <c:v>3.2277337875052381E-3</c:v>
                </c:pt>
              </c:numCache>
            </c:numRef>
          </c:val>
        </c:ser>
        <c:ser>
          <c:idx val="4"/>
          <c:order val="6"/>
          <c:tx>
            <c:strRef>
              <c:f>NORMAL!$BB$870:$BD$870</c:f>
              <c:strCache>
                <c:ptCount val="1"/>
                <c:pt idx="0">
                  <c:v>RadMonIntlk RadMonIntlk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NORMAL!$BB$843:$BJ$843</c:f>
              <c:strCache>
                <c:ptCount val="9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  <c:pt idx="8">
                  <c:v>03/22/11/2 to 03/29/11/1</c:v>
                </c:pt>
              </c:strCache>
            </c:strRef>
          </c:cat>
          <c:val>
            <c:numRef>
              <c:f>NORMAL!$BB$871:$BJ$871</c:f>
              <c:numCache>
                <c:formatCode>General</c:formatCode>
                <c:ptCount val="9"/>
                <c:pt idx="0" formatCode="0.0%">
                  <c:v>4.5668999333850699E-3</c:v>
                </c:pt>
                <c:pt idx="2" formatCode="0.0%">
                  <c:v>2.4208003406289281E-3</c:v>
                </c:pt>
                <c:pt idx="8" formatCode="0.0%">
                  <c:v>4.1376800148338411E-3</c:v>
                </c:pt>
              </c:numCache>
            </c:numRef>
          </c:val>
        </c:ser>
        <c:ser>
          <c:idx val="5"/>
          <c:order val="7"/>
          <c:tx>
            <c:strRef>
              <c:f>NORMAL!$BD$872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prstClr val="white"/>
            </a:solidFill>
          </c:spPr>
          <c:cat>
            <c:strRef>
              <c:f>NORMAL!$BB$843:$BJ$843</c:f>
              <c:strCache>
                <c:ptCount val="9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  <c:pt idx="8">
                  <c:v>03/22/11/2 to 03/29/11/1</c:v>
                </c:pt>
              </c:strCache>
            </c:strRef>
          </c:cat>
          <c:val>
            <c:numRef>
              <c:f>NORMAL!$BB$873:$BJ$873</c:f>
              <c:numCache>
                <c:formatCode>General</c:formatCode>
                <c:ptCount val="9"/>
                <c:pt idx="2" formatCode="0.0%">
                  <c:v>2.3177875601766338E-3</c:v>
                </c:pt>
                <c:pt idx="6" formatCode="0.0%">
                  <c:v>2.4894755275971236E-3</c:v>
                </c:pt>
                <c:pt idx="8" formatCode="0.0%">
                  <c:v>1.2035326516176437E-2</c:v>
                </c:pt>
              </c:numCache>
            </c:numRef>
          </c:val>
        </c:ser>
        <c:ser>
          <c:idx val="6"/>
          <c:order val="8"/>
          <c:tx>
            <c:strRef>
              <c:f>NORMAL!$BD$874</c:f>
              <c:strCache>
                <c:ptCount val="1"/>
                <c:pt idx="0">
                  <c:v>ES&amp;FD_Exp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NORMAL!$BB$843:$BJ$843</c:f>
              <c:strCache>
                <c:ptCount val="9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  <c:pt idx="8">
                  <c:v>03/22/11/2 to 03/29/11/1</c:v>
                </c:pt>
              </c:strCache>
            </c:strRef>
          </c:cat>
          <c:val>
            <c:numRef>
              <c:f>NORMAL!$BB$875:$BJ$875</c:f>
              <c:numCache>
                <c:formatCode>General</c:formatCode>
                <c:ptCount val="9"/>
                <c:pt idx="2" formatCode="0.0%">
                  <c:v>2.1976059829822889E-3</c:v>
                </c:pt>
              </c:numCache>
            </c:numRef>
          </c:val>
        </c:ser>
        <c:ser>
          <c:idx val="7"/>
          <c:order val="9"/>
          <c:tx>
            <c:strRef>
              <c:f>NORMAL!$BD$882</c:f>
              <c:strCache>
                <c:ptCount val="1"/>
                <c:pt idx="0">
                  <c:v>QuenchProtect</c:v>
                </c:pt>
              </c:strCache>
            </c:strRef>
          </c:tx>
          <c:cat>
            <c:strRef>
              <c:f>NORMAL!$BB$843:$BJ$843</c:f>
              <c:strCache>
                <c:ptCount val="9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  <c:pt idx="8">
                  <c:v>03/22/11/2 to 03/29/11/1</c:v>
                </c:pt>
              </c:strCache>
            </c:strRef>
          </c:cat>
          <c:val>
            <c:numRef>
              <c:f>NORMAL!$BB$883:$BJ$883</c:f>
              <c:numCache>
                <c:formatCode>General</c:formatCode>
                <c:ptCount val="9"/>
                <c:pt idx="2" formatCode="0.0%">
                  <c:v>1.1279899459526281E-2</c:v>
                </c:pt>
              </c:numCache>
            </c:numRef>
          </c:val>
        </c:ser>
        <c:ser>
          <c:idx val="9"/>
          <c:order val="10"/>
          <c:tx>
            <c:strRef>
              <c:f>NORMAL!$BB$884</c:f>
              <c:strCache>
                <c:ptCount val="1"/>
                <c:pt idx="0">
                  <c:v>QuencDetect</c:v>
                </c:pt>
              </c:strCache>
            </c:strRef>
          </c:tx>
          <c:cat>
            <c:strRef>
              <c:f>NORMAL!$BB$843:$BJ$843</c:f>
              <c:strCache>
                <c:ptCount val="9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  <c:pt idx="8">
                  <c:v>03/22/11/2 to 03/29/11/1</c:v>
                </c:pt>
              </c:strCache>
            </c:strRef>
          </c:cat>
          <c:val>
            <c:numRef>
              <c:f>NORMAL!$BB$885:$BJ$885</c:f>
              <c:numCache>
                <c:formatCode>General</c:formatCode>
                <c:ptCount val="9"/>
                <c:pt idx="0" formatCode="0.0%">
                  <c:v>1.8542300481413066E-3</c:v>
                </c:pt>
                <c:pt idx="8" formatCode="0.0%">
                  <c:v>4.9789510551942482E-3</c:v>
                </c:pt>
              </c:numCache>
            </c:numRef>
          </c:val>
        </c:ser>
        <c:ser>
          <c:idx val="10"/>
          <c:order val="11"/>
          <c:tx>
            <c:strRef>
              <c:f>NORMAL!$BB$886</c:f>
              <c:strCache>
                <c:ptCount val="1"/>
                <c:pt idx="0">
                  <c:v>CryoRHIC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strRef>
              <c:f>NORMAL!$BB$843:$BJ$843</c:f>
              <c:strCache>
                <c:ptCount val="9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  <c:pt idx="8">
                  <c:v>03/22/11/2 to 03/29/11/1</c:v>
                </c:pt>
              </c:strCache>
            </c:strRef>
          </c:cat>
          <c:val>
            <c:numRef>
              <c:f>NORMAL!$BB$887:$BJ$887</c:f>
              <c:numCache>
                <c:formatCode>General</c:formatCode>
                <c:ptCount val="9"/>
                <c:pt idx="0" formatCode="0.0%">
                  <c:v>4.2921991855122844E-3</c:v>
                </c:pt>
                <c:pt idx="2" formatCode="0.0%">
                  <c:v>1.2035326516176437E-2</c:v>
                </c:pt>
                <c:pt idx="6" formatCode="0.0%">
                  <c:v>1.4765165198162254E-2</c:v>
                </c:pt>
              </c:numCache>
            </c:numRef>
          </c:val>
        </c:ser>
        <c:ser>
          <c:idx val="11"/>
          <c:order val="12"/>
          <c:tx>
            <c:strRef>
              <c:f>NORMAL!$BB$892</c:f>
              <c:strCache>
                <c:ptCount val="1"/>
                <c:pt idx="0">
                  <c:v>ACG_RHIC</c:v>
                </c:pt>
              </c:strCache>
            </c:strRef>
          </c:tx>
          <c:cat>
            <c:strRef>
              <c:f>NORMAL!$BB$843:$BJ$843</c:f>
              <c:strCache>
                <c:ptCount val="9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  <c:pt idx="8">
                  <c:v>03/22/11/2 to 03/29/11/1</c:v>
                </c:pt>
              </c:strCache>
            </c:strRef>
          </c:cat>
          <c:val>
            <c:numRef>
              <c:f>NORMAL!$BB$893:$BJ$893</c:f>
              <c:numCache>
                <c:formatCode>General</c:formatCode>
                <c:ptCount val="9"/>
                <c:pt idx="0" formatCode="0.0%">
                  <c:v>5.1506390226147402E-3</c:v>
                </c:pt>
              </c:numCache>
            </c:numRef>
          </c:val>
        </c:ser>
        <c:ser>
          <c:idx val="12"/>
          <c:order val="13"/>
          <c:tx>
            <c:strRef>
              <c:f>NORMAL!$BD$894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NORMAL!$BB$843:$BJ$843</c:f>
              <c:strCache>
                <c:ptCount val="9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  <c:pt idx="8">
                  <c:v>03/22/11/2 to 03/29/11/1</c:v>
                </c:pt>
              </c:strCache>
            </c:strRef>
          </c:cat>
          <c:val>
            <c:numRef>
              <c:f>NORMAL!$BB$895:$BJ$895</c:f>
              <c:numCache>
                <c:formatCode>General</c:formatCode>
                <c:ptCount val="9"/>
                <c:pt idx="2" formatCode="0.0%">
                  <c:v>8.0693344687630952E-3</c:v>
                </c:pt>
                <c:pt idx="6" formatCode="0.0%">
                  <c:v>9.614526175547514E-3</c:v>
                </c:pt>
                <c:pt idx="8" formatCode="0.0%">
                  <c:v>9.90639572016235E-3</c:v>
                </c:pt>
              </c:numCache>
            </c:numRef>
          </c:val>
        </c:ser>
        <c:ser>
          <c:idx val="13"/>
          <c:order val="14"/>
          <c:tx>
            <c:strRef>
              <c:f>NORMAL!$BD$896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NORMAL!$BB$843:$BJ$843</c:f>
              <c:strCache>
                <c:ptCount val="9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  <c:pt idx="8">
                  <c:v>03/22/11/2 to 03/29/11/1</c:v>
                </c:pt>
              </c:strCache>
            </c:strRef>
          </c:cat>
          <c:val>
            <c:numRef>
              <c:f>NORMAL!$BB$897:$BJ$897</c:f>
              <c:numCache>
                <c:formatCode>General</c:formatCode>
                <c:ptCount val="9"/>
                <c:pt idx="2" formatCode="0.0%">
                  <c:v>3.1556248411886305E-2</c:v>
                </c:pt>
                <c:pt idx="6" formatCode="0.0%">
                  <c:v>3.2964089744734332E-3</c:v>
                </c:pt>
                <c:pt idx="8" formatCode="0.0%">
                  <c:v>1.4267270092642829E-2</c:v>
                </c:pt>
              </c:numCache>
            </c:numRef>
          </c:val>
        </c:ser>
        <c:ser>
          <c:idx val="14"/>
          <c:order val="15"/>
          <c:tx>
            <c:strRef>
              <c:f>NORMAL!$BD$906</c:f>
              <c:strCache>
                <c:ptCount val="1"/>
                <c:pt idx="0">
                  <c:v>Elec_R/A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NORMAL!$BB$843:$BJ$843</c:f>
              <c:strCache>
                <c:ptCount val="9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  <c:pt idx="8">
                  <c:v>03/22/11/2 to 03/29/11/1</c:v>
                </c:pt>
              </c:strCache>
            </c:strRef>
          </c:cat>
          <c:val>
            <c:numRef>
              <c:f>NORMAL!$BB$907:$BJ$907</c:f>
              <c:numCache>
                <c:formatCode>General</c:formatCode>
                <c:ptCount val="9"/>
                <c:pt idx="2" formatCode="0.0%">
                  <c:v>4.5668999333850699E-3</c:v>
                </c:pt>
                <c:pt idx="6" formatCode="0.0%">
                  <c:v>1.3408830255540374E-2</c:v>
                </c:pt>
                <c:pt idx="8" formatCode="0.0%">
                  <c:v>7.4684265827913727E-3</c:v>
                </c:pt>
              </c:numCache>
            </c:numRef>
          </c:val>
        </c:ser>
        <c:ser>
          <c:idx val="15"/>
          <c:order val="16"/>
          <c:tx>
            <c:strRef>
              <c:f>NORMAL!$BB$908</c:f>
              <c:strCache>
                <c:ptCount val="1"/>
                <c:pt idx="0">
                  <c:v>Weather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NORMAL!$BB$843:$BJ$843</c:f>
              <c:strCache>
                <c:ptCount val="9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  <c:pt idx="8">
                  <c:v>03/22/11/2 to 03/29/11/1</c:v>
                </c:pt>
              </c:strCache>
            </c:strRef>
          </c:cat>
          <c:val>
            <c:numRef>
              <c:f>NORMAL!$BB$909:$BJ$909</c:f>
              <c:numCache>
                <c:formatCode>General</c:formatCode>
                <c:ptCount val="9"/>
                <c:pt idx="0" formatCode="0.0%">
                  <c:v>1.47479964014202E-2</c:v>
                </c:pt>
              </c:numCache>
            </c:numRef>
          </c:val>
        </c:ser>
        <c:ser>
          <c:idx val="16"/>
          <c:order val="17"/>
          <c:tx>
            <c:strRef>
              <c:f>NORMAL!$BH$898</c:f>
              <c:strCache>
                <c:ptCount val="1"/>
                <c:pt idx="0">
                  <c:v>PPS_RHIC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NORMAL!$BB$843:$BJ$843</c:f>
              <c:strCache>
                <c:ptCount val="9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  <c:pt idx="8">
                  <c:v>03/22/11/2 to 03/29/11/1</c:v>
                </c:pt>
              </c:strCache>
            </c:strRef>
          </c:cat>
          <c:val>
            <c:numRef>
              <c:f>NORMAL!$BB$899:$BJ$899</c:f>
              <c:numCache>
                <c:formatCode>General</c:formatCode>
                <c:ptCount val="9"/>
                <c:pt idx="6" formatCode="0.0%">
                  <c:v>5.1506390226147402E-3</c:v>
                </c:pt>
              </c:numCache>
            </c:numRef>
          </c:val>
        </c:ser>
        <c:ser>
          <c:idx val="17"/>
          <c:order val="18"/>
          <c:tx>
            <c:strRef>
              <c:f>NORMAL!$BB$900</c:f>
              <c:strCache>
                <c:ptCount val="1"/>
                <c:pt idx="0">
                  <c:v>Sum&lt; 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NORMAL!$BB$843:$BJ$843</c:f>
              <c:strCache>
                <c:ptCount val="9"/>
                <c:pt idx="0">
                  <c:v>02/22/11/2 to 03/01/11/1</c:v>
                </c:pt>
                <c:pt idx="2">
                  <c:v>03/01/11/2 to 03/08/11/1</c:v>
                </c:pt>
                <c:pt idx="4">
                  <c:v>03/08/11/2 to 03/15/11/1</c:v>
                </c:pt>
                <c:pt idx="6">
                  <c:v>03/15/11/2 to 03/22/11/1</c:v>
                </c:pt>
                <c:pt idx="8">
                  <c:v>03/22/11/2 to 03/29/11/1</c:v>
                </c:pt>
              </c:strCache>
            </c:strRef>
          </c:cat>
          <c:val>
            <c:numRef>
              <c:f>NORMAL!$BB$901:$BJ$901</c:f>
              <c:numCache>
                <c:formatCode>General</c:formatCode>
                <c:ptCount val="9"/>
                <c:pt idx="0" formatCode="0.0%">
                  <c:v>4.6870815105794104E-3</c:v>
                </c:pt>
                <c:pt idx="2" formatCode="0.0%">
                  <c:v>2.0259180155617978E-3</c:v>
                </c:pt>
                <c:pt idx="4" formatCode="0.0%">
                  <c:v>1.459347723074176E-3</c:v>
                </c:pt>
                <c:pt idx="6" formatCode="0.0%">
                  <c:v>4.3952119659645787E-3</c:v>
                </c:pt>
                <c:pt idx="8" formatCode="0.0%">
                  <c:v>1.2876597556536848E-3</c:v>
                </c:pt>
              </c:numCache>
            </c:numRef>
          </c:val>
        </c:ser>
        <c:shape val="box"/>
        <c:axId val="62407040"/>
        <c:axId val="62408576"/>
        <c:axId val="62403904"/>
      </c:bar3DChart>
      <c:catAx>
        <c:axId val="62407040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48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08576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62408576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07040"/>
        <c:crosses val="max"/>
        <c:crossBetween val="between"/>
      </c:valAx>
      <c:serAx>
        <c:axId val="6240390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306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08576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0.50175</cdr:x>
      <cdr:y>0.5115</cdr:y>
    </cdr:from>
    <cdr:to>
      <cdr:x>0.50076</cdr:x>
      <cdr:y>0.52433</cdr:y>
    </cdr:to>
    <cdr:sp macro="" textlink="">
      <cdr:nvSpPr>
        <cdr:cNvPr id="1331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651567" y="3715344"/>
          <a:ext cx="122482" cy="257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</cdr:x>
      <cdr:y>0</cdr:y>
    </cdr:from>
    <cdr:to>
      <cdr:x>0.47804</cdr:x>
      <cdr:y>0.59827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4371211" cy="4102964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37F6D-F254-4364-8CA5-3A5D26E51AAA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03905-D4A9-4171-BCC8-1B594CB40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4F02-9F19-4CD9-B6AF-4EFB121821AA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53</Words>
  <Application>Microsoft Office PowerPoint</Application>
  <PresentationFormat>On-screen Show (4:3)</PresentationFormat>
  <Paragraphs>44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C-AD</cp:lastModifiedBy>
  <cp:revision>13</cp:revision>
  <dcterms:created xsi:type="dcterms:W3CDTF">2011-03-02T18:37:40Z</dcterms:created>
  <dcterms:modified xsi:type="dcterms:W3CDTF">2011-03-29T15:28:32Z</dcterms:modified>
</cp:coreProperties>
</file>