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9"/>
  </p:notesMasterIdLst>
  <p:handoutMasterIdLst>
    <p:handoutMasterId r:id="rId10"/>
  </p:handoutMasterIdLst>
  <p:sldIdLst>
    <p:sldId id="669" r:id="rId4"/>
    <p:sldId id="683" r:id="rId5"/>
    <p:sldId id="692" r:id="rId6"/>
    <p:sldId id="694" r:id="rId7"/>
    <p:sldId id="688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28" autoAdjust="0"/>
    <p:restoredTop sz="94660"/>
  </p:normalViewPr>
  <p:slideViewPr>
    <p:cSldViewPr>
      <p:cViewPr varScale="1">
        <p:scale>
          <a:sx n="49" d="100"/>
          <a:sy n="49" d="100"/>
        </p:scale>
        <p:origin x="-10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4/5/2011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4/5/2011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709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Time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04/05/2011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19" descr="Tue_Apr__5_11_22_26_20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7860" r="-17860"/>
          <a:stretch>
            <a:fillRect/>
          </a:stretch>
        </p:blipFill>
        <p:spPr>
          <a:xfrm>
            <a:off x="-838201" y="533400"/>
            <a:ext cx="11430001" cy="6324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Last One Week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5346188" y="2502412"/>
            <a:ext cx="3819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Blue abort kicker smoke detector fault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514558" y="3604012"/>
            <a:ext cx="1729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Maintenance Day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5769977" y="3069223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Yellow abort kicker </a:t>
            </a:r>
            <a:r>
              <a:rPr lang="en-US" sz="1600" dirty="0" err="1" smtClean="0"/>
              <a:t>prefire</a:t>
            </a:r>
            <a:r>
              <a:rPr lang="en-US" sz="1600" dirty="0" smtClean="0"/>
              <a:t>, Ground fault in P/S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3958333" y="3280669"/>
            <a:ext cx="4004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Linac</a:t>
            </a:r>
            <a:r>
              <a:rPr lang="en-US" sz="1600" dirty="0" smtClean="0"/>
              <a:t> </a:t>
            </a:r>
            <a:r>
              <a:rPr lang="en-US" sz="1600" dirty="0" err="1" smtClean="0"/>
              <a:t>p/s</a:t>
            </a:r>
            <a:r>
              <a:rPr lang="en-US" sz="1600" dirty="0" smtClean="0"/>
              <a:t> problem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Polarization of Last Week</a:t>
            </a:r>
            <a:endParaRPr lang="en-GB" sz="3600" b="1" dirty="0">
              <a:solidFill>
                <a:srgbClr val="FF0000"/>
              </a:solidFill>
            </a:endParaRPr>
          </a:p>
        </p:txBody>
      </p:sp>
      <p:pic>
        <p:nvPicPr>
          <p:cNvPr id="8" name="Content Placeholder 7" descr="Tue_Apr__5_11_26_19_201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-8839" r="-8839"/>
          <a:stretch>
            <a:fillRect/>
          </a:stretch>
        </p:blipFill>
        <p:spPr>
          <a:xfrm>
            <a:off x="-381001" y="762000"/>
            <a:ext cx="9622971" cy="594360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ramp_a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2554" r="-12554"/>
          <a:stretch>
            <a:fillRect/>
          </a:stretch>
        </p:blipFill>
        <p:spPr>
          <a:xfrm>
            <a:off x="-685801" y="228600"/>
            <a:ext cx="10239829" cy="6324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Ramp Measurements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2590800"/>
            <a:ext cx="7620000" cy="132343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110s: 100GeV; 270s: 250GeV; 320s: done beta squeeze</a:t>
            </a:r>
          </a:p>
          <a:p>
            <a:r>
              <a:rPr lang="en-US" dirty="0" smtClean="0"/>
              <a:t>Seen flat asymmetry over the range. But if assuming analyzing power dependence on energy, polarization drop shown around 200sec.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j-lt"/>
              </a:rPr>
              <a:t>Running relatively smooth last week, no major down time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j-lt"/>
              </a:rPr>
              <a:t>Peak luminosity reached new record of 150* 10^30 cm^-2 s^-1.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j-lt"/>
              </a:rPr>
              <a:t>Bunch intensity is typically  1.8*10^11 and as high as 1.9*10^11. We have seen no  indication of limit from 9MHz cavity.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j-lt"/>
              </a:rPr>
              <a:t>Collimator on the ramp has been put into use since last Friday.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j-lt"/>
              </a:rPr>
              <a:t>We will keep Booster scraping in while maintain intensity at 1.7-1.8*10^11 level. Using other means (source temperature, AGS setup, </a:t>
            </a:r>
            <a:r>
              <a:rPr lang="en-US" sz="2600" dirty="0" err="1" smtClean="0">
                <a:solidFill>
                  <a:srgbClr val="000066"/>
                </a:solidFill>
                <a:latin typeface="+mj-lt"/>
              </a:rPr>
              <a:t>AtR</a:t>
            </a:r>
            <a:r>
              <a:rPr lang="en-US" sz="2600" dirty="0" smtClean="0">
                <a:solidFill>
                  <a:srgbClr val="000066"/>
                </a:solidFill>
                <a:latin typeface="+mj-lt"/>
              </a:rPr>
              <a:t> tuning) to maintain the intensity.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600" dirty="0" smtClean="0">
                <a:solidFill>
                  <a:srgbClr val="000066"/>
                </a:solidFill>
                <a:latin typeface="+mj-lt"/>
              </a:rPr>
              <a:t>Down ramp development tomorrow for 16 hours, with contingency of additional 8 hours on Friday.</a:t>
            </a:r>
          </a:p>
          <a:p>
            <a:pPr lvl="1">
              <a:buSzPct val="50000"/>
              <a:buNone/>
            </a:pPr>
            <a:endParaRPr lang="en-US" sz="26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18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5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Status and Plan as of 4/5/2011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292807372</TotalTime>
  <Words>198</Words>
  <Application>Microsoft Office PowerPoint</Application>
  <PresentationFormat>On-screen Show (4:3)</PresentationFormat>
  <Paragraphs>31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Contemporary Portrait</vt:lpstr>
      <vt:lpstr>1_Custom Design</vt:lpstr>
      <vt:lpstr>Custom Design</vt:lpstr>
      <vt:lpstr>RHIC Status </vt:lpstr>
      <vt:lpstr>Last One Week</vt:lpstr>
      <vt:lpstr>Polarization of Last Week</vt:lpstr>
      <vt:lpstr>Ramp Measurements</vt:lpstr>
      <vt:lpstr>Status and Plan as of 4/5/2011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C-AD</cp:lastModifiedBy>
  <cp:revision>555</cp:revision>
  <cp:lastPrinted>2000-11-14T18:14:29Z</cp:lastPrinted>
  <dcterms:created xsi:type="dcterms:W3CDTF">2011-04-05T15:28:44Z</dcterms:created>
  <dcterms:modified xsi:type="dcterms:W3CDTF">2011-04-05T17:09:09Z</dcterms:modified>
</cp:coreProperties>
</file>