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9" r:id="rId2"/>
    <p:sldId id="607" r:id="rId3"/>
    <p:sldId id="609" r:id="rId4"/>
    <p:sldId id="601" r:id="rId5"/>
    <p:sldId id="608" r:id="rId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4246C"/>
    <a:srgbClr val="042B7F"/>
    <a:srgbClr val="000099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24" autoAdjust="0"/>
    <p:restoredTop sz="85689" autoAdjust="0"/>
  </p:normalViewPr>
  <p:slideViewPr>
    <p:cSldViewPr>
      <p:cViewPr varScale="1">
        <p:scale>
          <a:sx n="49" d="100"/>
          <a:sy n="49" d="100"/>
        </p:scale>
        <p:origin x="-9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02139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93202F-CF91-4C53-A895-26D4194360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4/12/2011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2133600"/>
            <a:ext cx="87630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Work Planning for  Experiments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>
                <a:solidFill>
                  <a:schemeClr val="bg1"/>
                </a:solidFill>
              </a:rPr>
              <a:t>P. Cirnigliaro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4-12-11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 Planning for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620000" cy="2895600"/>
          </a:xfrm>
        </p:spPr>
        <p:txBody>
          <a:bodyPr/>
          <a:lstStyle/>
          <a:p>
            <a:r>
              <a:rPr lang="en-US" b="1" dirty="0" smtClean="0">
                <a:solidFill>
                  <a:srgbClr val="000066"/>
                </a:solidFill>
              </a:rPr>
              <a:t>Supplements The Departments Commitment to Safe Operations</a:t>
            </a:r>
          </a:p>
          <a:p>
            <a:r>
              <a:rPr lang="en-US" b="1" dirty="0" smtClean="0">
                <a:solidFill>
                  <a:srgbClr val="000066"/>
                </a:solidFill>
              </a:rPr>
              <a:t>Provides lines of communication between  C-AD and the experiment </a:t>
            </a:r>
          </a:p>
          <a:p>
            <a:r>
              <a:rPr lang="en-US" b="1" dirty="0" smtClean="0">
                <a:solidFill>
                  <a:srgbClr val="000066"/>
                </a:solidFill>
              </a:rPr>
              <a:t>Each experiment has a Worker Planned Work Document</a:t>
            </a:r>
          </a:p>
          <a:p>
            <a:pPr>
              <a:buNone/>
            </a:pPr>
            <a:r>
              <a:rPr lang="en-US" sz="1800" dirty="0" smtClean="0">
                <a:solidFill>
                  <a:srgbClr val="000066"/>
                </a:solidFill>
              </a:rPr>
              <a:t/>
            </a:r>
            <a:br>
              <a:rPr lang="en-US" sz="1800" dirty="0" smtClean="0">
                <a:solidFill>
                  <a:srgbClr val="000066"/>
                </a:solidFill>
              </a:rPr>
            </a:br>
            <a:r>
              <a:rPr lang="en-US" sz="1800" dirty="0" smtClean="0">
                <a:solidFill>
                  <a:srgbClr val="000066"/>
                </a:solidFill>
              </a:rPr>
              <a:t/>
            </a:r>
            <a:br>
              <a:rPr lang="en-US" sz="1800" dirty="0" smtClean="0">
                <a:solidFill>
                  <a:srgbClr val="000066"/>
                </a:solidFill>
              </a:rPr>
            </a:br>
            <a:endParaRPr lang="en-US" sz="1800" dirty="0">
              <a:solidFill>
                <a:srgbClr val="0000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905000" y="-4403467"/>
            <a:ext cx="5257800" cy="1104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20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WORK PLAN for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Drell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-Yan Test</a:t>
            </a:r>
            <a:endParaRPr kumimoji="0" lang="en-US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Low Hazard – Worker Planned Work for Users at RHIC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Experiment Number:		Running Period: 2010-11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Job Location: 2 o’clock IR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Experiment Spokesperson Leslie Bland: __________________________Date ______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Liaison Physicist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Anjelika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Drees: _______________________________Date ______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Liaison Engineer Charles Folz: __________________________________Date______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Work Control Coordinator Peter  Cirnigliaro: _____________________Date______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C-A ESRC Chair Y. Makdisi: ___________________________________Date______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C-A Approval: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_______________________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Approval Date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_______________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(ESHQ Division Head)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Attachments: 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C-A OPM, 2.5.2, 3.19, 11.1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Page: 1 to Page: 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6858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28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Documents a Definitive line of Authority</a:t>
            </a:r>
            <a:endParaRPr lang="en-US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Provides the User with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143000"/>
            <a:ext cx="7620000" cy="4876800"/>
          </a:xfrm>
        </p:spPr>
        <p:txBody>
          <a:bodyPr/>
          <a:lstStyle/>
          <a:p>
            <a:r>
              <a:rPr lang="en-US" dirty="0" smtClean="0"/>
              <a:t>Training Requirements</a:t>
            </a:r>
          </a:p>
          <a:p>
            <a:r>
              <a:rPr lang="en-US" dirty="0" smtClean="0"/>
              <a:t>Electrical Safety Requirements of the Laboratory and Department</a:t>
            </a:r>
          </a:p>
          <a:p>
            <a:r>
              <a:rPr lang="en-US" dirty="0" smtClean="0"/>
              <a:t>Mechanical Limitations for the Users</a:t>
            </a:r>
          </a:p>
          <a:p>
            <a:r>
              <a:rPr lang="en-US" dirty="0" smtClean="0"/>
              <a:t>PPE requirements for the work area</a:t>
            </a:r>
          </a:p>
          <a:p>
            <a:r>
              <a:rPr lang="en-US" dirty="0" smtClean="0"/>
              <a:t>Emergency Response  instructions and Phone numbers</a:t>
            </a:r>
          </a:p>
          <a:p>
            <a:r>
              <a:rPr lang="en-US" dirty="0" smtClean="0"/>
              <a:t>Environmental aspects of working in the Laboratory</a:t>
            </a:r>
          </a:p>
          <a:p>
            <a:r>
              <a:rPr lang="en-US" dirty="0" smtClean="0"/>
              <a:t>Special Requirements (such as ODH)</a:t>
            </a:r>
          </a:p>
          <a:p>
            <a:r>
              <a:rPr lang="en-US" dirty="0" smtClean="0"/>
              <a:t>Special requirements and training for the individual experimental area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Provides the User with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57200"/>
          </a:xfrm>
        </p:spPr>
        <p:txBody>
          <a:bodyPr/>
          <a:lstStyle/>
          <a:p>
            <a:r>
              <a:rPr lang="en-US" sz="2000" dirty="0" smtClean="0"/>
              <a:t>When the task exceeds Worker Planned Work and EWP is required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074" name="Picture 2" descr="C:\Documents and Settings\cirn\My Documents\My Pictures\3-23-11 001.jpg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00200"/>
            <a:ext cx="3956183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17729</TotalTime>
  <Words>142</Words>
  <Application>Microsoft Office PowerPoint</Application>
  <PresentationFormat>On-screen Show (4:3)</PresentationFormat>
  <Paragraphs>65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Take 5 for Safety</vt:lpstr>
      <vt:lpstr>Work Planning for Experiments</vt:lpstr>
      <vt:lpstr>Slide 3</vt:lpstr>
      <vt:lpstr>Provides the User with Information</vt:lpstr>
      <vt:lpstr>Provides the User with Information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C-AD</cp:lastModifiedBy>
  <cp:revision>984</cp:revision>
  <cp:lastPrinted>2007-07-02T19:06:14Z</cp:lastPrinted>
  <dcterms:created xsi:type="dcterms:W3CDTF">2007-06-28T20:22:43Z</dcterms:created>
  <dcterms:modified xsi:type="dcterms:W3CDTF">2011-04-12T16:58:41Z</dcterms:modified>
</cp:coreProperties>
</file>