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0"/>
  </p:notesMasterIdLst>
  <p:handoutMasterIdLst>
    <p:handoutMasterId r:id="rId11"/>
  </p:handoutMasterIdLst>
  <p:sldIdLst>
    <p:sldId id="669" r:id="rId4"/>
    <p:sldId id="683" r:id="rId5"/>
    <p:sldId id="692" r:id="rId6"/>
    <p:sldId id="701" r:id="rId7"/>
    <p:sldId id="704" r:id="rId8"/>
    <p:sldId id="703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46" d="100"/>
          <a:sy n="46" d="100"/>
        </p:scale>
        <p:origin x="-10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4/19/2011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4/19/2011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pp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09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04/19/2011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 descr="Tue_Apr_19_10_56_43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4401" r="-14401"/>
          <a:stretch>
            <a:fillRect/>
          </a:stretch>
        </p:blipFill>
        <p:spPr>
          <a:xfrm>
            <a:off x="-762000" y="533400"/>
            <a:ext cx="10591800" cy="6324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Last One Week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620051" y="3795585"/>
            <a:ext cx="2908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Maintenance, lost 9MHz cavity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 rot="17927552">
            <a:off x="6434832" y="2937769"/>
            <a:ext cx="1794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Jet injection run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2281933" y="3356868"/>
            <a:ext cx="4004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RHIC P/S problem and control issue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945447" y="2732758"/>
            <a:ext cx="408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Jet injection measurement, </a:t>
            </a:r>
            <a:r>
              <a:rPr lang="en-US" sz="1600" dirty="0" err="1" smtClean="0"/>
              <a:t>AtR</a:t>
            </a:r>
            <a:r>
              <a:rPr lang="en-US" sz="1600" dirty="0" smtClean="0"/>
              <a:t> P/S problem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1900933" y="2594868"/>
            <a:ext cx="4004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Machine development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ue_Apr_19_10_59_43_201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14401" r="-14401"/>
          <a:stretch>
            <a:fillRect/>
          </a:stretch>
        </p:blipFill>
        <p:spPr>
          <a:xfrm>
            <a:off x="-838200" y="685800"/>
            <a:ext cx="10287000" cy="5943600"/>
          </a:xfrm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Polarization of Last Week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990600"/>
            <a:ext cx="5113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Polarization is lower in last a few stores in blue.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unescan_run9-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2554" r="-12554"/>
          <a:stretch>
            <a:fillRect/>
          </a:stretch>
        </p:blipFill>
        <p:spPr>
          <a:xfrm>
            <a:off x="-1219200" y="228600"/>
            <a:ext cx="9869715" cy="6096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 vs. Vertical Tune on the Ramp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838200"/>
            <a:ext cx="2286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Better efficiency at higher tune (0.71 and 0.72) shows that we have better </a:t>
            </a:r>
            <a:r>
              <a:rPr lang="en-US" dirty="0" err="1" smtClean="0"/>
              <a:t>rms</a:t>
            </a:r>
            <a:r>
              <a:rPr lang="en-US" dirty="0" smtClean="0"/>
              <a:t> orbit this run. The impact on the polarization at current working point is small, though.</a:t>
            </a:r>
            <a:endParaRPr lang="en-US" dirty="0"/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 rot="16200000">
            <a:off x="5679282" y="2855118"/>
            <a:ext cx="1838325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3/4 resonance</a:t>
            </a:r>
          </a:p>
        </p:txBody>
      </p:sp>
      <p:cxnSp>
        <p:nvCxnSpPr>
          <p:cNvPr id="12" name="Straight Arrow Connector 9"/>
          <p:cNvCxnSpPr>
            <a:cxnSpLocks noChangeShapeType="1"/>
          </p:cNvCxnSpPr>
          <p:nvPr/>
        </p:nvCxnSpPr>
        <p:spPr bwMode="auto">
          <a:xfrm>
            <a:off x="6629400" y="3962400"/>
            <a:ext cx="1905000" cy="15240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4" name="TextBox 3"/>
          <p:cNvSpPr txBox="1">
            <a:spLocks noChangeArrowheads="1"/>
          </p:cNvSpPr>
          <p:nvPr/>
        </p:nvSpPr>
        <p:spPr bwMode="auto">
          <a:xfrm rot="16200000">
            <a:off x="2869922" y="3226078"/>
            <a:ext cx="1639888" cy="3693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7/10 resonance</a:t>
            </a:r>
          </a:p>
        </p:txBody>
      </p:sp>
      <p:cxnSp>
        <p:nvCxnSpPr>
          <p:cNvPr id="15" name="Straight Arrow Connector 9"/>
          <p:cNvCxnSpPr>
            <a:cxnSpLocks noChangeShapeType="1"/>
          </p:cNvCxnSpPr>
          <p:nvPr/>
        </p:nvCxnSpPr>
        <p:spPr bwMode="auto">
          <a:xfrm rot="5400000">
            <a:off x="3275806" y="4724400"/>
            <a:ext cx="915194" cy="794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yellow1547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2554" r="-12554"/>
          <a:stretch>
            <a:fillRect/>
          </a:stretch>
        </p:blipFill>
        <p:spPr>
          <a:xfrm>
            <a:off x="-1143000" y="381000"/>
            <a:ext cx="9622971" cy="5943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Asymmetry in Yellow on the Whole Ramp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 dirty="0"/>
          </a:p>
        </p:txBody>
      </p:sp>
      <p:cxnSp>
        <p:nvCxnSpPr>
          <p:cNvPr id="11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1981200" y="2743200"/>
            <a:ext cx="762000" cy="15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4420394" y="2742406"/>
            <a:ext cx="762000" cy="15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3277394" y="2742406"/>
            <a:ext cx="762000" cy="15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6" name="TextBox 15"/>
          <p:cNvSpPr txBox="1"/>
          <p:nvPr/>
        </p:nvSpPr>
        <p:spPr>
          <a:xfrm>
            <a:off x="1828800" y="327660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100GeV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124200" y="327660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200GeV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19600" y="327660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250GeV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Higher polarization out of AGS (jump quads).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Higher polarization at RHIC store (tune and orbit on the ramp).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Highest peak luminosity in RHIC so far (9MHz, orbit</a:t>
            </a:r>
            <a:r>
              <a:rPr lang="en-US" sz="2400" smtClean="0">
                <a:solidFill>
                  <a:srgbClr val="000066"/>
                </a:solidFill>
                <a:latin typeface="+mj-lt"/>
              </a:rPr>
              <a:t>/tune).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Orbit feedback works. We have excellent orbit control on the ramp.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9MHz cavity is operational. We may benefited from less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e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-cloud effect already. So far no indication of intensity issue.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10Hz orbit feedback works. Beneficial to luminosity.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Up/Down ramp from 100GeV to 250GeV to compare polarization levels at the two energies.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Chromaticity feedback works for these ramps. Essential for the down ramp development.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Injection jet polarization measurement with a short notice.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6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What Have Been Achieved This  pp Run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292807520</TotalTime>
  <Words>244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Contemporary Portrait</vt:lpstr>
      <vt:lpstr>1_Custom Design</vt:lpstr>
      <vt:lpstr>Custom Design</vt:lpstr>
      <vt:lpstr>RHIC pp Status </vt:lpstr>
      <vt:lpstr>Last One Week</vt:lpstr>
      <vt:lpstr>Polarization of Last Week</vt:lpstr>
      <vt:lpstr>Polarization vs. Vertical Tune on the Ramp</vt:lpstr>
      <vt:lpstr>Asymmetry in Yellow on the Whole Ramp</vt:lpstr>
      <vt:lpstr>What Have Been Achieved This  pp Run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C-AD</cp:lastModifiedBy>
  <cp:revision>561</cp:revision>
  <cp:lastPrinted>2000-11-14T18:14:29Z</cp:lastPrinted>
  <dcterms:created xsi:type="dcterms:W3CDTF">2011-04-19T15:14:38Z</dcterms:created>
  <dcterms:modified xsi:type="dcterms:W3CDTF">2011-04-19T16:50:17Z</dcterms:modified>
</cp:coreProperties>
</file>