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46" d="100"/>
          <a:sy n="46" d="100"/>
        </p:scale>
        <p:origin x="-167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4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Accumulated uA-hrs</a:t>
            </a:r>
          </a:p>
        </c:rich>
      </c:tx>
      <c:layout>
        <c:manualLayout>
          <c:xMode val="edge"/>
          <c:yMode val="edge"/>
          <c:x val="0.36507980039467997"/>
          <c:y val="3.195491654696729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3"/>
          <c:y val="0.15601518078813456"/>
          <c:w val="0.66910946694409568"/>
          <c:h val="0.69360965916652584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3175">
              <a:solidFill>
                <a:srgbClr val="00FFFF"/>
              </a:solidFill>
              <a:prstDash val="solid"/>
            </a:ln>
          </c:spPr>
          <c:marker>
            <c:symbol val="x"/>
            <c:size val="3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FY05-FY11'!$I$5:$I$120</c:f>
              <c:numCache>
                <c:formatCode>0.00</c:formatCode>
                <c:ptCount val="11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  <c:pt idx="77">
                  <c:v>153538.37999999998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161716.75139999998</c:v>
                </c:pt>
                <c:pt idx="82">
                  <c:v>163779.75139999998</c:v>
                </c:pt>
                <c:pt idx="83">
                  <c:v>165884.75139999998</c:v>
                </c:pt>
                <c:pt idx="84">
                  <c:v>167923.75139999998</c:v>
                </c:pt>
                <c:pt idx="85">
                  <c:v>169218.75139999998</c:v>
                </c:pt>
                <c:pt idx="86">
                  <c:v>171230.75139999998</c:v>
                </c:pt>
                <c:pt idx="87">
                  <c:v>173169.75139999998</c:v>
                </c:pt>
                <c:pt idx="88">
                  <c:v>175213.75139999998</c:v>
                </c:pt>
                <c:pt idx="89">
                  <c:v>177160.75139999998</c:v>
                </c:pt>
                <c:pt idx="90">
                  <c:v>179144.75139999998</c:v>
                </c:pt>
                <c:pt idx="91">
                  <c:v>181273.75139999998</c:v>
                </c:pt>
                <c:pt idx="92">
                  <c:v>183356.75139999998</c:v>
                </c:pt>
                <c:pt idx="93">
                  <c:v>184907.75139999998</c:v>
                </c:pt>
                <c:pt idx="94">
                  <c:v>187019.75139999998</c:v>
                </c:pt>
                <c:pt idx="95">
                  <c:v>188539.75139999998</c:v>
                </c:pt>
                <c:pt idx="96">
                  <c:v>190653.75139999998</c:v>
                </c:pt>
                <c:pt idx="97">
                  <c:v>191761.75139999998</c:v>
                </c:pt>
                <c:pt idx="98">
                  <c:v>193881.75139999998</c:v>
                </c:pt>
                <c:pt idx="99">
                  <c:v>195891.75139999998</c:v>
                </c:pt>
                <c:pt idx="100">
                  <c:v>198041.75139999998</c:v>
                </c:pt>
                <c:pt idx="101">
                  <c:v>200228.75139999998</c:v>
                </c:pt>
                <c:pt idx="102">
                  <c:v>201770.75139999998</c:v>
                </c:pt>
                <c:pt idx="103">
                  <c:v>203460.75139999998</c:v>
                </c:pt>
                <c:pt idx="104">
                  <c:v>205400.75139999998</c:v>
                </c:pt>
                <c:pt idx="105">
                  <c:v>207336.75139999998</c:v>
                </c:pt>
                <c:pt idx="106">
                  <c:v>209310.75139999998</c:v>
                </c:pt>
                <c:pt idx="107">
                  <c:v>211173.75139999998</c:v>
                </c:pt>
                <c:pt idx="108">
                  <c:v>212993.75139999998</c:v>
                </c:pt>
                <c:pt idx="109">
                  <c:v>214808.75139999998</c:v>
                </c:pt>
                <c:pt idx="110">
                  <c:v>216571.75139999998</c:v>
                </c:pt>
                <c:pt idx="111">
                  <c:v>218218.75139999998</c:v>
                </c:pt>
                <c:pt idx="112">
                  <c:v>219759.75139999998</c:v>
                </c:pt>
                <c:pt idx="113">
                  <c:v>220953.75139999998</c:v>
                </c:pt>
                <c:pt idx="114">
                  <c:v>221562.75139999998</c:v>
                </c:pt>
                <c:pt idx="115">
                  <c:v>222013.75139999998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3175">
              <a:solidFill>
                <a:srgbClr val="800000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FY05-FY11'!$K$5:$K$190</c:f>
              <c:numCache>
                <c:formatCode>0.00</c:formatCode>
                <c:ptCount val="18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  <c:pt idx="77">
                  <c:v>140811.12469999999</c:v>
                </c:pt>
                <c:pt idx="78">
                  <c:v>142539.12469999999</c:v>
                </c:pt>
                <c:pt idx="79">
                  <c:v>144264.12469999999</c:v>
                </c:pt>
                <c:pt idx="80">
                  <c:v>146104.12469999999</c:v>
                </c:pt>
                <c:pt idx="81">
                  <c:v>147921.12469999999</c:v>
                </c:pt>
                <c:pt idx="82">
                  <c:v>149778.12469999999</c:v>
                </c:pt>
                <c:pt idx="83">
                  <c:v>151686.98669999998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  <c:pt idx="98">
                  <c:v>177663.42369999998</c:v>
                </c:pt>
                <c:pt idx="99">
                  <c:v>179545.15970000002</c:v>
                </c:pt>
                <c:pt idx="100">
                  <c:v>181391.6257</c:v>
                </c:pt>
                <c:pt idx="101">
                  <c:v>183206.6257</c:v>
                </c:pt>
                <c:pt idx="102">
                  <c:v>185037.6257</c:v>
                </c:pt>
                <c:pt idx="103">
                  <c:v>187118.6257</c:v>
                </c:pt>
                <c:pt idx="104">
                  <c:v>189077.6257</c:v>
                </c:pt>
                <c:pt idx="105">
                  <c:v>191268.6257</c:v>
                </c:pt>
                <c:pt idx="106">
                  <c:v>193461.6257</c:v>
                </c:pt>
                <c:pt idx="107">
                  <c:v>195647.6257</c:v>
                </c:pt>
                <c:pt idx="108">
                  <c:v>197837.6257</c:v>
                </c:pt>
                <c:pt idx="109">
                  <c:v>199889.6257</c:v>
                </c:pt>
                <c:pt idx="110">
                  <c:v>202081.6257</c:v>
                </c:pt>
                <c:pt idx="111">
                  <c:v>204270.6257</c:v>
                </c:pt>
                <c:pt idx="112">
                  <c:v>205743.6257</c:v>
                </c:pt>
                <c:pt idx="113">
                  <c:v>205743.6257</c:v>
                </c:pt>
                <c:pt idx="114">
                  <c:v>205743.6257</c:v>
                </c:pt>
                <c:pt idx="115">
                  <c:v>207035.6257</c:v>
                </c:pt>
                <c:pt idx="116">
                  <c:v>207602.6257</c:v>
                </c:pt>
                <c:pt idx="117">
                  <c:v>208676.6257</c:v>
                </c:pt>
                <c:pt idx="118">
                  <c:v>210758.6257</c:v>
                </c:pt>
                <c:pt idx="119">
                  <c:v>212879.6257</c:v>
                </c:pt>
                <c:pt idx="120">
                  <c:v>214903.6257</c:v>
                </c:pt>
                <c:pt idx="121">
                  <c:v>216821.6257</c:v>
                </c:pt>
                <c:pt idx="122">
                  <c:v>218654.6257</c:v>
                </c:pt>
                <c:pt idx="123">
                  <c:v>220554.6257</c:v>
                </c:pt>
                <c:pt idx="124">
                  <c:v>222438.22870000001</c:v>
                </c:pt>
                <c:pt idx="125">
                  <c:v>224282.62469999999</c:v>
                </c:pt>
                <c:pt idx="126">
                  <c:v>224974.62469999999</c:v>
                </c:pt>
                <c:pt idx="127">
                  <c:v>224974.62469999999</c:v>
                </c:pt>
                <c:pt idx="128">
                  <c:v>224974.62469999999</c:v>
                </c:pt>
                <c:pt idx="129">
                  <c:v>226034.62469999999</c:v>
                </c:pt>
                <c:pt idx="130">
                  <c:v>228159.62469999999</c:v>
                </c:pt>
                <c:pt idx="131">
                  <c:v>230199.62469999999</c:v>
                </c:pt>
                <c:pt idx="132">
                  <c:v>232329.62469999999</c:v>
                </c:pt>
                <c:pt idx="133">
                  <c:v>234461.62469999999</c:v>
                </c:pt>
                <c:pt idx="134">
                  <c:v>236575.62469999999</c:v>
                </c:pt>
                <c:pt idx="135">
                  <c:v>238696.62469999999</c:v>
                </c:pt>
                <c:pt idx="136">
                  <c:v>240741.62469999999</c:v>
                </c:pt>
                <c:pt idx="137">
                  <c:v>242821.62469999999</c:v>
                </c:pt>
                <c:pt idx="138">
                  <c:v>244929.62469999999</c:v>
                </c:pt>
                <c:pt idx="139">
                  <c:v>247039.62469999999</c:v>
                </c:pt>
                <c:pt idx="140">
                  <c:v>249124.62469999999</c:v>
                </c:pt>
                <c:pt idx="141">
                  <c:v>251227.62469999999</c:v>
                </c:pt>
                <c:pt idx="142">
                  <c:v>253200.62469999999</c:v>
                </c:pt>
                <c:pt idx="143">
                  <c:v>254627.62469999999</c:v>
                </c:pt>
                <c:pt idx="144">
                  <c:v>256523.62469999999</c:v>
                </c:pt>
                <c:pt idx="145">
                  <c:v>258374.62469999999</c:v>
                </c:pt>
                <c:pt idx="146">
                  <c:v>260369.62469999999</c:v>
                </c:pt>
                <c:pt idx="147">
                  <c:v>262531.62470000004</c:v>
                </c:pt>
                <c:pt idx="148">
                  <c:v>264792.62470000004</c:v>
                </c:pt>
                <c:pt idx="149">
                  <c:v>266992.62470000004</c:v>
                </c:pt>
                <c:pt idx="150">
                  <c:v>268680.62470000004</c:v>
                </c:pt>
                <c:pt idx="151">
                  <c:v>270882.62470000004</c:v>
                </c:pt>
                <c:pt idx="152">
                  <c:v>273112.62470000004</c:v>
                </c:pt>
                <c:pt idx="153">
                  <c:v>275304.62470000004</c:v>
                </c:pt>
                <c:pt idx="154">
                  <c:v>277481.62470000004</c:v>
                </c:pt>
                <c:pt idx="155">
                  <c:v>279701.62470000004</c:v>
                </c:pt>
                <c:pt idx="156">
                  <c:v>281849.62470000004</c:v>
                </c:pt>
                <c:pt idx="157">
                  <c:v>283967.62470000004</c:v>
                </c:pt>
                <c:pt idx="158">
                  <c:v>286092.62470000004</c:v>
                </c:pt>
                <c:pt idx="159">
                  <c:v>287721.62470000004</c:v>
                </c:pt>
                <c:pt idx="160">
                  <c:v>289814.62470000004</c:v>
                </c:pt>
                <c:pt idx="161">
                  <c:v>291951.94570000004</c:v>
                </c:pt>
                <c:pt idx="162">
                  <c:v>294052.01970000006</c:v>
                </c:pt>
                <c:pt idx="163">
                  <c:v>296216.59970000002</c:v>
                </c:pt>
                <c:pt idx="164">
                  <c:v>298235.48770000006</c:v>
                </c:pt>
                <c:pt idx="165">
                  <c:v>299985.97070000006</c:v>
                </c:pt>
                <c:pt idx="166">
                  <c:v>302185.84570000001</c:v>
                </c:pt>
                <c:pt idx="167">
                  <c:v>304387.84570000001</c:v>
                </c:pt>
                <c:pt idx="168">
                  <c:v>306363.84570000001</c:v>
                </c:pt>
                <c:pt idx="169">
                  <c:v>308538.84570000001</c:v>
                </c:pt>
                <c:pt idx="170">
                  <c:v>310711.84570000001</c:v>
                </c:pt>
                <c:pt idx="171">
                  <c:v>312873.84570000001</c:v>
                </c:pt>
                <c:pt idx="172">
                  <c:v>315033.1827</c:v>
                </c:pt>
                <c:pt idx="173">
                  <c:v>317186.56570000004</c:v>
                </c:pt>
                <c:pt idx="174">
                  <c:v>319364.00570000004</c:v>
                </c:pt>
                <c:pt idx="175">
                  <c:v>321520.69570000004</c:v>
                </c:pt>
                <c:pt idx="176">
                  <c:v>322972.53570000007</c:v>
                </c:pt>
                <c:pt idx="177">
                  <c:v>322972.55570000003</c:v>
                </c:pt>
                <c:pt idx="178">
                  <c:v>322972.56570000004</c:v>
                </c:pt>
                <c:pt idx="179">
                  <c:v>322972.58570000005</c:v>
                </c:pt>
                <c:pt idx="180">
                  <c:v>323868.76570000005</c:v>
                </c:pt>
                <c:pt idx="181">
                  <c:v>325866.79570000008</c:v>
                </c:pt>
                <c:pt idx="182">
                  <c:v>327901.03970000008</c:v>
                </c:pt>
                <c:pt idx="183">
                  <c:v>329823.66769999999</c:v>
                </c:pt>
                <c:pt idx="184">
                  <c:v>331851.87370000005</c:v>
                </c:pt>
                <c:pt idx="185">
                  <c:v>333821.33170000004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3175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  <c:pt idx="77">
                  <c:v>116701.60829999999</c:v>
                </c:pt>
                <c:pt idx="78">
                  <c:v>118142.85530000001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136646.99513669912</c:v>
                </c:pt>
                <c:pt idx="90">
                  <c:v>138361.99513669912</c:v>
                </c:pt>
                <c:pt idx="91">
                  <c:v>140073.10313669912</c:v>
                </c:pt>
                <c:pt idx="92">
                  <c:v>141436.28913669911</c:v>
                </c:pt>
                <c:pt idx="93">
                  <c:v>143159.69313669912</c:v>
                </c:pt>
                <c:pt idx="94">
                  <c:v>144881.69313669912</c:v>
                </c:pt>
                <c:pt idx="95">
                  <c:v>146585.69313669912</c:v>
                </c:pt>
                <c:pt idx="96">
                  <c:v>148295.69313669912</c:v>
                </c:pt>
                <c:pt idx="97">
                  <c:v>150007.69313669912</c:v>
                </c:pt>
                <c:pt idx="98">
                  <c:v>151571.69313669912</c:v>
                </c:pt>
                <c:pt idx="99">
                  <c:v>153315.69313669912</c:v>
                </c:pt>
                <c:pt idx="100">
                  <c:v>155082.69313669912</c:v>
                </c:pt>
                <c:pt idx="101">
                  <c:v>156827.04713669911</c:v>
                </c:pt>
                <c:pt idx="102">
                  <c:v>158535.3801366991</c:v>
                </c:pt>
                <c:pt idx="103">
                  <c:v>160208.0861366991</c:v>
                </c:pt>
                <c:pt idx="104">
                  <c:v>161868.94113669908</c:v>
                </c:pt>
                <c:pt idx="105">
                  <c:v>163656.56113669908</c:v>
                </c:pt>
                <c:pt idx="106">
                  <c:v>165243.70813669913</c:v>
                </c:pt>
                <c:pt idx="107">
                  <c:v>166994.70813669913</c:v>
                </c:pt>
                <c:pt idx="108">
                  <c:v>168775.89413669909</c:v>
                </c:pt>
                <c:pt idx="109">
                  <c:v>170624.29013669913</c:v>
                </c:pt>
                <c:pt idx="110">
                  <c:v>172403.61813669914</c:v>
                </c:pt>
                <c:pt idx="111">
                  <c:v>174041.17513669914</c:v>
                </c:pt>
                <c:pt idx="112">
                  <c:v>175757.71513669915</c:v>
                </c:pt>
                <c:pt idx="113">
                  <c:v>177417.97813669912</c:v>
                </c:pt>
                <c:pt idx="114">
                  <c:v>179224.68713669913</c:v>
                </c:pt>
                <c:pt idx="115">
                  <c:v>181057.8441366991</c:v>
                </c:pt>
                <c:pt idx="116">
                  <c:v>182432.21413669913</c:v>
                </c:pt>
                <c:pt idx="117">
                  <c:v>184231.70213669914</c:v>
                </c:pt>
                <c:pt idx="118">
                  <c:v>185628.92913669909</c:v>
                </c:pt>
                <c:pt idx="119">
                  <c:v>187187.44013669912</c:v>
                </c:pt>
                <c:pt idx="120">
                  <c:v>188982.8251366991</c:v>
                </c:pt>
                <c:pt idx="121">
                  <c:v>190778.42913669909</c:v>
                </c:pt>
                <c:pt idx="122">
                  <c:v>192604.9691366991</c:v>
                </c:pt>
                <c:pt idx="123">
                  <c:v>193920.50813669912</c:v>
                </c:pt>
                <c:pt idx="124">
                  <c:v>195707.8991366991</c:v>
                </c:pt>
                <c:pt idx="125">
                  <c:v>197532.68713669913</c:v>
                </c:pt>
                <c:pt idx="126">
                  <c:v>199374.00413669911</c:v>
                </c:pt>
                <c:pt idx="127">
                  <c:v>201111.89213669911</c:v>
                </c:pt>
                <c:pt idx="128">
                  <c:v>202912.75113669911</c:v>
                </c:pt>
                <c:pt idx="129">
                  <c:v>204778.19213669913</c:v>
                </c:pt>
                <c:pt idx="130">
                  <c:v>206606.35313669909</c:v>
                </c:pt>
                <c:pt idx="131">
                  <c:v>208424.73413669912</c:v>
                </c:pt>
                <c:pt idx="132">
                  <c:v>210255.8551366991</c:v>
                </c:pt>
                <c:pt idx="133">
                  <c:v>211661.8551366991</c:v>
                </c:pt>
                <c:pt idx="134">
                  <c:v>213527.3091366991</c:v>
                </c:pt>
                <c:pt idx="135">
                  <c:v>215316.45713669911</c:v>
                </c:pt>
                <c:pt idx="136">
                  <c:v>217110.34313669911</c:v>
                </c:pt>
                <c:pt idx="137">
                  <c:v>218858.80213669912</c:v>
                </c:pt>
                <c:pt idx="138">
                  <c:v>220616.80213669912</c:v>
                </c:pt>
                <c:pt idx="139">
                  <c:v>222090.80213669912</c:v>
                </c:pt>
                <c:pt idx="140">
                  <c:v>224069.80213669912</c:v>
                </c:pt>
                <c:pt idx="141">
                  <c:v>225896.80213669912</c:v>
                </c:pt>
                <c:pt idx="142">
                  <c:v>227679.30713669912</c:v>
                </c:pt>
                <c:pt idx="143">
                  <c:v>229476.05213669912</c:v>
                </c:pt>
                <c:pt idx="144">
                  <c:v>231312.71313669911</c:v>
                </c:pt>
                <c:pt idx="145">
                  <c:v>232907.8961366991</c:v>
                </c:pt>
                <c:pt idx="146">
                  <c:v>234749.65013669909</c:v>
                </c:pt>
                <c:pt idx="147">
                  <c:v>236628.55413669909</c:v>
                </c:pt>
                <c:pt idx="148">
                  <c:v>238383.81713669913</c:v>
                </c:pt>
                <c:pt idx="149">
                  <c:v>239958.81713669913</c:v>
                </c:pt>
                <c:pt idx="150">
                  <c:v>241847.81713669913</c:v>
                </c:pt>
                <c:pt idx="151">
                  <c:v>243736.81713669913</c:v>
                </c:pt>
                <c:pt idx="152">
                  <c:v>245544.81713669913</c:v>
                </c:pt>
                <c:pt idx="153">
                  <c:v>247411.81713669913</c:v>
                </c:pt>
                <c:pt idx="154">
                  <c:v>249206.81713669913</c:v>
                </c:pt>
                <c:pt idx="155">
                  <c:v>250946.81713669913</c:v>
                </c:pt>
                <c:pt idx="156">
                  <c:v>252717.41513669913</c:v>
                </c:pt>
                <c:pt idx="157">
                  <c:v>254577.23413669912</c:v>
                </c:pt>
                <c:pt idx="158">
                  <c:v>256459.70813669913</c:v>
                </c:pt>
                <c:pt idx="159">
                  <c:v>258329.70813669913</c:v>
                </c:pt>
                <c:pt idx="160">
                  <c:v>260142.50813669912</c:v>
                </c:pt>
                <c:pt idx="161">
                  <c:v>262043.1511366991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269482.4651366992</c:v>
                </c:pt>
                <c:pt idx="167">
                  <c:v>270761.4651366992</c:v>
                </c:pt>
                <c:pt idx="168">
                  <c:v>271529.50213669916</c:v>
                </c:pt>
                <c:pt idx="169">
                  <c:v>271529.79213669919</c:v>
                </c:pt>
                <c:pt idx="170">
                  <c:v>271530.07513669919</c:v>
                </c:pt>
                <c:pt idx="171">
                  <c:v>272693.10113669914</c:v>
                </c:pt>
                <c:pt idx="172">
                  <c:v>274429.72313669918</c:v>
                </c:pt>
                <c:pt idx="173">
                  <c:v>276306.72313669918</c:v>
                </c:pt>
                <c:pt idx="174">
                  <c:v>277458.57513669919</c:v>
                </c:pt>
                <c:pt idx="175">
                  <c:v>278188.20113669912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3175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FY05-FY11'!$N$5:$N$156</c:f>
              <c:numCache>
                <c:formatCode>0.00</c:formatCode>
                <c:ptCount val="15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158065.98499999996</c:v>
                </c:pt>
                <c:pt idx="78" formatCode="General">
                  <c:v>159880.81999999998</c:v>
                </c:pt>
                <c:pt idx="79">
                  <c:v>162246.32199999996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183101.24000000002</c:v>
                </c:pt>
                <c:pt idx="95">
                  <c:v>185468.93</c:v>
                </c:pt>
                <c:pt idx="96">
                  <c:v>187649.39899999998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194894.37999999998</c:v>
                </c:pt>
                <c:pt idx="101">
                  <c:v>197278.47</c:v>
                </c:pt>
                <c:pt idx="102">
                  <c:v>199568.91999999998</c:v>
                </c:pt>
                <c:pt idx="103">
                  <c:v>201571.55</c:v>
                </c:pt>
                <c:pt idx="104">
                  <c:v>203431.41999999998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209882.36199999996</c:v>
                </c:pt>
                <c:pt idx="109">
                  <c:v>211792.85599999997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235582.58099999998</c:v>
                </c:pt>
                <c:pt idx="122">
                  <c:v>237730.31899999999</c:v>
                </c:pt>
                <c:pt idx="123">
                  <c:v>239958.74300000002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258634.36599999998</c:v>
                </c:pt>
                <c:pt idx="133">
                  <c:v>260844.71900000001</c:v>
                </c:pt>
                <c:pt idx="134">
                  <c:v>262666.95299999992</c:v>
                </c:pt>
                <c:pt idx="135">
                  <c:v>264952.478</c:v>
                </c:pt>
                <c:pt idx="136">
                  <c:v>267182.54499999993</c:v>
                </c:pt>
                <c:pt idx="137">
                  <c:v>269212.81699999992</c:v>
                </c:pt>
                <c:pt idx="138">
                  <c:v>271359.04699999996</c:v>
                </c:pt>
                <c:pt idx="139">
                  <c:v>273597.79300000006</c:v>
                </c:pt>
                <c:pt idx="140">
                  <c:v>275808.87400000001</c:v>
                </c:pt>
                <c:pt idx="141">
                  <c:v>278042.21299999999</c:v>
                </c:pt>
                <c:pt idx="142">
                  <c:v>280241.65699999995</c:v>
                </c:pt>
                <c:pt idx="143">
                  <c:v>282510.52799999999</c:v>
                </c:pt>
                <c:pt idx="144">
                  <c:v>283348.03999999998</c:v>
                </c:pt>
                <c:pt idx="145">
                  <c:v>284674.755</c:v>
                </c:pt>
                <c:pt idx="146">
                  <c:v>286810.35799999995</c:v>
                </c:pt>
                <c:pt idx="147">
                  <c:v>288877.99599999998</c:v>
                </c:pt>
                <c:pt idx="148">
                  <c:v>291038.34299999994</c:v>
                </c:pt>
                <c:pt idx="149">
                  <c:v>293168.41499999998</c:v>
                </c:pt>
                <c:pt idx="150">
                  <c:v>295409.85799999995</c:v>
                </c:pt>
                <c:pt idx="151">
                  <c:v>296238.27299999999</c:v>
                </c:pt>
              </c:numCache>
            </c:numRef>
          </c:val>
          <c:smooth val="1"/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FY05-FY11'!$P$5:$P$151</c:f>
              <c:numCache>
                <c:formatCode>0.00</c:formatCode>
                <c:ptCount val="147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153598.77300000002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187421.83499999996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194721.15399999998</c:v>
                </c:pt>
                <c:pt idx="99">
                  <c:v>196851.905</c:v>
                </c:pt>
                <c:pt idx="100">
                  <c:v>198938.079</c:v>
                </c:pt>
                <c:pt idx="101">
                  <c:v>201178.78899999999</c:v>
                </c:pt>
                <c:pt idx="102">
                  <c:v>203359.36299999998</c:v>
                </c:pt>
                <c:pt idx="103">
                  <c:v>205555.88599999997</c:v>
                </c:pt>
                <c:pt idx="104">
                  <c:v>207727.84399999998</c:v>
                </c:pt>
                <c:pt idx="105">
                  <c:v>209841.80399999997</c:v>
                </c:pt>
                <c:pt idx="106">
                  <c:v>211460.32899999997</c:v>
                </c:pt>
                <c:pt idx="107">
                  <c:v>213336.69699999999</c:v>
                </c:pt>
                <c:pt idx="108">
                  <c:v>215595.85499999998</c:v>
                </c:pt>
                <c:pt idx="109">
                  <c:v>217954.13200000001</c:v>
                </c:pt>
                <c:pt idx="110">
                  <c:v>220556.71300000002</c:v>
                </c:pt>
                <c:pt idx="111">
                  <c:v>222428.516</c:v>
                </c:pt>
                <c:pt idx="112">
                  <c:v>224181.57800000001</c:v>
                </c:pt>
                <c:pt idx="113">
                  <c:v>225837.141</c:v>
                </c:pt>
                <c:pt idx="114">
                  <c:v>227733.45799999998</c:v>
                </c:pt>
                <c:pt idx="115">
                  <c:v>229552.63500000001</c:v>
                </c:pt>
                <c:pt idx="116">
                  <c:v>231493.37</c:v>
                </c:pt>
                <c:pt idx="117">
                  <c:v>233448.36599999998</c:v>
                </c:pt>
                <c:pt idx="118">
                  <c:v>234996.467</c:v>
                </c:pt>
                <c:pt idx="119">
                  <c:v>237038.53700000001</c:v>
                </c:pt>
                <c:pt idx="120">
                  <c:v>239246.91099999999</c:v>
                </c:pt>
                <c:pt idx="121">
                  <c:v>241436.44500000001</c:v>
                </c:pt>
                <c:pt idx="122">
                  <c:v>243625.533</c:v>
                </c:pt>
                <c:pt idx="123">
                  <c:v>245733.48899999997</c:v>
                </c:pt>
                <c:pt idx="124">
                  <c:v>247748.36199999996</c:v>
                </c:pt>
                <c:pt idx="125">
                  <c:v>249537.43700000001</c:v>
                </c:pt>
                <c:pt idx="126">
                  <c:v>251570.81399999998</c:v>
                </c:pt>
                <c:pt idx="127">
                  <c:v>253786.05799999999</c:v>
                </c:pt>
                <c:pt idx="128">
                  <c:v>255896.89199999996</c:v>
                </c:pt>
                <c:pt idx="129">
                  <c:v>258121.54500000001</c:v>
                </c:pt>
                <c:pt idx="130">
                  <c:v>260196.11700000003</c:v>
                </c:pt>
                <c:pt idx="131">
                  <c:v>262140.91999999998</c:v>
                </c:pt>
                <c:pt idx="132">
                  <c:v>263999.49099999998</c:v>
                </c:pt>
                <c:pt idx="133">
                  <c:v>265716.91800000001</c:v>
                </c:pt>
                <c:pt idx="134">
                  <c:v>267811.33100000001</c:v>
                </c:pt>
                <c:pt idx="135">
                  <c:v>270042.87699999992</c:v>
                </c:pt>
                <c:pt idx="136">
                  <c:v>272285.36099999992</c:v>
                </c:pt>
                <c:pt idx="137">
                  <c:v>274368.75099999999</c:v>
                </c:pt>
                <c:pt idx="138">
                  <c:v>276265.61</c:v>
                </c:pt>
                <c:pt idx="139">
                  <c:v>278120.35799999995</c:v>
                </c:pt>
                <c:pt idx="140">
                  <c:v>280219.36799999996</c:v>
                </c:pt>
                <c:pt idx="141">
                  <c:v>282296.67700000003</c:v>
                </c:pt>
                <c:pt idx="142">
                  <c:v>284562.67599999992</c:v>
                </c:pt>
                <c:pt idx="143">
                  <c:v>286820.84699999995</c:v>
                </c:pt>
                <c:pt idx="144">
                  <c:v>288875.63400000002</c:v>
                </c:pt>
                <c:pt idx="145">
                  <c:v>290804.62099999993</c:v>
                </c:pt>
                <c:pt idx="146">
                  <c:v>292772.31900000002</c:v>
                </c:pt>
              </c:numCache>
            </c:numRef>
          </c:val>
        </c:ser>
        <c:marker val="1"/>
        <c:axId val="60502784"/>
        <c:axId val="60505088"/>
      </c:lineChart>
      <c:catAx>
        <c:axId val="60502784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636191282470175"/>
              <c:y val="0.9078955701285416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05088"/>
        <c:crosses val="autoZero"/>
        <c:auto val="1"/>
        <c:lblAlgn val="ctr"/>
        <c:lblOffset val="0"/>
        <c:tickLblSkip val="20"/>
        <c:tickMarkSkip val="20"/>
      </c:catAx>
      <c:valAx>
        <c:axId val="60505088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6E-2"/>
              <c:y val="0.4492485326308929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02784"/>
        <c:crosses val="autoZero"/>
        <c:crossBetween val="midCat"/>
      </c:valAx>
      <c:spPr>
        <a:solidFill>
          <a:sysClr val="window" lastClr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423791666418327"/>
          <c:y val="0.38345899856360777"/>
          <c:w val="0.11965826233671772"/>
          <c:h val="0.22744381777547315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4/26/2011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04-26-11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89.2µA, with planned reduced current on weekends. Weekly beam on target constant from previous week at 163.8 hours, plus 3 hours for target manipulations.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Isotope production of Sr-82, Ge-68 and irradiation LBNE targets downstream of the isotope targets continues at reduced current. Multiple research irradiations scheduled.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Processing of first intact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targets completed successfully. Due to reduced current and intermittent irradiation, the total radioactivity produced was lower than last year, but still significant.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Research irradiation to make Y-86 was successful last week.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Research irradiation to make Cu-67 completed this morning, processing is underway.</a:t>
            </a: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sz="1800" dirty="0" smtClean="0"/>
              <a:t>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671512" y="895350"/>
          <a:ext cx="7800975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14533</TotalTime>
  <Words>127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04-26-11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110</cp:revision>
  <dcterms:created xsi:type="dcterms:W3CDTF">2002-05-23T18:46:31Z</dcterms:created>
  <dcterms:modified xsi:type="dcterms:W3CDTF">2011-04-26T15:49:32Z</dcterms:modified>
</cp:coreProperties>
</file>