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61" r:id="rId4"/>
    <p:sldId id="263" r:id="rId5"/>
    <p:sldId id="26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099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Lattice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GeV</a:t>
            </a:r>
            <a:r>
              <a:rPr lang="en-US" dirty="0" smtClean="0"/>
              <a:t> now 9.8 </a:t>
            </a:r>
            <a:r>
              <a:rPr lang="en-US" dirty="0" err="1" smtClean="0"/>
              <a:t>GeV</a:t>
            </a:r>
            <a:r>
              <a:rPr lang="en-US" dirty="0" smtClean="0"/>
              <a:t>: “Au11v3”</a:t>
            </a:r>
          </a:p>
          <a:p>
            <a:pPr lvl="1"/>
            <a:r>
              <a:rPr lang="en-US" dirty="0" smtClean="0"/>
              <a:t>2.5 m </a:t>
            </a:r>
            <a:r>
              <a:rPr lang="el-GR" dirty="0" smtClean="0"/>
              <a:t>β</a:t>
            </a:r>
            <a:r>
              <a:rPr lang="en-US" dirty="0" smtClean="0"/>
              <a:t>* at STAR</a:t>
            </a:r>
          </a:p>
          <a:p>
            <a:pPr lvl="1"/>
            <a:r>
              <a:rPr lang="en-US" dirty="0" smtClean="0"/>
              <a:t>3m </a:t>
            </a:r>
            <a:r>
              <a:rPr lang="el-GR" dirty="0" smtClean="0"/>
              <a:t>β</a:t>
            </a:r>
            <a:r>
              <a:rPr lang="en-US" dirty="0" smtClean="0"/>
              <a:t>* at PHENIX</a:t>
            </a:r>
          </a:p>
          <a:p>
            <a:pPr lvl="1"/>
            <a:r>
              <a:rPr lang="en-US" dirty="0" smtClean="0"/>
              <a:t>10m </a:t>
            </a:r>
            <a:r>
              <a:rPr lang="el-GR" dirty="0" smtClean="0"/>
              <a:t>β</a:t>
            </a:r>
            <a:r>
              <a:rPr lang="en-US" dirty="0" smtClean="0"/>
              <a:t>* elsewhere</a:t>
            </a:r>
          </a:p>
          <a:p>
            <a:pPr lvl="1"/>
            <a:r>
              <a:rPr lang="en-US" dirty="0" smtClean="0"/>
              <a:t>Nominal injection tunes (28.22, 29.23)</a:t>
            </a:r>
          </a:p>
          <a:p>
            <a:r>
              <a:rPr lang="en-US" dirty="0" smtClean="0"/>
              <a:t>100 </a:t>
            </a:r>
            <a:r>
              <a:rPr lang="en-US" dirty="0" err="1" smtClean="0"/>
              <a:t>GeV</a:t>
            </a:r>
            <a:r>
              <a:rPr lang="en-US" dirty="0" smtClean="0"/>
              <a:t>: “Au11v1”</a:t>
            </a:r>
          </a:p>
          <a:p>
            <a:pPr lvl="1"/>
            <a:r>
              <a:rPr lang="en-US" dirty="0" smtClean="0"/>
              <a:t>Copy of Run-10 lattice “Au104”</a:t>
            </a:r>
          </a:p>
          <a:p>
            <a:pPr lvl="1"/>
            <a:r>
              <a:rPr lang="en-US" dirty="0" smtClean="0"/>
              <a:t>0.7 m </a:t>
            </a:r>
            <a:r>
              <a:rPr lang="el-GR" dirty="0" smtClean="0"/>
              <a:t>β</a:t>
            </a:r>
            <a:r>
              <a:rPr lang="en-US" dirty="0" smtClean="0"/>
              <a:t>* at STAR, PHENIX</a:t>
            </a:r>
          </a:p>
          <a:p>
            <a:pPr lvl="1"/>
            <a:r>
              <a:rPr lang="en-US" dirty="0" smtClean="0"/>
              <a:t>10m </a:t>
            </a:r>
            <a:r>
              <a:rPr lang="el-GR" dirty="0" smtClean="0"/>
              <a:t>β</a:t>
            </a:r>
            <a:r>
              <a:rPr lang="en-US" dirty="0" smtClean="0"/>
              <a:t>* elsewhere</a:t>
            </a:r>
          </a:p>
          <a:p>
            <a:pPr lvl="1"/>
            <a:r>
              <a:rPr lang="en-US" dirty="0" smtClean="0"/>
              <a:t>IBS-suppression lattice tunes (31.23, 32.22)</a:t>
            </a:r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41F7-C373-4041-AE33-A893286E75D1}" type="datetime1">
              <a:rPr lang="en-US" smtClean="0"/>
              <a:pPr/>
              <a:t>4/26/2011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Upgrades impacting Heavy 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197 MHz Storage cavity relocation</a:t>
            </a:r>
          </a:p>
          <a:p>
            <a:pPr lvl="1"/>
            <a:r>
              <a:rPr lang="en-US" dirty="0" smtClean="0"/>
              <a:t>Eliminating “common cavities” should improve beam loading issues associated with </a:t>
            </a:r>
            <a:r>
              <a:rPr lang="en-US" dirty="0" err="1" smtClean="0"/>
              <a:t>rebucketing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Stochastic cooling</a:t>
            </a:r>
          </a:p>
          <a:p>
            <a:pPr lvl="1"/>
            <a:r>
              <a:rPr lang="en-US" dirty="0" smtClean="0"/>
              <a:t>Vertical and longitudinal, no horizontal.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6D4-E735-43B2-A931-8B8B0B8CB563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19.6 </a:t>
            </a:r>
            <a:r>
              <a:rPr lang="en-US" dirty="0" err="1" smtClean="0"/>
              <a:t>GeV</a:t>
            </a:r>
            <a:r>
              <a:rPr lang="en-US" dirty="0" smtClean="0"/>
              <a:t> run well underway</a:t>
            </a:r>
          </a:p>
          <a:p>
            <a:pPr lvl="1"/>
            <a:r>
              <a:rPr lang="en-US" dirty="0" smtClean="0"/>
              <a:t>Over 100 stores to date</a:t>
            </a:r>
          </a:p>
          <a:p>
            <a:pPr lvl="1"/>
            <a:r>
              <a:rPr lang="en-US" dirty="0" smtClean="0"/>
              <a:t>Store length reduced to 30 minutes</a:t>
            </a:r>
          </a:p>
          <a:p>
            <a:pPr lvl="1"/>
            <a:r>
              <a:rPr lang="en-US" dirty="0" smtClean="0"/>
              <a:t>Typical store-to-store turnaround ~5 minutes </a:t>
            </a:r>
          </a:p>
          <a:p>
            <a:r>
              <a:rPr lang="en-US" dirty="0" smtClean="0"/>
              <a:t>Efforts concentrating on stability, repeatability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813"/>
            <a:ext cx="9144000" cy="681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Monday, 5/2: 19.6 </a:t>
            </a:r>
            <a:r>
              <a:rPr lang="en-US" dirty="0" err="1" smtClean="0"/>
              <a:t>GeV</a:t>
            </a:r>
            <a:r>
              <a:rPr lang="en-US" dirty="0" smtClean="0"/>
              <a:t> Au-Au run ends</a:t>
            </a:r>
          </a:p>
          <a:p>
            <a:pPr lvl="1"/>
            <a:r>
              <a:rPr lang="en-US" dirty="0" smtClean="0"/>
              <a:t>APEX</a:t>
            </a:r>
          </a:p>
          <a:p>
            <a:pPr lvl="1"/>
            <a:r>
              <a:rPr lang="en-US" dirty="0" smtClean="0"/>
              <a:t>Switch ramps</a:t>
            </a:r>
          </a:p>
          <a:p>
            <a:pPr lvl="1"/>
            <a:r>
              <a:rPr lang="en-US" dirty="0" smtClean="0"/>
              <a:t>Power supply ramp tests</a:t>
            </a:r>
          </a:p>
          <a:p>
            <a:r>
              <a:rPr lang="en-US" dirty="0" smtClean="0"/>
              <a:t>Monday-Tuesday 5/2-3: Initial beam setup</a:t>
            </a:r>
          </a:p>
          <a:p>
            <a:pPr lvl="1"/>
            <a:r>
              <a:rPr lang="en-US" dirty="0" smtClean="0"/>
              <a:t>Injection, ramp tuning</a:t>
            </a:r>
          </a:p>
          <a:p>
            <a:r>
              <a:rPr lang="en-US" dirty="0" smtClean="0"/>
              <a:t>Wednesday 5/4: store setup (around maintenance)</a:t>
            </a:r>
          </a:p>
          <a:p>
            <a:r>
              <a:rPr lang="en-US" dirty="0" smtClean="0"/>
              <a:t>Friday, : Physics begins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Fireball greg</Template>
  <TotalTime>7738</TotalTime>
  <Words>215</Words>
  <Application>Microsoft Office PowerPoint</Application>
  <PresentationFormat>On-screen Show (4:3)</PresentationFormat>
  <Paragraphs>51</Paragraphs>
  <Slides>6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Fireball greg</vt:lpstr>
      <vt:lpstr>RHIC Heavy Ion Run-11</vt:lpstr>
      <vt:lpstr>Lattice Development</vt:lpstr>
      <vt:lpstr>Upgrades impacting Heavy Ions</vt:lpstr>
      <vt:lpstr>Present Status</vt:lpstr>
      <vt:lpstr>Slide 5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18</cp:revision>
  <dcterms:created xsi:type="dcterms:W3CDTF">2010-11-02T14:45:20Z</dcterms:created>
  <dcterms:modified xsi:type="dcterms:W3CDTF">2011-04-26T17:06:33Z</dcterms:modified>
</cp:coreProperties>
</file>