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1" r:id="rId4"/>
    <p:sldId id="263" r:id="rId5"/>
    <p:sldId id="264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099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B9EE6-9545-4C03-8A0C-BA3E066C62E0}" type="datetimeFigureOut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FFC8C-8F08-4723-B85B-0E7FF5322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FFC8C-8F08-4723-B85B-0E7FF5322D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2867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462AB85-21CA-4634-94CB-7D009C968A4D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4DBF58-3F9F-497F-80A8-562F2AD6BC05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D17F8F-4D5F-4822-BA62-316CE30EDF79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DA84DE-6FA4-4979-B019-E78CA6E77A66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17302-206D-4167-867E-4A1EFCA96C1F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48018D-D27E-4D66-8C93-DD26BD05E957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50280-EE3B-463A-94AD-FC0C278F2FED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04718-EE85-45C8-B75A-BE187662226E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6E4943-DBE1-43EF-A5D4-951AABFE853F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0EC7E4-CF81-4D0B-94CE-93355998C0D3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A412D-FC9B-4F23-8BB7-6F9EB745A725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702CF7-D5BE-44C2-BF46-F2FD8354A0D5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7651" name="Arc 3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Arc 4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3" name="Arc 5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E07C2BF-A7BB-4B3C-98F8-3E5461193451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Heavy Ions Run-11</a:t>
            </a:r>
            <a:endParaRPr lang="en-US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CD310C-FB49-4BE7-86A7-2B3C58F7E1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dops.bnl.gov/AP/RHIC201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hichome.bnl.gov/AP/RHIC201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RHIC Heavy Ion Run-11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Gregory Marr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Run website: </a:t>
            </a:r>
            <a:r>
              <a:rPr lang="en-US" sz="2000" dirty="0" smtClean="0">
                <a:hlinkClick r:id="rId3"/>
              </a:rPr>
              <a:t>http://www.cadops.bnl.gov/AP/RHIC2011/</a:t>
            </a:r>
            <a:endParaRPr lang="en-US" sz="2000" dirty="0" smtClean="0"/>
          </a:p>
          <a:p>
            <a:pPr algn="r"/>
            <a:r>
              <a:rPr lang="en-US" sz="2000" dirty="0" smtClean="0">
                <a:hlinkClick r:id="rId4"/>
              </a:rPr>
              <a:t>http://www.rhichome.bnl.gov/AP/RHIC2011/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30576804-4673-4162-A6A1-D22B0E752584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Lattice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 </a:t>
            </a:r>
            <a:r>
              <a:rPr lang="en-US" dirty="0" err="1" smtClean="0"/>
              <a:t>GeV</a:t>
            </a:r>
            <a:r>
              <a:rPr lang="en-US" dirty="0" smtClean="0"/>
              <a:t> now 9.8 </a:t>
            </a:r>
            <a:r>
              <a:rPr lang="en-US" dirty="0" err="1" smtClean="0"/>
              <a:t>GeV</a:t>
            </a:r>
            <a:r>
              <a:rPr lang="en-US" dirty="0" smtClean="0"/>
              <a:t>: “Au11v3”</a:t>
            </a:r>
          </a:p>
          <a:p>
            <a:pPr lvl="1"/>
            <a:r>
              <a:rPr lang="en-US" dirty="0" smtClean="0"/>
              <a:t>2.5 m </a:t>
            </a:r>
            <a:r>
              <a:rPr lang="el-GR" dirty="0" smtClean="0"/>
              <a:t>β</a:t>
            </a:r>
            <a:r>
              <a:rPr lang="en-US" dirty="0" smtClean="0"/>
              <a:t>* at STAR</a:t>
            </a:r>
          </a:p>
          <a:p>
            <a:pPr lvl="1"/>
            <a:r>
              <a:rPr lang="en-US" dirty="0" smtClean="0"/>
              <a:t>3m </a:t>
            </a:r>
            <a:r>
              <a:rPr lang="el-GR" dirty="0" smtClean="0"/>
              <a:t>β</a:t>
            </a:r>
            <a:r>
              <a:rPr lang="en-US" dirty="0" smtClean="0"/>
              <a:t>* at PHENIX</a:t>
            </a:r>
          </a:p>
          <a:p>
            <a:pPr lvl="1"/>
            <a:r>
              <a:rPr lang="en-US" dirty="0" smtClean="0"/>
              <a:t>10m </a:t>
            </a:r>
            <a:r>
              <a:rPr lang="el-GR" dirty="0" smtClean="0"/>
              <a:t>β</a:t>
            </a:r>
            <a:r>
              <a:rPr lang="en-US" dirty="0" smtClean="0"/>
              <a:t>* elsewhere</a:t>
            </a:r>
          </a:p>
          <a:p>
            <a:pPr lvl="1"/>
            <a:r>
              <a:rPr lang="en-US" dirty="0" smtClean="0"/>
              <a:t>Nominal injection tunes (28.22, 29.23)</a:t>
            </a:r>
          </a:p>
          <a:p>
            <a:r>
              <a:rPr lang="en-US" dirty="0" smtClean="0"/>
              <a:t>100 </a:t>
            </a:r>
            <a:r>
              <a:rPr lang="en-US" dirty="0" err="1" smtClean="0"/>
              <a:t>GeV</a:t>
            </a:r>
            <a:r>
              <a:rPr lang="en-US" dirty="0" smtClean="0"/>
              <a:t>: “Au11v1”</a:t>
            </a:r>
          </a:p>
          <a:p>
            <a:pPr lvl="1"/>
            <a:r>
              <a:rPr lang="en-US" dirty="0" smtClean="0"/>
              <a:t>Copy of Run-10 lattice “Au104”</a:t>
            </a:r>
          </a:p>
          <a:p>
            <a:pPr lvl="1"/>
            <a:r>
              <a:rPr lang="en-US" dirty="0" smtClean="0"/>
              <a:t>0.7 m </a:t>
            </a:r>
            <a:r>
              <a:rPr lang="el-GR" dirty="0" smtClean="0"/>
              <a:t>β</a:t>
            </a:r>
            <a:r>
              <a:rPr lang="en-US" dirty="0" smtClean="0"/>
              <a:t>* at STAR, PHENIX</a:t>
            </a:r>
          </a:p>
          <a:p>
            <a:pPr lvl="1"/>
            <a:r>
              <a:rPr lang="en-US" dirty="0" smtClean="0"/>
              <a:t>10m </a:t>
            </a:r>
            <a:r>
              <a:rPr lang="el-GR" dirty="0" smtClean="0"/>
              <a:t>β</a:t>
            </a:r>
            <a:r>
              <a:rPr lang="en-US" dirty="0" smtClean="0"/>
              <a:t>* elsewhere</a:t>
            </a:r>
          </a:p>
          <a:p>
            <a:pPr lvl="1"/>
            <a:r>
              <a:rPr lang="en-US" dirty="0" smtClean="0"/>
              <a:t>IBS-suppression lattice tunes (31.23, 32.22)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241F7-C373-4041-AE33-A893286E75D1}" type="datetime1">
              <a:rPr lang="en-US" smtClean="0"/>
              <a:pPr/>
              <a:t>4/26/2011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Upgrades impacting Heavy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 MHz Storage cavity relocation</a:t>
            </a:r>
          </a:p>
          <a:p>
            <a:pPr lvl="1"/>
            <a:r>
              <a:rPr lang="en-US" dirty="0" smtClean="0"/>
              <a:t>Eliminating “common cavities” should improve beam loading issues associated with </a:t>
            </a:r>
            <a:r>
              <a:rPr lang="en-US" dirty="0" err="1" smtClean="0"/>
              <a:t>rebucketing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Stochastic cooling</a:t>
            </a:r>
          </a:p>
          <a:p>
            <a:pPr lvl="1"/>
            <a:r>
              <a:rPr lang="en-US" dirty="0" smtClean="0"/>
              <a:t>Vertical and longitudinal, no horizontal.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B46D4-E735-43B2-A931-8B8B0B8CB563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19.6 </a:t>
            </a:r>
            <a:r>
              <a:rPr lang="en-US" dirty="0" err="1" smtClean="0"/>
              <a:t>GeV</a:t>
            </a:r>
            <a:r>
              <a:rPr lang="en-US" dirty="0" smtClean="0"/>
              <a:t> run well underway</a:t>
            </a:r>
          </a:p>
          <a:p>
            <a:pPr lvl="1"/>
            <a:r>
              <a:rPr lang="en-US" dirty="0" smtClean="0"/>
              <a:t>Over 100 stores to date</a:t>
            </a:r>
          </a:p>
          <a:p>
            <a:pPr lvl="1"/>
            <a:r>
              <a:rPr lang="en-US" dirty="0" smtClean="0"/>
              <a:t>Store length reduced to 30 minutes</a:t>
            </a:r>
          </a:p>
          <a:p>
            <a:pPr lvl="1"/>
            <a:r>
              <a:rPr lang="en-US" dirty="0" smtClean="0"/>
              <a:t>Typical store-to-store turnaround ~5 minutes </a:t>
            </a:r>
          </a:p>
          <a:p>
            <a:r>
              <a:rPr lang="en-US" dirty="0" smtClean="0"/>
              <a:t>Efforts concentrating on stability, repeatability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28E3-1D26-4EA6-9DEA-DA0CE411A47E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Heavy Ions Run-11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813"/>
            <a:ext cx="9144000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and Run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Monday, 5/2: 19.6 </a:t>
            </a:r>
            <a:r>
              <a:rPr lang="en-US" dirty="0" err="1" smtClean="0"/>
              <a:t>GeV</a:t>
            </a:r>
            <a:r>
              <a:rPr lang="en-US" dirty="0" smtClean="0"/>
              <a:t> Au-Au run ends</a:t>
            </a:r>
          </a:p>
          <a:p>
            <a:pPr lvl="1"/>
            <a:r>
              <a:rPr lang="en-US" dirty="0" smtClean="0"/>
              <a:t>APEX</a:t>
            </a:r>
          </a:p>
          <a:p>
            <a:pPr lvl="1"/>
            <a:r>
              <a:rPr lang="en-US" dirty="0" smtClean="0"/>
              <a:t>Switch ramps</a:t>
            </a:r>
          </a:p>
          <a:p>
            <a:pPr lvl="1"/>
            <a:r>
              <a:rPr lang="en-US" dirty="0" smtClean="0"/>
              <a:t>Power supply ramp tests</a:t>
            </a:r>
          </a:p>
          <a:p>
            <a:r>
              <a:rPr lang="en-US" dirty="0" smtClean="0"/>
              <a:t>Monday-Tuesday 5/2-3: Initial beam setup</a:t>
            </a:r>
          </a:p>
          <a:p>
            <a:pPr lvl="1"/>
            <a:r>
              <a:rPr lang="en-US" dirty="0" smtClean="0"/>
              <a:t>Injection, ramp tuning</a:t>
            </a:r>
          </a:p>
          <a:p>
            <a:r>
              <a:rPr lang="en-US" dirty="0" smtClean="0"/>
              <a:t>Wednesday 5/4: store setup (around maintenance)</a:t>
            </a:r>
          </a:p>
          <a:p>
            <a:r>
              <a:rPr lang="en-US" dirty="0" smtClean="0"/>
              <a:t>Friday, : Physics begins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A0299-B55A-4ED4-A50A-860EBFD7F142}" type="datetime1">
              <a:rPr lang="en-US" smtClean="0"/>
              <a:pPr/>
              <a:t>4/26/2011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Heavy Ions Run-11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 greg">
  <a:themeElements>
    <a:clrScheme name="Fireball design template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 desig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design template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design template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desig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Fireball greg</Template>
  <TotalTime>7738</TotalTime>
  <Words>215</Words>
  <Application>Microsoft Office PowerPoint</Application>
  <PresentationFormat>On-screen Show (4:3)</PresentationFormat>
  <Paragraphs>51</Paragraphs>
  <Slides>6</Slides>
  <Notes>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Fireball greg</vt:lpstr>
      <vt:lpstr>RHIC Heavy Ion Run-11</vt:lpstr>
      <vt:lpstr>Lattice Development</vt:lpstr>
      <vt:lpstr>Upgrades impacting Heavy Ions</vt:lpstr>
      <vt:lpstr>Present Status</vt:lpstr>
      <vt:lpstr>Slide 5</vt:lpstr>
      <vt:lpstr>Schedule and Run Plan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RHIC Heavy Ion Run-11</dc:title>
  <dc:creator>Gregory J. Marr</dc:creator>
  <cp:lastModifiedBy>C-AD</cp:lastModifiedBy>
  <cp:revision>18</cp:revision>
  <dcterms:created xsi:type="dcterms:W3CDTF">2010-11-02T14:45:20Z</dcterms:created>
  <dcterms:modified xsi:type="dcterms:W3CDTF">2011-04-26T17:06:33Z</dcterms:modified>
</cp:coreProperties>
</file>