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63" r:id="rId4"/>
    <p:sldId id="264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48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Upgrades impacting Heavy 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 MHz Storage cavity relocation</a:t>
            </a:r>
          </a:p>
          <a:p>
            <a:pPr lvl="1"/>
            <a:r>
              <a:rPr lang="en-US" dirty="0" smtClean="0"/>
              <a:t>Eliminating “common cavities” should improve beam loading issues associated with </a:t>
            </a:r>
            <a:r>
              <a:rPr lang="en-US" dirty="0" err="1" smtClean="0"/>
              <a:t>rebucketing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Stochastic cooling</a:t>
            </a:r>
          </a:p>
          <a:p>
            <a:pPr lvl="1"/>
            <a:r>
              <a:rPr lang="en-US" dirty="0" smtClean="0"/>
              <a:t>Vertical and longitudinal, no horizontal.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46D4-E735-43B2-A931-8B8B0B8CB563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19.6 </a:t>
            </a:r>
            <a:r>
              <a:rPr lang="en-US" dirty="0" err="1" smtClean="0"/>
              <a:t>GeV</a:t>
            </a:r>
            <a:r>
              <a:rPr lang="en-US" dirty="0" smtClean="0"/>
              <a:t> run complete</a:t>
            </a:r>
          </a:p>
          <a:p>
            <a:pPr lvl="1"/>
            <a:r>
              <a:rPr lang="en-US" dirty="0" smtClean="0"/>
              <a:t>Over 250 stores for physics</a:t>
            </a:r>
          </a:p>
          <a:p>
            <a:pPr lvl="1"/>
            <a:r>
              <a:rPr lang="en-US" dirty="0" smtClean="0"/>
              <a:t>Despite some setbacks that left us a bit short, we were able to exceed some goals for this run</a:t>
            </a:r>
          </a:p>
          <a:p>
            <a:pPr lvl="1"/>
            <a:r>
              <a:rPr lang="en-US" dirty="0" smtClean="0"/>
              <a:t>My thanks to Operations crews and support staff for a successful low energy run.</a:t>
            </a:r>
          </a:p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run setup underway</a:t>
            </a:r>
          </a:p>
          <a:p>
            <a:pPr lvl="1"/>
            <a:r>
              <a:rPr lang="en-US" dirty="0" smtClean="0"/>
              <a:t>First ramp with beam succeeded</a:t>
            </a:r>
          </a:p>
          <a:p>
            <a:pPr lvl="1"/>
            <a:r>
              <a:rPr lang="en-US" dirty="0" smtClean="0"/>
              <a:t>Most ramp development complete, moving on to store setup.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5360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53600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Today: Continue ramp development, begin store setup</a:t>
            </a:r>
          </a:p>
          <a:p>
            <a:r>
              <a:rPr lang="en-US" dirty="0" smtClean="0"/>
              <a:t>Wednesday, Thursday: store setup (around maintenance)</a:t>
            </a:r>
          </a:p>
          <a:p>
            <a:pPr lvl="1"/>
            <a:r>
              <a:rPr lang="en-US" dirty="0" smtClean="0"/>
              <a:t>Collisions, collimation, </a:t>
            </a:r>
            <a:r>
              <a:rPr lang="en-US" dirty="0" err="1" smtClean="0"/>
              <a:t>rebucketing</a:t>
            </a:r>
            <a:r>
              <a:rPr lang="en-US" dirty="0" smtClean="0"/>
              <a:t>, stochastic cooling</a:t>
            </a:r>
          </a:p>
          <a:p>
            <a:r>
              <a:rPr lang="en-US" dirty="0" smtClean="0"/>
              <a:t>Friday: Physics begins (?)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Fireball greg</Template>
  <TotalTime>7843</TotalTime>
  <Words>177</Words>
  <Application>Microsoft Office PowerPoint</Application>
  <PresentationFormat>On-screen Show (4:3)</PresentationFormat>
  <Paragraphs>38</Paragraphs>
  <Slides>6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 greg</vt:lpstr>
      <vt:lpstr>RHIC Heavy Ion Run-11</vt:lpstr>
      <vt:lpstr>Upgrades impacting Heavy Ions</vt:lpstr>
      <vt:lpstr>Present Status</vt:lpstr>
      <vt:lpstr>Slide 4</vt:lpstr>
      <vt:lpstr>Slide 5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24</cp:revision>
  <dcterms:created xsi:type="dcterms:W3CDTF">2010-11-02T14:45:20Z</dcterms:created>
  <dcterms:modified xsi:type="dcterms:W3CDTF">2011-05-03T16:55:09Z</dcterms:modified>
</cp:coreProperties>
</file>