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428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022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614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597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70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02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77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012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05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57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38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450D0-929F-4A96-A422-92B574A67C24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D8C49-A771-4A4F-8B7B-10C89D61E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03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Trigger Setup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41217" y="2659410"/>
            <a:ext cx="7412183" cy="3360390"/>
            <a:chOff x="436417" y="1218868"/>
            <a:chExt cx="7412183" cy="336039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0485" t="25596" r="32547" b="38889"/>
            <a:stretch/>
          </p:blipFill>
          <p:spPr bwMode="auto">
            <a:xfrm>
              <a:off x="436417" y="1981200"/>
              <a:ext cx="7412183" cy="2598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0486" t="25596" r="32726" b="38888"/>
            <a:stretch/>
          </p:blipFill>
          <p:spPr bwMode="auto">
            <a:xfrm>
              <a:off x="459840" y="1218868"/>
              <a:ext cx="7388760" cy="2598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STAR Status – Run12 200GeV </a:t>
            </a:r>
            <a:r>
              <a:rPr lang="en-US" dirty="0" err="1" smtClean="0"/>
              <a:t>AuAu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216" y="5562600"/>
            <a:ext cx="7412183" cy="3810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1217" y="4724399"/>
            <a:ext cx="7412183" cy="533069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6172200"/>
            <a:ext cx="7860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 Bias trigger with past and future protection against pileup (~450 beam x-</a:t>
            </a:r>
            <a:r>
              <a:rPr lang="en-US" dirty="0" err="1" smtClean="0"/>
              <a:t>ings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targeted for low and intermediate-mass </a:t>
            </a:r>
            <a:r>
              <a:rPr lang="en-US" dirty="0" err="1" smtClean="0"/>
              <a:t>dileptons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7595" y="3724870"/>
            <a:ext cx="8800038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High Tower triggers: NPE 18:</a:t>
            </a:r>
          </a:p>
          <a:p>
            <a:r>
              <a:rPr lang="en-US" dirty="0" smtClean="0"/>
              <a:t>High Tower with a threshold at 4.2 </a:t>
            </a:r>
            <a:r>
              <a:rPr lang="en-US" dirty="0" err="1" smtClean="0"/>
              <a:t>GeV</a:t>
            </a:r>
            <a:r>
              <a:rPr lang="en-US" dirty="0" smtClean="0"/>
              <a:t>,</a:t>
            </a:r>
          </a:p>
          <a:p>
            <a:r>
              <a:rPr lang="en-US" dirty="0" smtClean="0"/>
              <a:t> targeted for Upsilon physics Run with </a:t>
            </a:r>
            <a:r>
              <a:rPr lang="en-US" dirty="0" err="1" smtClean="0"/>
              <a:t>prescale</a:t>
            </a:r>
            <a:r>
              <a:rPr lang="en-US" dirty="0" smtClean="0"/>
              <a:t> 1 to sample all luminosity when it is running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633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and Projections </a:t>
            </a:r>
            <a:r>
              <a:rPr lang="en-US" dirty="0" err="1" smtClean="0"/>
              <a:t>vs</a:t>
            </a:r>
            <a:r>
              <a:rPr lang="en-US" dirty="0" smtClean="0"/>
              <a:t> Goals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267750"/>
            <a:ext cx="3962400" cy="2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45066"/>
            <a:ext cx="3865475" cy="260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200" y="4072673"/>
            <a:ext cx="3996988" cy="269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8924" y="4301234"/>
            <a:ext cx="3713076" cy="2529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484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STAR Status – Run12 200GeV AuAu</vt:lpstr>
      <vt:lpstr>Rates and Projections vs Goals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Status – Run12 200GeV AuAu</dc:title>
  <dc:creator>Anselm</dc:creator>
  <cp:lastModifiedBy>C-AD</cp:lastModifiedBy>
  <cp:revision>8</cp:revision>
  <dcterms:created xsi:type="dcterms:W3CDTF">2011-05-10T13:59:28Z</dcterms:created>
  <dcterms:modified xsi:type="dcterms:W3CDTF">2011-05-10T16:57:31Z</dcterms:modified>
</cp:coreProperties>
</file>