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03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DA8C-A09A-4797-8B22-DE571CBFB3E3}" type="datetimeFigureOut">
              <a:rPr lang="en-US" smtClean="0"/>
              <a:pPr/>
              <a:t>5/17/2011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74591-CAFE-4B86-8229-A102DB2CA5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1968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DA8C-A09A-4797-8B22-DE571CBFB3E3}" type="datetimeFigureOut">
              <a:rPr lang="en-US" smtClean="0"/>
              <a:pPr/>
              <a:t>5/17/2011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74591-CAFE-4B86-8229-A102DB2CA5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7187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DA8C-A09A-4797-8B22-DE571CBFB3E3}" type="datetimeFigureOut">
              <a:rPr lang="en-US" smtClean="0"/>
              <a:pPr/>
              <a:t>5/17/2011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74591-CAFE-4B86-8229-A102DB2CA5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530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DA8C-A09A-4797-8B22-DE571CBFB3E3}" type="datetimeFigureOut">
              <a:rPr lang="en-US" smtClean="0"/>
              <a:pPr/>
              <a:t>5/17/2011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74591-CAFE-4B86-8229-A102DB2CA5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03875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DA8C-A09A-4797-8B22-DE571CBFB3E3}" type="datetimeFigureOut">
              <a:rPr lang="en-US" smtClean="0"/>
              <a:pPr/>
              <a:t>5/17/2011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74591-CAFE-4B86-8229-A102DB2CA5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5638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DA8C-A09A-4797-8B22-DE571CBFB3E3}" type="datetimeFigureOut">
              <a:rPr lang="en-US" smtClean="0"/>
              <a:pPr/>
              <a:t>5/17/2011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74591-CAFE-4B86-8229-A102DB2CA5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7851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DA8C-A09A-4797-8B22-DE571CBFB3E3}" type="datetimeFigureOut">
              <a:rPr lang="en-US" smtClean="0"/>
              <a:pPr/>
              <a:t>5/17/2011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74591-CAFE-4B86-8229-A102DB2CA5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21444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DA8C-A09A-4797-8B22-DE571CBFB3E3}" type="datetimeFigureOut">
              <a:rPr lang="en-US" smtClean="0"/>
              <a:pPr/>
              <a:t>5/17/2011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74591-CAFE-4B86-8229-A102DB2CA5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8470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DA8C-A09A-4797-8B22-DE571CBFB3E3}" type="datetimeFigureOut">
              <a:rPr lang="en-US" smtClean="0"/>
              <a:pPr/>
              <a:t>5/17/2011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74591-CAFE-4B86-8229-A102DB2CA5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6285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DA8C-A09A-4797-8B22-DE571CBFB3E3}" type="datetimeFigureOut">
              <a:rPr lang="en-US" smtClean="0"/>
              <a:pPr/>
              <a:t>5/17/2011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74591-CAFE-4B86-8229-A102DB2CA5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3393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DA8C-A09A-4797-8B22-DE571CBFB3E3}" type="datetimeFigureOut">
              <a:rPr lang="en-US" smtClean="0"/>
              <a:pPr/>
              <a:t>5/17/2011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74591-CAFE-4B86-8229-A102DB2CA5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0309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CDA8C-A09A-4797-8B22-DE571CBFB3E3}" type="datetimeFigureOut">
              <a:rPr lang="en-US" smtClean="0"/>
              <a:pPr/>
              <a:t>5/17/2011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74591-CAFE-4B86-8229-A102DB2CA5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28790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STAR Status – 05/17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03838" y="3429000"/>
            <a:ext cx="4787762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3886200"/>
            <a:ext cx="4232624" cy="3043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09600"/>
            <a:ext cx="4363165" cy="3215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0" y="914400"/>
            <a:ext cx="3810000" cy="2590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Smooth data taking over the last week</a:t>
            </a:r>
          </a:p>
          <a:p>
            <a:r>
              <a:rPr lang="en-US" dirty="0" smtClean="0"/>
              <a:t>Minor trouble Monday night: High beam backgrounds upset BEMC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053958" y="6525644"/>
            <a:ext cx="1090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A. </a:t>
            </a:r>
            <a:r>
              <a:rPr lang="en-US" dirty="0" err="1" smtClean="0"/>
              <a:t>Vossen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3156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81600" y="4591300"/>
            <a:ext cx="3340027" cy="2266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4811" y="4343400"/>
            <a:ext cx="3443288" cy="2363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28223" y="304800"/>
            <a:ext cx="3846779" cy="2588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7162" y="228600"/>
            <a:ext cx="3938586" cy="268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6927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High Tower with a threshold at 4.2 </a:t>
            </a:r>
            <a:r>
              <a:rPr lang="en-US" dirty="0" err="1"/>
              <a:t>GeV</a:t>
            </a:r>
            <a:r>
              <a:rPr lang="en-US" dirty="0"/>
              <a:t>,</a:t>
            </a:r>
          </a:p>
          <a:p>
            <a:r>
              <a:rPr lang="en-US" dirty="0"/>
              <a:t> targeted for Upsilon physics Run with </a:t>
            </a:r>
            <a:r>
              <a:rPr lang="en-US" dirty="0" err="1"/>
              <a:t>prescale</a:t>
            </a:r>
            <a:r>
              <a:rPr lang="en-US" dirty="0"/>
              <a:t> 1 to sample all luminosity when it is running </a:t>
            </a:r>
          </a:p>
        </p:txBody>
      </p:sp>
      <p:sp>
        <p:nvSpPr>
          <p:cNvPr id="4" name="Rectangle 3"/>
          <p:cNvSpPr/>
          <p:nvPr/>
        </p:nvSpPr>
        <p:spPr>
          <a:xfrm>
            <a:off x="4800600" y="32004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Min Bias trigger with past and future protection against pileup (~450 beam x-</a:t>
            </a:r>
            <a:r>
              <a:rPr lang="en-US" dirty="0" err="1"/>
              <a:t>ings</a:t>
            </a:r>
            <a:r>
              <a:rPr lang="en-US" dirty="0"/>
              <a:t>)</a:t>
            </a:r>
          </a:p>
          <a:p>
            <a:r>
              <a:rPr lang="en-US" dirty="0"/>
              <a:t>targeted for low and intermediate-mass </a:t>
            </a:r>
            <a:r>
              <a:rPr lang="en-US" dirty="0" err="1"/>
              <a:t>dileptons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40138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71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STAR Status – 05/17</vt:lpstr>
      <vt:lpstr>Slide 2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Anselm</dc:creator>
  <cp:lastModifiedBy>C-AD</cp:lastModifiedBy>
  <cp:revision>7</cp:revision>
  <dcterms:created xsi:type="dcterms:W3CDTF">2011-05-17T14:51:52Z</dcterms:created>
  <dcterms:modified xsi:type="dcterms:W3CDTF">2011-05-17T16:52:01Z</dcterms:modified>
</cp:coreProperties>
</file>