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634" r:id="rId3"/>
    <p:sldId id="638" r:id="rId4"/>
    <p:sldId id="639" r:id="rId5"/>
    <p:sldId id="640" r:id="rId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00066"/>
    <a:srgbClr val="0B6B1B"/>
    <a:srgbClr val="000099"/>
    <a:srgbClr val="042B7F"/>
    <a:srgbClr val="0000FF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4" autoAdjust="0"/>
    <p:restoredTop sz="85689" autoAdjust="0"/>
  </p:normalViewPr>
  <p:slideViewPr>
    <p:cSldViewPr>
      <p:cViewPr varScale="1"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02139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5/24/2011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essard\Desktop\Distractions_and_Interruptions.a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133600"/>
            <a:ext cx="87630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Los Alamos Lessons Learned: Dewar Injury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Video of the Week – Locking Up When You Leave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E. Lessard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5-24-11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763000" cy="1090613"/>
          </a:xfrm>
        </p:spPr>
        <p:txBody>
          <a:bodyPr/>
          <a:lstStyle/>
          <a:p>
            <a:r>
              <a:rPr lang="en-US" dirty="0" smtClean="0"/>
              <a:t>Cryogenic Dewar Movement Incident - Worker Sustains Injury to Two Fingers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1910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4246C"/>
                </a:solidFill>
              </a:rPr>
              <a:t>Worker attempted to stabilize a 160 Liter (L) Argon Dewar (pictured below) that began to dislodge from a commercial transport cart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His right hand got caught between the Dewar and the cart, severing the ends of his right ring and little fingers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The Dewar fell onto the dock and the transport cart fell to the parking lot below the dock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The worker intended to move the recently filled Dewar a few feet in order to connect it to the building’s gas manifold for laboratory use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Preliminary indications are that as the worker pulled back on the cart either the pin in the adjustable assembly gave way or the lifting stem became dislodged from the Dewar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The worker lost two centimeters (2 cm) from the end of his right ring finger and one centimeter (1 cm) from the end of his right little finger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953000"/>
            <a:ext cx="2438400" cy="17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Dewar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38" y="1828800"/>
            <a:ext cx="33263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564" y="1828800"/>
            <a:ext cx="31030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Actions In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4246C"/>
                </a:solidFill>
              </a:rPr>
              <a:t>Identify users of inferior carts (determine extent of condition, number of replacements to procure)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No use of these inferior carts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Procure Anthony 86U-4 carts to replace inferior units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Review and revise work control documents, as appropriate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Address more specific hazards of Dewar movement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Specify use of cart, instruct on use of safety features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Adopt 2-person rule for cart movement to verify safety features, observe movement from safe location</a:t>
            </a:r>
          </a:p>
          <a:p>
            <a:r>
              <a:rPr lang="en-US" sz="1800" b="1" dirty="0" smtClean="0">
                <a:solidFill>
                  <a:srgbClr val="04246C"/>
                </a:solidFill>
              </a:rPr>
              <a:t>Review cryogenic safety training course content, make appropriate revisions</a:t>
            </a:r>
            <a:endParaRPr lang="en-US" sz="1800" b="1" dirty="0">
              <a:solidFill>
                <a:srgbClr val="04246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A681D-C136-463C-817B-09C95575F0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Human Error  -  Locking Up When You Leave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Distractions_and_Interruptions.asx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31445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18635</TotalTime>
  <Words>294</Words>
  <Application>Microsoft Office PowerPoint</Application>
  <PresentationFormat>On-screen Show (4:3)</PresentationFormat>
  <Paragraphs>31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Take 5 for Safety</vt:lpstr>
      <vt:lpstr>Cryogenic Dewar Movement Incident - Worker Sustains Injury to Two Fingers</vt:lpstr>
      <vt:lpstr>LANL Dewar Injury</vt:lpstr>
      <vt:lpstr>LANL Actions In Progress</vt:lpstr>
      <vt:lpstr>Preventing Human Error  -  Locking Up When You Leave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C-AD</cp:lastModifiedBy>
  <cp:revision>1018</cp:revision>
  <cp:lastPrinted>2007-07-02T19:06:14Z</cp:lastPrinted>
  <dcterms:created xsi:type="dcterms:W3CDTF">2007-06-28T20:22:43Z</dcterms:created>
  <dcterms:modified xsi:type="dcterms:W3CDTF">2011-05-24T17:14:04Z</dcterms:modified>
</cp:coreProperties>
</file>