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4A82-22A6-4BC1-9A1C-110404C9E6C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50FA3-B6D1-49C6-AE63-9E0A118F8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/>
          <a:lstStyle/>
          <a:p>
            <a:r>
              <a:rPr lang="en-US" dirty="0" smtClean="0"/>
              <a:t>APEX Summary -- June 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524000"/>
            <a:ext cx="774391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10 Hz ramp feedback: Largely successful, unable to test turn-off for </a:t>
            </a:r>
            <a:r>
              <a:rPr lang="en-US" dirty="0" err="1" smtClean="0"/>
              <a:t>rebucketing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Dynamic beta* squeeze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Q1 modulation beta* measurement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Beam-beam space charge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Setting up beam conditions, collisions takes longer than anticipated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IP transfer matrix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Delayed start transitioning from previous experiment, poor injection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Tripped </a:t>
            </a:r>
            <a:r>
              <a:rPr lang="en-US" dirty="0" err="1" smtClean="0"/>
              <a:t>sextupole</a:t>
            </a:r>
            <a:r>
              <a:rPr lang="en-US" dirty="0" smtClean="0"/>
              <a:t> made tune measurements difficult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Local decoupling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Tried to recover time by working in parallel, but </a:t>
            </a:r>
            <a:r>
              <a:rPr lang="en-US" dirty="0" err="1" smtClean="0"/>
              <a:t>unsuccesfully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Then weather….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BBA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Done in largely by the weather, YA1, C3 inflector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Spin flipper response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548952" cy="593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102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APEX Summary -- June 9</vt:lpstr>
      <vt:lpstr>Slide 2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APEX Summary -- June 9</dc:title>
  <dc:creator>C-AD</dc:creator>
  <cp:lastModifiedBy>C-AD</cp:lastModifiedBy>
  <cp:revision>1</cp:revision>
  <dcterms:created xsi:type="dcterms:W3CDTF">2011-06-14T15:12:58Z</dcterms:created>
  <dcterms:modified xsi:type="dcterms:W3CDTF">2011-06-14T15:35:46Z</dcterms:modified>
</cp:coreProperties>
</file>