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50" d="100"/>
          <a:sy n="50" d="100"/>
        </p:scale>
        <p:origin x="-91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5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6507980039467997"/>
          <c:y val="3.195491654696729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5601518078813456"/>
          <c:w val="0.66910946694409568"/>
          <c:h val="0.69360965916652584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3175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  <c:pt idx="98">
                  <c:v>193881.75139999998</c:v>
                </c:pt>
                <c:pt idx="99">
                  <c:v>195891.75139999998</c:v>
                </c:pt>
                <c:pt idx="100">
                  <c:v>198041.75139999998</c:v>
                </c:pt>
                <c:pt idx="101">
                  <c:v>200228.75139999998</c:v>
                </c:pt>
                <c:pt idx="102">
                  <c:v>201770.75139999998</c:v>
                </c:pt>
                <c:pt idx="103">
                  <c:v>203460.75139999998</c:v>
                </c:pt>
                <c:pt idx="104">
                  <c:v>205400.75139999998</c:v>
                </c:pt>
                <c:pt idx="105">
                  <c:v>207336.75139999998</c:v>
                </c:pt>
                <c:pt idx="106">
                  <c:v>209310.75139999998</c:v>
                </c:pt>
                <c:pt idx="107">
                  <c:v>211173.75139999998</c:v>
                </c:pt>
                <c:pt idx="108">
                  <c:v>212993.75139999998</c:v>
                </c:pt>
                <c:pt idx="109">
                  <c:v>214808.75139999998</c:v>
                </c:pt>
                <c:pt idx="110">
                  <c:v>216571.75139999998</c:v>
                </c:pt>
                <c:pt idx="111">
                  <c:v>218218.75139999998</c:v>
                </c:pt>
                <c:pt idx="112">
                  <c:v>219759.75139999998</c:v>
                </c:pt>
                <c:pt idx="113">
                  <c:v>220953.75139999998</c:v>
                </c:pt>
                <c:pt idx="114">
                  <c:v>221562.75139999998</c:v>
                </c:pt>
                <c:pt idx="115">
                  <c:v>222013.75139999998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3175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FY05-FY11'!$K$5:$K$190</c:f>
              <c:numCache>
                <c:formatCode>0.00</c:formatCode>
                <c:ptCount val="18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177663.42369999998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224282.62469999999</c:v>
                </c:pt>
                <c:pt idx="126">
                  <c:v>224974.62469999999</c:v>
                </c:pt>
                <c:pt idx="127">
                  <c:v>224974.62469999999</c:v>
                </c:pt>
                <c:pt idx="128">
                  <c:v>224974.62469999999</c:v>
                </c:pt>
                <c:pt idx="129">
                  <c:v>226034.62469999999</c:v>
                </c:pt>
                <c:pt idx="130">
                  <c:v>228159.62469999999</c:v>
                </c:pt>
                <c:pt idx="131">
                  <c:v>230199.62469999999</c:v>
                </c:pt>
                <c:pt idx="132">
                  <c:v>232329.62469999999</c:v>
                </c:pt>
                <c:pt idx="133">
                  <c:v>234461.62469999999</c:v>
                </c:pt>
                <c:pt idx="134">
                  <c:v>236575.62469999999</c:v>
                </c:pt>
                <c:pt idx="135">
                  <c:v>238696.62469999999</c:v>
                </c:pt>
                <c:pt idx="136">
                  <c:v>240741.62469999999</c:v>
                </c:pt>
                <c:pt idx="137">
                  <c:v>242821.62469999999</c:v>
                </c:pt>
                <c:pt idx="138">
                  <c:v>244929.62469999999</c:v>
                </c:pt>
                <c:pt idx="139">
                  <c:v>247039.62469999999</c:v>
                </c:pt>
                <c:pt idx="140">
                  <c:v>249124.62469999999</c:v>
                </c:pt>
                <c:pt idx="141">
                  <c:v>251227.62469999999</c:v>
                </c:pt>
                <c:pt idx="142">
                  <c:v>253200.62469999999</c:v>
                </c:pt>
                <c:pt idx="143">
                  <c:v>254627.62469999999</c:v>
                </c:pt>
                <c:pt idx="144">
                  <c:v>256523.62469999999</c:v>
                </c:pt>
                <c:pt idx="145">
                  <c:v>258374.62469999999</c:v>
                </c:pt>
                <c:pt idx="146">
                  <c:v>260369.62469999999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302185.84570000001</c:v>
                </c:pt>
                <c:pt idx="167">
                  <c:v>304387.84570000001</c:v>
                </c:pt>
                <c:pt idx="168">
                  <c:v>306363.84570000001</c:v>
                </c:pt>
                <c:pt idx="169">
                  <c:v>308538.84570000001</c:v>
                </c:pt>
                <c:pt idx="170">
                  <c:v>310711.84570000001</c:v>
                </c:pt>
                <c:pt idx="171">
                  <c:v>312873.84570000001</c:v>
                </c:pt>
                <c:pt idx="172">
                  <c:v>315033.1827</c:v>
                </c:pt>
                <c:pt idx="173">
                  <c:v>317186.56570000004</c:v>
                </c:pt>
                <c:pt idx="174">
                  <c:v>319364.00570000004</c:v>
                </c:pt>
                <c:pt idx="175">
                  <c:v>321520.69570000004</c:v>
                </c:pt>
                <c:pt idx="176">
                  <c:v>322972.53570000007</c:v>
                </c:pt>
                <c:pt idx="177">
                  <c:v>322972.55570000003</c:v>
                </c:pt>
                <c:pt idx="178">
                  <c:v>322972.56570000004</c:v>
                </c:pt>
                <c:pt idx="179">
                  <c:v>322972.58570000005</c:v>
                </c:pt>
                <c:pt idx="180">
                  <c:v>323868.76570000005</c:v>
                </c:pt>
                <c:pt idx="181">
                  <c:v>325866.79570000008</c:v>
                </c:pt>
                <c:pt idx="182">
                  <c:v>327901.03970000008</c:v>
                </c:pt>
                <c:pt idx="183">
                  <c:v>329823.66769999999</c:v>
                </c:pt>
                <c:pt idx="184">
                  <c:v>331851.87370000005</c:v>
                </c:pt>
                <c:pt idx="185">
                  <c:v>333821.33170000004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3175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  <c:pt idx="98">
                  <c:v>151571.69313669912</c:v>
                </c:pt>
                <c:pt idx="99">
                  <c:v>153315.69313669912</c:v>
                </c:pt>
                <c:pt idx="100">
                  <c:v>155082.69313669912</c:v>
                </c:pt>
                <c:pt idx="101">
                  <c:v>156827.04713669911</c:v>
                </c:pt>
                <c:pt idx="102">
                  <c:v>158535.3801366991</c:v>
                </c:pt>
                <c:pt idx="103">
                  <c:v>160208.0861366991</c:v>
                </c:pt>
                <c:pt idx="104">
                  <c:v>161868.94113669908</c:v>
                </c:pt>
                <c:pt idx="105">
                  <c:v>163656.56113669908</c:v>
                </c:pt>
                <c:pt idx="106">
                  <c:v>165243.70813669913</c:v>
                </c:pt>
                <c:pt idx="107">
                  <c:v>166994.70813669913</c:v>
                </c:pt>
                <c:pt idx="108">
                  <c:v>168775.89413669909</c:v>
                </c:pt>
                <c:pt idx="109">
                  <c:v>170624.29013669913</c:v>
                </c:pt>
                <c:pt idx="110">
                  <c:v>172403.61813669914</c:v>
                </c:pt>
                <c:pt idx="111">
                  <c:v>174041.17513669914</c:v>
                </c:pt>
                <c:pt idx="112">
                  <c:v>175757.71513669915</c:v>
                </c:pt>
                <c:pt idx="113">
                  <c:v>177417.97813669912</c:v>
                </c:pt>
                <c:pt idx="114">
                  <c:v>179224.68713669913</c:v>
                </c:pt>
                <c:pt idx="115">
                  <c:v>181057.8441366991</c:v>
                </c:pt>
                <c:pt idx="116">
                  <c:v>182432.21413669913</c:v>
                </c:pt>
                <c:pt idx="117">
                  <c:v>184231.70213669914</c:v>
                </c:pt>
                <c:pt idx="118">
                  <c:v>185628.92913669909</c:v>
                </c:pt>
                <c:pt idx="119">
                  <c:v>187187.44013669912</c:v>
                </c:pt>
                <c:pt idx="120">
                  <c:v>188982.8251366991</c:v>
                </c:pt>
                <c:pt idx="121">
                  <c:v>190778.42913669909</c:v>
                </c:pt>
                <c:pt idx="122">
                  <c:v>192604.9691366991</c:v>
                </c:pt>
                <c:pt idx="123">
                  <c:v>193920.50813669912</c:v>
                </c:pt>
                <c:pt idx="124">
                  <c:v>195707.8991366991</c:v>
                </c:pt>
                <c:pt idx="125">
                  <c:v>197532.68713669913</c:v>
                </c:pt>
                <c:pt idx="126">
                  <c:v>199374.00413669911</c:v>
                </c:pt>
                <c:pt idx="127">
                  <c:v>201111.89213669911</c:v>
                </c:pt>
                <c:pt idx="128">
                  <c:v>202912.75113669911</c:v>
                </c:pt>
                <c:pt idx="129">
                  <c:v>204778.19213669913</c:v>
                </c:pt>
                <c:pt idx="130">
                  <c:v>206606.35313669909</c:v>
                </c:pt>
                <c:pt idx="131">
                  <c:v>208424.73413669912</c:v>
                </c:pt>
                <c:pt idx="132">
                  <c:v>210255.8551366991</c:v>
                </c:pt>
                <c:pt idx="133">
                  <c:v>211661.8551366991</c:v>
                </c:pt>
                <c:pt idx="134">
                  <c:v>213527.3091366991</c:v>
                </c:pt>
                <c:pt idx="135">
                  <c:v>215316.45713669911</c:v>
                </c:pt>
                <c:pt idx="136">
                  <c:v>217110.34313669911</c:v>
                </c:pt>
                <c:pt idx="137">
                  <c:v>218858.80213669912</c:v>
                </c:pt>
                <c:pt idx="138">
                  <c:v>220616.80213669912</c:v>
                </c:pt>
                <c:pt idx="139">
                  <c:v>222090.80213669912</c:v>
                </c:pt>
                <c:pt idx="140">
                  <c:v>224069.80213669912</c:v>
                </c:pt>
                <c:pt idx="141">
                  <c:v>225896.80213669912</c:v>
                </c:pt>
                <c:pt idx="142">
                  <c:v>227679.30713669912</c:v>
                </c:pt>
                <c:pt idx="143">
                  <c:v>229476.05213669912</c:v>
                </c:pt>
                <c:pt idx="144">
                  <c:v>231312.71313669911</c:v>
                </c:pt>
                <c:pt idx="145">
                  <c:v>232907.8961366991</c:v>
                </c:pt>
                <c:pt idx="146">
                  <c:v>234749.65013669909</c:v>
                </c:pt>
                <c:pt idx="147">
                  <c:v>236628.55413669909</c:v>
                </c:pt>
                <c:pt idx="148">
                  <c:v>238383.81713669913</c:v>
                </c:pt>
                <c:pt idx="149">
                  <c:v>239958.81713669913</c:v>
                </c:pt>
                <c:pt idx="150">
                  <c:v>241847.81713669913</c:v>
                </c:pt>
                <c:pt idx="151">
                  <c:v>243736.81713669913</c:v>
                </c:pt>
                <c:pt idx="152">
                  <c:v>245544.81713669913</c:v>
                </c:pt>
                <c:pt idx="153">
                  <c:v>247411.81713669913</c:v>
                </c:pt>
                <c:pt idx="154">
                  <c:v>249206.81713669913</c:v>
                </c:pt>
                <c:pt idx="155">
                  <c:v>250946.81713669913</c:v>
                </c:pt>
                <c:pt idx="156">
                  <c:v>252717.41513669913</c:v>
                </c:pt>
                <c:pt idx="157">
                  <c:v>254577.23413669912</c:v>
                </c:pt>
                <c:pt idx="158">
                  <c:v>256459.70813669913</c:v>
                </c:pt>
                <c:pt idx="159">
                  <c:v>258329.70813669913</c:v>
                </c:pt>
                <c:pt idx="160">
                  <c:v>260142.50813669912</c:v>
                </c:pt>
                <c:pt idx="161">
                  <c:v>262043.1511366991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269482.4651366992</c:v>
                </c:pt>
                <c:pt idx="167">
                  <c:v>270761.4651366992</c:v>
                </c:pt>
                <c:pt idx="168">
                  <c:v>271529.50213669916</c:v>
                </c:pt>
                <c:pt idx="169">
                  <c:v>271529.79213669919</c:v>
                </c:pt>
                <c:pt idx="170">
                  <c:v>271530.07513669919</c:v>
                </c:pt>
                <c:pt idx="171">
                  <c:v>272693.10113669914</c:v>
                </c:pt>
                <c:pt idx="172">
                  <c:v>274429.72313669918</c:v>
                </c:pt>
                <c:pt idx="173">
                  <c:v>276306.72313669918</c:v>
                </c:pt>
                <c:pt idx="174">
                  <c:v>277458.57513669919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3175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194894.37999999998</c:v>
                </c:pt>
                <c:pt idx="101">
                  <c:v>197278.47</c:v>
                </c:pt>
                <c:pt idx="102">
                  <c:v>199568.91999999998</c:v>
                </c:pt>
                <c:pt idx="103">
                  <c:v>201571.55</c:v>
                </c:pt>
                <c:pt idx="104">
                  <c:v>203431.41999999998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209882.36199999996</c:v>
                </c:pt>
                <c:pt idx="109">
                  <c:v>211792.85599999997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235582.58099999998</c:v>
                </c:pt>
                <c:pt idx="122">
                  <c:v>237730.31899999999</c:v>
                </c:pt>
                <c:pt idx="123">
                  <c:v>239958.74300000002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258634.36599999998</c:v>
                </c:pt>
                <c:pt idx="133">
                  <c:v>260844.71900000001</c:v>
                </c:pt>
                <c:pt idx="134">
                  <c:v>262666.95299999992</c:v>
                </c:pt>
                <c:pt idx="135">
                  <c:v>264952.478</c:v>
                </c:pt>
                <c:pt idx="136">
                  <c:v>267182.54499999993</c:v>
                </c:pt>
                <c:pt idx="137">
                  <c:v>269212.81699999992</c:v>
                </c:pt>
                <c:pt idx="138">
                  <c:v>271359.04699999996</c:v>
                </c:pt>
                <c:pt idx="139">
                  <c:v>273597.79300000006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280241.65699999995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286810.35799999995</c:v>
                </c:pt>
                <c:pt idx="147">
                  <c:v>288877.99599999998</c:v>
                </c:pt>
                <c:pt idx="148">
                  <c:v>291038.34299999994</c:v>
                </c:pt>
                <c:pt idx="149">
                  <c:v>293168.41499999998</c:v>
                </c:pt>
                <c:pt idx="150">
                  <c:v>295409.85799999995</c:v>
                </c:pt>
                <c:pt idx="151">
                  <c:v>296238.27299999999</c:v>
                </c:pt>
              </c:numCache>
            </c:numRef>
          </c:val>
          <c:smooth val="1"/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FY05-FY11'!$P$5:$P$200</c:f>
              <c:numCache>
                <c:formatCode>0.00</c:formatCode>
                <c:ptCount val="196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194721.15399999998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203359.36299999998</c:v>
                </c:pt>
                <c:pt idx="103">
                  <c:v>205555.88599999997</c:v>
                </c:pt>
                <c:pt idx="104">
                  <c:v>207727.84399999998</c:v>
                </c:pt>
                <c:pt idx="105">
                  <c:v>209841.80399999997</c:v>
                </c:pt>
                <c:pt idx="106">
                  <c:v>211460.32899999997</c:v>
                </c:pt>
                <c:pt idx="107">
                  <c:v>213336.69699999999</c:v>
                </c:pt>
                <c:pt idx="108">
                  <c:v>215595.85499999998</c:v>
                </c:pt>
                <c:pt idx="109">
                  <c:v>217954.13200000001</c:v>
                </c:pt>
                <c:pt idx="110">
                  <c:v>220556.71300000002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227733.45799999998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233448.36599999998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245733.48899999997</c:v>
                </c:pt>
                <c:pt idx="124">
                  <c:v>247748.36199999996</c:v>
                </c:pt>
                <c:pt idx="125">
                  <c:v>249537.43700000001</c:v>
                </c:pt>
                <c:pt idx="126">
                  <c:v>251570.81399999998</c:v>
                </c:pt>
                <c:pt idx="127">
                  <c:v>253786.05799999999</c:v>
                </c:pt>
                <c:pt idx="128">
                  <c:v>255896.89199999996</c:v>
                </c:pt>
                <c:pt idx="129">
                  <c:v>258121.54500000001</c:v>
                </c:pt>
                <c:pt idx="130">
                  <c:v>260196.11700000003</c:v>
                </c:pt>
                <c:pt idx="131">
                  <c:v>262140.91999999998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270042.87699999992</c:v>
                </c:pt>
                <c:pt idx="136">
                  <c:v>272285.36099999992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278120.35799999995</c:v>
                </c:pt>
                <c:pt idx="140">
                  <c:v>280219.36799999996</c:v>
                </c:pt>
                <c:pt idx="141">
                  <c:v>282296.67700000003</c:v>
                </c:pt>
                <c:pt idx="142">
                  <c:v>284562.67599999992</c:v>
                </c:pt>
                <c:pt idx="143">
                  <c:v>286820.84699999995</c:v>
                </c:pt>
                <c:pt idx="144">
                  <c:v>288875.63400000002</c:v>
                </c:pt>
                <c:pt idx="145">
                  <c:v>290804.62099999993</c:v>
                </c:pt>
                <c:pt idx="146">
                  <c:v>292772.31900000002</c:v>
                </c:pt>
                <c:pt idx="147">
                  <c:v>294826.64799999993</c:v>
                </c:pt>
                <c:pt idx="148">
                  <c:v>296979.80900000001</c:v>
                </c:pt>
                <c:pt idx="149">
                  <c:v>299218.40700000001</c:v>
                </c:pt>
                <c:pt idx="150">
                  <c:v>301380.93400000007</c:v>
                </c:pt>
                <c:pt idx="151">
                  <c:v>302812.90590909601</c:v>
                </c:pt>
                <c:pt idx="152">
                  <c:v>302814.37590909569</c:v>
                </c:pt>
                <c:pt idx="153">
                  <c:v>302815.94590909616</c:v>
                </c:pt>
                <c:pt idx="154">
                  <c:v>302818.71390909742</c:v>
                </c:pt>
                <c:pt idx="155">
                  <c:v>304342.28999999998</c:v>
                </c:pt>
                <c:pt idx="156">
                  <c:v>306258.47600000002</c:v>
                </c:pt>
                <c:pt idx="157">
                  <c:v>308761.96999999997</c:v>
                </c:pt>
                <c:pt idx="158">
                  <c:v>310876.31</c:v>
                </c:pt>
                <c:pt idx="159">
                  <c:v>313376.87</c:v>
                </c:pt>
                <c:pt idx="160">
                  <c:v>315867.85399999999</c:v>
                </c:pt>
                <c:pt idx="161">
                  <c:v>318097.16099999996</c:v>
                </c:pt>
                <c:pt idx="162">
                  <c:v>319748.88400000002</c:v>
                </c:pt>
                <c:pt idx="163">
                  <c:v>319750.61300000001</c:v>
                </c:pt>
                <c:pt idx="164">
                  <c:v>319752.098</c:v>
                </c:pt>
                <c:pt idx="165">
                  <c:v>319753.67099999991</c:v>
                </c:pt>
                <c:pt idx="166">
                  <c:v>319755.54399999999</c:v>
                </c:pt>
                <c:pt idx="167">
                  <c:v>320169.69300000009</c:v>
                </c:pt>
                <c:pt idx="168">
                  <c:v>321249.70699999999</c:v>
                </c:pt>
                <c:pt idx="169">
                  <c:v>322497.90600000002</c:v>
                </c:pt>
                <c:pt idx="170">
                  <c:v>324664.46799999999</c:v>
                </c:pt>
                <c:pt idx="171">
                  <c:v>327170.52399999998</c:v>
                </c:pt>
                <c:pt idx="172">
                  <c:v>329697.69099999999</c:v>
                </c:pt>
                <c:pt idx="173">
                  <c:v>332431.94</c:v>
                </c:pt>
                <c:pt idx="174">
                  <c:v>335158.766</c:v>
                </c:pt>
                <c:pt idx="175">
                  <c:v>337697.81300000002</c:v>
                </c:pt>
                <c:pt idx="176">
                  <c:v>340334.85099999997</c:v>
                </c:pt>
                <c:pt idx="177">
                  <c:v>342781.755</c:v>
                </c:pt>
                <c:pt idx="178">
                  <c:v>345367.47100000002</c:v>
                </c:pt>
                <c:pt idx="179">
                  <c:v>347931.09600000002</c:v>
                </c:pt>
                <c:pt idx="180">
                  <c:v>350244.91899999999</c:v>
                </c:pt>
                <c:pt idx="181">
                  <c:v>352322.98000000004</c:v>
                </c:pt>
                <c:pt idx="182">
                  <c:v>354595.40299999999</c:v>
                </c:pt>
                <c:pt idx="183">
                  <c:v>356932.42800000001</c:v>
                </c:pt>
                <c:pt idx="184">
                  <c:v>359497.55699999991</c:v>
                </c:pt>
                <c:pt idx="185">
                  <c:v>362100.91600000008</c:v>
                </c:pt>
                <c:pt idx="186">
                  <c:v>364549.33299999993</c:v>
                </c:pt>
                <c:pt idx="187">
                  <c:v>366841.478</c:v>
                </c:pt>
                <c:pt idx="188">
                  <c:v>369128.66899999994</c:v>
                </c:pt>
                <c:pt idx="189">
                  <c:v>371674.59899999999</c:v>
                </c:pt>
                <c:pt idx="190">
                  <c:v>374399.66399999999</c:v>
                </c:pt>
                <c:pt idx="191">
                  <c:v>377109.891</c:v>
                </c:pt>
                <c:pt idx="192">
                  <c:v>379728.85399999999</c:v>
                </c:pt>
                <c:pt idx="193">
                  <c:v>381968.16799999995</c:v>
                </c:pt>
                <c:pt idx="194">
                  <c:v>384290.908</c:v>
                </c:pt>
                <c:pt idx="195">
                  <c:v>386623.52399999998</c:v>
                </c:pt>
              </c:numCache>
            </c:numRef>
          </c:val>
        </c:ser>
        <c:marker val="1"/>
        <c:axId val="61690624"/>
        <c:axId val="61692928"/>
      </c:lineChart>
      <c:catAx>
        <c:axId val="6169062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078955701285416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92928"/>
        <c:crosses val="autoZero"/>
        <c:auto val="1"/>
        <c:lblAlgn val="ctr"/>
        <c:lblOffset val="0"/>
        <c:tickLblSkip val="20"/>
        <c:tickMarkSkip val="20"/>
      </c:catAx>
      <c:valAx>
        <c:axId val="61692928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492485326308929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90624"/>
        <c:crosses val="autoZero"/>
        <c:crossBetween val="midCat"/>
      </c:valAx>
      <c:spPr>
        <a:solidFill>
          <a:sysClr val="window" lastClr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423791666418327"/>
          <c:y val="0.38345899856360777"/>
          <c:w val="0.11965826233671772"/>
          <c:h val="0.22744381777547315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06-14-11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474075" cy="55626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current 106.3µAthe highest weekly average of the year. Weekly beam time on target returned to more usual levels of 164.2 hours.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 and Ge-68 continued . Irradiation of LBNE targets downstream of the isotope targets stopped June 9.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  research irradiation  for Y-86 was successful.  Samples for research use and evaluation were sent to Missouri University and University of New Mexico.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Neutron irradiation of a FRIB device, a ferromagnetic vacuum </a:t>
            </a:r>
            <a:r>
              <a:rPr lang="en-US" sz="1400" dirty="0" err="1" smtClean="0"/>
              <a:t>feedthrough</a:t>
            </a:r>
            <a:r>
              <a:rPr lang="en-US" sz="1400" dirty="0" smtClean="0"/>
              <a:t>, began June 9 downstream of isotope targets. Total irradiation time to be 20,000</a:t>
            </a:r>
            <a:r>
              <a:rPr lang="en-US" sz="1400" dirty="0" smtClean="0">
                <a:cs typeface="Arial" charset="0"/>
              </a:rPr>
              <a:t>µAh or ~9d.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hosted IAEA inspector training sessions on June 7,8. In the test scenarios the country of </a:t>
            </a:r>
            <a:r>
              <a:rPr lang="en-US" sz="1400" dirty="0" err="1" smtClean="0">
                <a:cs typeface="Arial" charset="0"/>
              </a:rPr>
              <a:t>Freedonia</a:t>
            </a:r>
            <a:r>
              <a:rPr lang="en-US" sz="1400" dirty="0" smtClean="0">
                <a:cs typeface="Arial" charset="0"/>
              </a:rPr>
              <a:t>  was trying to hide a weapons development program. “Suspicious” sources were hidden at BLIP and the trainees had to find and identify the items.</a:t>
            </a:r>
            <a:r>
              <a:rPr lang="en-US" sz="1800" dirty="0" smtClean="0"/>
              <a:t>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71512" y="895350"/>
          <a:ext cx="7800975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14627</TotalTime>
  <Words>165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06-14-11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115</cp:revision>
  <dcterms:created xsi:type="dcterms:W3CDTF">2002-05-23T18:46:31Z</dcterms:created>
  <dcterms:modified xsi:type="dcterms:W3CDTF">2011-06-14T15:39:16Z</dcterms:modified>
</cp:coreProperties>
</file>