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 varScale="1">
        <p:scale>
          <a:sx n="44" d="100"/>
          <a:sy n="44" d="100"/>
        </p:scale>
        <p:origin x="-8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omic Sans MS" pitchFamily="66" charset="0"/>
              </a:defRPr>
            </a:lvl1pPr>
          </a:lstStyle>
          <a:p>
            <a:pPr>
              <a:defRPr/>
            </a:pPr>
            <a:fld id="{B8CB5C82-B46D-443D-9CFA-7E17AE9F4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792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412B9-2C31-451F-8A2D-35B010FD2FE2}" type="datetime4">
              <a:rPr lang="en-US"/>
              <a:pPr>
                <a:defRPr/>
              </a:pPr>
              <a:t>June 16, 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Haggerty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5A7F4-A385-4099-ABF6-A7CF8B379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226D2-01E7-47CC-A8C9-001409592A9D}" type="datetime4">
              <a:rPr lang="en-US"/>
              <a:pPr>
                <a:defRPr/>
              </a:pPr>
              <a:t>June 16, 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Haggerty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55837-FEB1-41F0-B733-7B3D479BF2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5B7B0-C2DB-469D-BD70-C51E640FFB37}" type="datetime4">
              <a:rPr lang="en-US"/>
              <a:pPr>
                <a:defRPr/>
              </a:pPr>
              <a:t>June 16, 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Haggerty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B65D1-BB43-4EAA-99E2-78A48467AD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301B4-73B6-4A44-BF14-DEB4F11043D8}" type="datetime4">
              <a:rPr lang="en-US"/>
              <a:pPr>
                <a:defRPr/>
              </a:pPr>
              <a:t>June 16, 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Haggerty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3D2E5-A6B4-4905-96B3-D43907CEC7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AAE2D-8E23-4834-AA1E-EFAEFAEDCED9}" type="datetime4">
              <a:rPr lang="en-US"/>
              <a:pPr>
                <a:defRPr/>
              </a:pPr>
              <a:t>June 16, 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Haggerty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6FDE3-2BCE-4EB8-83B8-3D48B9961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39CBB-274B-422F-AD28-5FAFAA14966D}" type="datetime4">
              <a:rPr lang="en-US"/>
              <a:pPr>
                <a:defRPr/>
              </a:pPr>
              <a:t>June 16, 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Haggerty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D20A6-7A12-4EB2-93D0-2310E7E6D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3EAE7-9242-4EFB-8197-22D21079A86E}" type="datetime4">
              <a:rPr lang="en-US"/>
              <a:pPr>
                <a:defRPr/>
              </a:pPr>
              <a:t>June 16, 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Haggerty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97AD5-BB61-455F-A9D2-6A0AE8798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0DA39-C345-4F2E-9615-317D444ACBE2}" type="datetime4">
              <a:rPr lang="en-US"/>
              <a:pPr>
                <a:defRPr/>
              </a:pPr>
              <a:t>June 16, 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Haggerty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73D23-2C92-4ECD-8149-D891E99673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6CC11-1783-48C8-A412-6ACD61DB1BA4}" type="datetime4">
              <a:rPr lang="en-US"/>
              <a:pPr>
                <a:defRPr/>
              </a:pPr>
              <a:t>June 16, 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Haggerty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4A47C-19B7-44FB-B353-AB5051FD8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B5FA3-5C93-4892-ACFB-D1794D1DAF1B}" type="datetime4">
              <a:rPr lang="en-US"/>
              <a:pPr>
                <a:defRPr/>
              </a:pPr>
              <a:t>June 16, 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Haggerty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B5E76-B9F3-4FFB-B380-A7C3D6638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D3454-CBDE-4850-8BC8-FDC3EABC5DA8}" type="datetime4">
              <a:rPr lang="en-US"/>
              <a:pPr>
                <a:defRPr/>
              </a:pPr>
              <a:t>June 16, 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Haggerty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FA606-27FD-4883-BC53-774A4EDFA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17112F4C-2B18-4012-91D6-3BB68698C732}" type="datetime4">
              <a:rPr lang="en-US"/>
              <a:pPr>
                <a:defRPr/>
              </a:pPr>
              <a:t>June 16, 2011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John Haggerty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902A834-B536-48B3-BE8C-CCBA03BEF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C:\Documents and Settings\haggerty\My Documents\PHENIX\doc\phenix_40_72dpi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886200" y="6248400"/>
            <a:ext cx="137953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Liberation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Liberation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Liberation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Liberation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9EDC79B-D71E-440C-91E0-324BE0802442}" type="datetime4">
              <a:rPr lang="en-US"/>
              <a:pPr/>
              <a:t>June 16, 2011</a:t>
            </a:fld>
            <a:endParaRPr lang="en-US"/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DBDC52-8737-4DBE-9549-FB79CBC872D7}" type="slidenum">
              <a:rPr lang="en-US"/>
              <a:pPr/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smtClean="0"/>
              <a:t>PHENIX </a:t>
            </a:r>
            <a:r>
              <a:rPr lang="en-US" sz="2800" smtClean="0"/>
              <a:t>Status</a:t>
            </a:r>
            <a:endParaRPr lang="en-US" sz="2800" dirty="0" smtClean="0"/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John Haggerty</a:t>
            </a:r>
          </a:p>
          <a:p>
            <a:pPr eaLnBrk="1" hangingPunct="1"/>
            <a:r>
              <a:rPr lang="en-US" sz="2000" i="1" smtClean="0"/>
              <a:t>Brookhaven National Laboratory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Recorded Luminosity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60DA39-C345-4F2E-9615-317D444ACBE2}" type="datetime4">
              <a:rPr lang="en-US" smtClean="0"/>
              <a:pPr>
                <a:defRPr/>
              </a:pPr>
              <a:t>June 16, 2011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73D23-2C92-4ECD-8149-D891E99673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6" name="Picture 5" descr="lumi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7300" y="1200150"/>
            <a:ext cx="6629400" cy="44577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is achievable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the very efficient running of the last week, we are on course to achieve our luminosity goal this weekend</a:t>
            </a:r>
          </a:p>
          <a:p>
            <a:r>
              <a:rPr lang="en-US" dirty="0" smtClean="0"/>
              <a:t>We’re taking very good quality data now, nice to save the best for last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A301B4-73B6-4A44-BF14-DEB4F11043D8}" type="datetime4">
              <a:rPr lang="en-US" smtClean="0"/>
              <a:pPr>
                <a:defRPr/>
              </a:pPr>
              <a:t>June 16,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3D2E5-A6B4-4905-96B3-D43907CEC74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Acquisition Rates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A301B4-73B6-4A44-BF14-DEB4F11043D8}" type="datetime4">
              <a:rPr lang="en-US" smtClean="0"/>
              <a:pPr>
                <a:defRPr/>
              </a:pPr>
              <a:t>June 16,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3D2E5-A6B4-4905-96B3-D43907CEC74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5" descr="multinetgraph_2011061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6362" y="1171575"/>
            <a:ext cx="6391275" cy="45148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We chose to take the maintenance day to fix a few things before the 27 </a:t>
            </a:r>
            <a:r>
              <a:rPr lang="en-US" dirty="0" err="1" smtClean="0"/>
              <a:t>GeV</a:t>
            </a:r>
            <a:r>
              <a:rPr lang="en-US" dirty="0" smtClean="0"/>
              <a:t> run:</a:t>
            </a:r>
          </a:p>
          <a:p>
            <a:r>
              <a:rPr lang="en-US" dirty="0" smtClean="0"/>
              <a:t>7% acceptance loss in DC.E tracking</a:t>
            </a:r>
          </a:p>
          <a:p>
            <a:r>
              <a:rPr lang="en-US" dirty="0" smtClean="0"/>
              <a:t>12.5% acceptance loss in TOF.E</a:t>
            </a:r>
          </a:p>
          <a:p>
            <a:r>
              <a:rPr lang="en-US" dirty="0" smtClean="0"/>
              <a:t>A few repairs and tests on MUTR and RPC that will be hard to investigate after the experiment goes off, like a test with some additional shielding around the north DX magnet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A301B4-73B6-4A44-BF14-DEB4F11043D8}" type="datetime4">
              <a:rPr lang="en-US" smtClean="0"/>
              <a:pPr>
                <a:defRPr/>
              </a:pPr>
              <a:t>June 16,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3D2E5-A6B4-4905-96B3-D43907CEC74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Running smoothly (beautiful fill after fill)</a:t>
            </a:r>
          </a:p>
          <a:p>
            <a:r>
              <a:rPr lang="en-US" dirty="0" smtClean="0"/>
              <a:t>Clarified background monitoring</a:t>
            </a:r>
          </a:p>
          <a:p>
            <a:r>
              <a:rPr lang="en-US" dirty="0" smtClean="0"/>
              <a:t>Probably a full 8 hours of maintenance activities</a:t>
            </a:r>
          </a:p>
          <a:p>
            <a:r>
              <a:rPr lang="en-US" dirty="0" smtClean="0"/>
              <a:t> Expect only minor changes for 27 </a:t>
            </a:r>
            <a:r>
              <a:rPr lang="en-US" dirty="0" err="1" smtClean="0"/>
              <a:t>GeV</a:t>
            </a:r>
            <a:r>
              <a:rPr lang="en-US" dirty="0" smtClean="0"/>
              <a:t> running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A301B4-73B6-4A44-BF14-DEB4F11043D8}" type="datetime4">
              <a:rPr lang="en-US" smtClean="0"/>
              <a:pPr>
                <a:defRPr/>
              </a:pPr>
              <a:t>June 16,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3D2E5-A6B4-4905-96B3-D43907CEC74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FF"/>
      </a:dk1>
      <a:lt1>
        <a:srgbClr val="FFFFFF"/>
      </a:lt1>
      <a:dk2>
        <a:srgbClr val="FF0000"/>
      </a:dk2>
      <a:lt2>
        <a:srgbClr val="808080"/>
      </a:lt2>
      <a:accent1>
        <a:srgbClr val="00CC99"/>
      </a:accent1>
      <a:accent2>
        <a:srgbClr val="FF3300"/>
      </a:accent2>
      <a:accent3>
        <a:srgbClr val="FFFFFF"/>
      </a:accent3>
      <a:accent4>
        <a:srgbClr val="0000DA"/>
      </a:accent4>
      <a:accent5>
        <a:srgbClr val="AAE2CA"/>
      </a:accent5>
      <a:accent6>
        <a:srgbClr val="E72D00"/>
      </a:accent6>
      <a:hlink>
        <a:srgbClr val="CCCCFF"/>
      </a:hlink>
      <a:folHlink>
        <a:srgbClr val="B2B2B2"/>
      </a:folHlink>
    </a:clrScheme>
    <a:fontScheme name="Custom 1">
      <a:majorFont>
        <a:latin typeface="Liberation Sans"/>
        <a:ea typeface=""/>
        <a:cs typeface=""/>
      </a:majorFont>
      <a:minorFont>
        <a:latin typeface="Liberatio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158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PHENIX Status</vt:lpstr>
      <vt:lpstr>Recorded Luminosity</vt:lpstr>
      <vt:lpstr>Goal is achievable</vt:lpstr>
      <vt:lpstr>Data Acquisition Rates</vt:lpstr>
      <vt:lpstr>Maintenance Activities</vt:lpstr>
      <vt:lpstr>Summary</vt:lpstr>
    </vt:vector>
  </TitlesOfParts>
  <Company>Brookhaven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Haggerty</dc:creator>
  <cp:lastModifiedBy>Fedotov, Alexei</cp:lastModifiedBy>
  <cp:revision>32</cp:revision>
  <dcterms:created xsi:type="dcterms:W3CDTF">2002-04-03T20:54:02Z</dcterms:created>
  <dcterms:modified xsi:type="dcterms:W3CDTF">2011-06-16T18:19:40Z</dcterms:modified>
</cp:coreProperties>
</file>