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70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090B-DA9D-4215-AF83-84FCFCEA844C}" type="datetimeFigureOut">
              <a:rPr lang="en-US" smtClean="0"/>
              <a:pPr/>
              <a:t>6/21/2011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8C759-516D-4748-B7D1-466197C14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6274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95600"/>
            <a:ext cx="10953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68861" y="2971800"/>
            <a:ext cx="1022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Local </a:t>
            </a:r>
          </a:p>
          <a:p>
            <a:r>
              <a:rPr lang="en-US" sz="1400" b="1" dirty="0" smtClean="0"/>
              <a:t>Decoupling</a:t>
            </a:r>
            <a:endParaRPr lang="en-US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Dynamic beta* squeeze</a:t>
            </a:r>
          </a:p>
          <a:p>
            <a:pPr lvl="1"/>
            <a:r>
              <a:rPr lang="en-US" dirty="0" smtClean="0"/>
              <a:t>Squeeze at STAR to 0.62 m </a:t>
            </a:r>
            <a:r>
              <a:rPr lang="en-US" dirty="0" err="1" smtClean="0"/>
              <a:t>succesful</a:t>
            </a:r>
            <a:r>
              <a:rPr lang="en-US" dirty="0" smtClean="0"/>
              <a:t> ‘nearly routinely’</a:t>
            </a:r>
          </a:p>
          <a:p>
            <a:pPr lvl="1"/>
            <a:r>
              <a:rPr lang="en-US" dirty="0" smtClean="0"/>
              <a:t>Subsequent squeeze at PHENIX caused significant beam decay.</a:t>
            </a:r>
          </a:p>
          <a:p>
            <a:pPr lvl="1"/>
            <a:r>
              <a:rPr lang="en-US" dirty="0" smtClean="0"/>
              <a:t>Chromaticity control is critical</a:t>
            </a:r>
          </a:p>
          <a:p>
            <a:r>
              <a:rPr lang="en-US" dirty="0" smtClean="0"/>
              <a:t>BBA</a:t>
            </a:r>
          </a:p>
          <a:p>
            <a:pPr lvl="1"/>
            <a:r>
              <a:rPr lang="en-US" dirty="0" smtClean="0"/>
              <a:t>Able to measure offset at a few quads at injection energy</a:t>
            </a:r>
          </a:p>
          <a:p>
            <a:pPr lvl="1"/>
            <a:r>
              <a:rPr lang="en-US" dirty="0" smtClean="0"/>
              <a:t>Is there a way to involve feedback to get a higher signal to noise.</a:t>
            </a:r>
          </a:p>
          <a:p>
            <a:r>
              <a:rPr lang="en-US" dirty="0" smtClean="0"/>
              <a:t>Local decoupling</a:t>
            </a:r>
          </a:p>
          <a:p>
            <a:pPr lvl="1"/>
            <a:r>
              <a:rPr lang="en-US" dirty="0" smtClean="0"/>
              <a:t>Some data taken, some not useful due to magnet control problems</a:t>
            </a:r>
          </a:p>
          <a:p>
            <a:pPr lvl="1"/>
            <a:r>
              <a:rPr lang="en-US" dirty="0" smtClean="0"/>
              <a:t>Some time lost to </a:t>
            </a:r>
            <a:r>
              <a:rPr lang="en-US" smtClean="0"/>
              <a:t>RF failure</a:t>
            </a:r>
            <a:endParaRPr lang="en-US" dirty="0" smtClean="0"/>
          </a:p>
          <a:p>
            <a:r>
              <a:rPr lang="en-US" dirty="0" smtClean="0"/>
              <a:t>40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err="1" smtClean="0"/>
              <a:t>CeC</a:t>
            </a:r>
            <a:r>
              <a:rPr lang="en-US" dirty="0" smtClean="0"/>
              <a:t> test</a:t>
            </a:r>
          </a:p>
          <a:p>
            <a:pPr lvl="1"/>
            <a:r>
              <a:rPr lang="en-US" dirty="0" err="1" smtClean="0"/>
              <a:t>Succesful</a:t>
            </a:r>
            <a:r>
              <a:rPr lang="en-US" dirty="0" smtClean="0"/>
              <a:t> ramp to store in one attempt</a:t>
            </a:r>
          </a:p>
          <a:p>
            <a:pPr lvl="1"/>
            <a:r>
              <a:rPr lang="en-US" dirty="0" smtClean="0"/>
              <a:t>Measured blue beta* at IP2, yellow unmeasured (beam dump due to PASS failure)</a:t>
            </a:r>
          </a:p>
          <a:p>
            <a:pPr lvl="1"/>
            <a:r>
              <a:rPr lang="en-US" dirty="0" smtClean="0"/>
              <a:t>Request for more time (3 hours) to finish characterizing the optics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Progress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C-AD</dc:creator>
  <cp:lastModifiedBy>C-AD</cp:lastModifiedBy>
  <cp:revision>10</cp:revision>
  <dcterms:created xsi:type="dcterms:W3CDTF">2011-06-21T15:56:47Z</dcterms:created>
  <dcterms:modified xsi:type="dcterms:W3CDTF">2011-06-21T17:22:36Z</dcterms:modified>
</cp:coreProperties>
</file>