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7" r:id="rId1"/>
  </p:sldMasterIdLst>
  <p:notesMasterIdLst>
    <p:notesMasterId r:id="rId4"/>
  </p:notesMasterIdLst>
  <p:handoutMasterIdLst>
    <p:handoutMasterId r:id="rId5"/>
  </p:handoutMasterIdLst>
  <p:sldIdLst>
    <p:sldId id="257" r:id="rId2"/>
    <p:sldId id="258" r:id="rId3"/>
  </p:sldIdLst>
  <p:sldSz cx="9144000" cy="6858000" type="screen4x3"/>
  <p:notesSz cx="6980238" cy="92360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006699"/>
    <a:srgbClr val="008080"/>
    <a:srgbClr val="00CDFF"/>
    <a:srgbClr val="0085FF"/>
    <a:srgbClr val="0066CC"/>
    <a:srgbClr val="66FF66"/>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autoAdjust="0"/>
    <p:restoredTop sz="94660" autoAdjust="0"/>
  </p:normalViewPr>
  <p:slideViewPr>
    <p:cSldViewPr>
      <p:cViewPr varScale="1">
        <p:scale>
          <a:sx n="47" d="100"/>
          <a:sy n="47" d="100"/>
        </p:scale>
        <p:origin x="-58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lmausner\Local%20Settings\Temporary%20Internet%20Files\Content.Outlook\YXWRDVSW\Integ%202011_rev1%20(5).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400" b="1" i="0" u="none" strike="noStrike" baseline="0">
                <a:solidFill>
                  <a:srgbClr val="000000"/>
                </a:solidFill>
                <a:latin typeface="Arial"/>
                <a:ea typeface="Arial"/>
                <a:cs typeface="Arial"/>
              </a:defRPr>
            </a:pPr>
            <a:r>
              <a:rPr lang="en-US"/>
              <a:t>To Date Accum. uA-hrs</a:t>
            </a:r>
          </a:p>
        </c:rich>
      </c:tx>
      <c:layout>
        <c:manualLayout>
          <c:xMode val="edge"/>
          <c:yMode val="edge"/>
          <c:x val="0.36752175208868132"/>
          <c:y val="2.8248587570621476E-2"/>
        </c:manualLayout>
      </c:layout>
      <c:spPr>
        <a:noFill/>
        <a:ln w="25400">
          <a:noFill/>
        </a:ln>
      </c:spPr>
    </c:title>
    <c:plotArea>
      <c:layout>
        <c:manualLayout>
          <c:layoutTarget val="inner"/>
          <c:xMode val="edge"/>
          <c:yMode val="edge"/>
          <c:x val="0.16849836941292923"/>
          <c:y val="0.16572535186659884"/>
          <c:w val="0.66910946694409568"/>
          <c:h val="0.68550031908456766"/>
        </c:manualLayout>
      </c:layout>
      <c:lineChart>
        <c:grouping val="standard"/>
        <c:ser>
          <c:idx val="3"/>
          <c:order val="0"/>
          <c:tx>
            <c:v>FY2007</c:v>
          </c:tx>
          <c:spPr>
            <a:ln w="12700">
              <a:solidFill>
                <a:srgbClr val="00FFFF"/>
              </a:solidFill>
              <a:prstDash val="solid"/>
            </a:ln>
          </c:spPr>
          <c:marker>
            <c:symbol val="x"/>
            <c:size val="2"/>
            <c:spPr>
              <a:noFill/>
              <a:ln>
                <a:solidFill>
                  <a:srgbClr val="00FFFF"/>
                </a:solidFill>
                <a:prstDash val="solid"/>
              </a:ln>
            </c:spPr>
          </c:marker>
          <c:val>
            <c:numRef>
              <c:f>'Chart FY05-FY11'!$I$5:$I$120</c:f>
              <c:numCache>
                <c:formatCode>0.00</c:formatCode>
                <c:ptCount val="116"/>
                <c:pt idx="0">
                  <c:v>99</c:v>
                </c:pt>
                <c:pt idx="1">
                  <c:v>545</c:v>
                </c:pt>
                <c:pt idx="2">
                  <c:v>1734</c:v>
                </c:pt>
                <c:pt idx="3">
                  <c:v>3410</c:v>
                </c:pt>
                <c:pt idx="4">
                  <c:v>5108</c:v>
                </c:pt>
                <c:pt idx="5">
                  <c:v>6836</c:v>
                </c:pt>
                <c:pt idx="6">
                  <c:v>8470</c:v>
                </c:pt>
                <c:pt idx="7">
                  <c:v>9730</c:v>
                </c:pt>
                <c:pt idx="8">
                  <c:v>10994</c:v>
                </c:pt>
                <c:pt idx="9">
                  <c:v>12565</c:v>
                </c:pt>
                <c:pt idx="10">
                  <c:v>14187</c:v>
                </c:pt>
                <c:pt idx="11">
                  <c:v>15758</c:v>
                </c:pt>
                <c:pt idx="12">
                  <c:v>17281</c:v>
                </c:pt>
                <c:pt idx="13">
                  <c:v>19243</c:v>
                </c:pt>
                <c:pt idx="14">
                  <c:v>21240</c:v>
                </c:pt>
                <c:pt idx="15">
                  <c:v>23189</c:v>
                </c:pt>
                <c:pt idx="16">
                  <c:v>25383</c:v>
                </c:pt>
                <c:pt idx="17">
                  <c:v>27692</c:v>
                </c:pt>
                <c:pt idx="18">
                  <c:v>29994</c:v>
                </c:pt>
                <c:pt idx="19">
                  <c:v>32237</c:v>
                </c:pt>
                <c:pt idx="20">
                  <c:v>34172</c:v>
                </c:pt>
                <c:pt idx="21">
                  <c:v>35505</c:v>
                </c:pt>
                <c:pt idx="22">
                  <c:v>37845</c:v>
                </c:pt>
                <c:pt idx="23">
                  <c:v>40267</c:v>
                </c:pt>
                <c:pt idx="24">
                  <c:v>42614</c:v>
                </c:pt>
                <c:pt idx="25">
                  <c:v>45178</c:v>
                </c:pt>
                <c:pt idx="26">
                  <c:v>47454</c:v>
                </c:pt>
                <c:pt idx="27">
                  <c:v>49688</c:v>
                </c:pt>
                <c:pt idx="28">
                  <c:v>51832</c:v>
                </c:pt>
                <c:pt idx="29">
                  <c:v>53875</c:v>
                </c:pt>
                <c:pt idx="30">
                  <c:v>56077</c:v>
                </c:pt>
                <c:pt idx="31">
                  <c:v>58427</c:v>
                </c:pt>
                <c:pt idx="32">
                  <c:v>60569</c:v>
                </c:pt>
                <c:pt idx="33">
                  <c:v>62729</c:v>
                </c:pt>
                <c:pt idx="34">
                  <c:v>64813</c:v>
                </c:pt>
                <c:pt idx="35">
                  <c:v>66177</c:v>
                </c:pt>
                <c:pt idx="36">
                  <c:v>68340</c:v>
                </c:pt>
                <c:pt idx="37">
                  <c:v>70426</c:v>
                </c:pt>
                <c:pt idx="38">
                  <c:v>72467</c:v>
                </c:pt>
                <c:pt idx="39">
                  <c:v>74383</c:v>
                </c:pt>
                <c:pt idx="40">
                  <c:v>76018</c:v>
                </c:pt>
                <c:pt idx="41">
                  <c:v>78106</c:v>
                </c:pt>
                <c:pt idx="42">
                  <c:v>80293</c:v>
                </c:pt>
                <c:pt idx="43">
                  <c:v>82239</c:v>
                </c:pt>
                <c:pt idx="44">
                  <c:v>84463</c:v>
                </c:pt>
                <c:pt idx="45">
                  <c:v>86681</c:v>
                </c:pt>
                <c:pt idx="46">
                  <c:v>88892</c:v>
                </c:pt>
                <c:pt idx="47">
                  <c:v>91106</c:v>
                </c:pt>
                <c:pt idx="48">
                  <c:v>92918</c:v>
                </c:pt>
                <c:pt idx="49">
                  <c:v>95124</c:v>
                </c:pt>
                <c:pt idx="50">
                  <c:v>97340</c:v>
                </c:pt>
                <c:pt idx="51">
                  <c:v>99561</c:v>
                </c:pt>
                <c:pt idx="52">
                  <c:v>101740</c:v>
                </c:pt>
                <c:pt idx="53">
                  <c:v>103852</c:v>
                </c:pt>
                <c:pt idx="54">
                  <c:v>105797</c:v>
                </c:pt>
                <c:pt idx="55">
                  <c:v>107904</c:v>
                </c:pt>
                <c:pt idx="56">
                  <c:v>109996</c:v>
                </c:pt>
                <c:pt idx="57">
                  <c:v>112097</c:v>
                </c:pt>
                <c:pt idx="58">
                  <c:v>114295</c:v>
                </c:pt>
                <c:pt idx="59">
                  <c:v>116429</c:v>
                </c:pt>
                <c:pt idx="60">
                  <c:v>118397</c:v>
                </c:pt>
                <c:pt idx="61">
                  <c:v>120567</c:v>
                </c:pt>
                <c:pt idx="62">
                  <c:v>122053.38</c:v>
                </c:pt>
                <c:pt idx="63">
                  <c:v>124149.38</c:v>
                </c:pt>
                <c:pt idx="64">
                  <c:v>126226.38</c:v>
                </c:pt>
                <c:pt idx="65">
                  <c:v>128427.38</c:v>
                </c:pt>
                <c:pt idx="66">
                  <c:v>130342.38</c:v>
                </c:pt>
                <c:pt idx="67">
                  <c:v>132204.37999999998</c:v>
                </c:pt>
                <c:pt idx="68">
                  <c:v>134339.37999999998</c:v>
                </c:pt>
                <c:pt idx="69">
                  <c:v>136528.37999999998</c:v>
                </c:pt>
                <c:pt idx="70">
                  <c:v>138667.37999999998</c:v>
                </c:pt>
                <c:pt idx="71">
                  <c:v>140760.37999999998</c:v>
                </c:pt>
                <c:pt idx="72">
                  <c:v>142861.37999999998</c:v>
                </c:pt>
                <c:pt idx="73">
                  <c:v>144985.37999999998</c:v>
                </c:pt>
                <c:pt idx="74">
                  <c:v>147090.37999999998</c:v>
                </c:pt>
                <c:pt idx="75">
                  <c:v>149219.37999999998</c:v>
                </c:pt>
                <c:pt idx="76">
                  <c:v>151382.37999999998</c:v>
                </c:pt>
                <c:pt idx="77">
                  <c:v>153538.37999999998</c:v>
                </c:pt>
                <c:pt idx="78">
                  <c:v>155668.13920000001</c:v>
                </c:pt>
                <c:pt idx="79">
                  <c:v>157780.51579999999</c:v>
                </c:pt>
                <c:pt idx="80">
                  <c:v>159799.20000000001</c:v>
                </c:pt>
                <c:pt idx="81">
                  <c:v>161716.75139999998</c:v>
                </c:pt>
                <c:pt idx="82">
                  <c:v>163779.75139999998</c:v>
                </c:pt>
                <c:pt idx="83">
                  <c:v>165884.75139999998</c:v>
                </c:pt>
                <c:pt idx="84">
                  <c:v>167923.75139999998</c:v>
                </c:pt>
                <c:pt idx="85">
                  <c:v>169218.75139999998</c:v>
                </c:pt>
                <c:pt idx="86">
                  <c:v>171230.75139999998</c:v>
                </c:pt>
                <c:pt idx="87">
                  <c:v>173169.75139999998</c:v>
                </c:pt>
                <c:pt idx="88">
                  <c:v>175213.75139999998</c:v>
                </c:pt>
                <c:pt idx="89">
                  <c:v>177160.75139999998</c:v>
                </c:pt>
                <c:pt idx="90">
                  <c:v>179144.75139999998</c:v>
                </c:pt>
                <c:pt idx="91">
                  <c:v>181273.75139999998</c:v>
                </c:pt>
                <c:pt idx="92">
                  <c:v>183356.75139999998</c:v>
                </c:pt>
                <c:pt idx="93">
                  <c:v>184907.75139999998</c:v>
                </c:pt>
                <c:pt idx="94">
                  <c:v>187019.75139999998</c:v>
                </c:pt>
                <c:pt idx="95">
                  <c:v>188539.75139999998</c:v>
                </c:pt>
                <c:pt idx="96">
                  <c:v>190653.75139999998</c:v>
                </c:pt>
                <c:pt idx="97">
                  <c:v>191761.75139999998</c:v>
                </c:pt>
                <c:pt idx="98">
                  <c:v>193881.75139999998</c:v>
                </c:pt>
                <c:pt idx="99">
                  <c:v>195891.75139999998</c:v>
                </c:pt>
                <c:pt idx="100">
                  <c:v>198041.75139999998</c:v>
                </c:pt>
                <c:pt idx="101">
                  <c:v>200228.75139999998</c:v>
                </c:pt>
                <c:pt idx="102">
                  <c:v>201770.75139999998</c:v>
                </c:pt>
                <c:pt idx="103">
                  <c:v>203460.75139999998</c:v>
                </c:pt>
                <c:pt idx="104">
                  <c:v>205400.75139999998</c:v>
                </c:pt>
                <c:pt idx="105">
                  <c:v>207336.75139999998</c:v>
                </c:pt>
                <c:pt idx="106">
                  <c:v>209310.75139999998</c:v>
                </c:pt>
                <c:pt idx="107">
                  <c:v>211173.75139999998</c:v>
                </c:pt>
                <c:pt idx="108">
                  <c:v>212993.75139999998</c:v>
                </c:pt>
                <c:pt idx="109">
                  <c:v>214808.75139999998</c:v>
                </c:pt>
                <c:pt idx="110">
                  <c:v>216571.75139999998</c:v>
                </c:pt>
                <c:pt idx="111">
                  <c:v>218218.75139999998</c:v>
                </c:pt>
                <c:pt idx="112">
                  <c:v>219759.75139999998</c:v>
                </c:pt>
                <c:pt idx="113">
                  <c:v>220953.75139999998</c:v>
                </c:pt>
                <c:pt idx="114">
                  <c:v>221562.75139999998</c:v>
                </c:pt>
                <c:pt idx="115">
                  <c:v>222013.75139999998</c:v>
                </c:pt>
              </c:numCache>
            </c:numRef>
          </c:val>
        </c:ser>
        <c:ser>
          <c:idx val="5"/>
          <c:order val="1"/>
          <c:tx>
            <c:v>FY2008</c:v>
          </c:tx>
          <c:spPr>
            <a:ln w="12700">
              <a:solidFill>
                <a:srgbClr val="800000"/>
              </a:solidFill>
              <a:prstDash val="solid"/>
            </a:ln>
          </c:spPr>
          <c:marker>
            <c:symbol val="circle"/>
            <c:size val="2"/>
            <c:spPr>
              <a:solidFill>
                <a:srgbClr val="800000"/>
              </a:solidFill>
              <a:ln>
                <a:solidFill>
                  <a:srgbClr val="800000"/>
                </a:solidFill>
                <a:prstDash val="solid"/>
              </a:ln>
            </c:spPr>
          </c:marker>
          <c:val>
            <c:numRef>
              <c:f>'Chart FY05-FY11'!$K$5:$K$190</c:f>
              <c:numCache>
                <c:formatCode>0.00</c:formatCode>
                <c:ptCount val="186"/>
                <c:pt idx="0">
                  <c:v>458</c:v>
                </c:pt>
                <c:pt idx="1">
                  <c:v>1246</c:v>
                </c:pt>
                <c:pt idx="2">
                  <c:v>2346</c:v>
                </c:pt>
                <c:pt idx="3">
                  <c:v>3646</c:v>
                </c:pt>
                <c:pt idx="4">
                  <c:v>4953.67</c:v>
                </c:pt>
                <c:pt idx="5">
                  <c:v>6629.89</c:v>
                </c:pt>
                <c:pt idx="6">
                  <c:v>8861.2100000000009</c:v>
                </c:pt>
                <c:pt idx="7">
                  <c:v>10897.79</c:v>
                </c:pt>
                <c:pt idx="8">
                  <c:v>13048.12</c:v>
                </c:pt>
                <c:pt idx="9">
                  <c:v>15136.57</c:v>
                </c:pt>
                <c:pt idx="10">
                  <c:v>16961.12</c:v>
                </c:pt>
                <c:pt idx="11">
                  <c:v>19101.12</c:v>
                </c:pt>
                <c:pt idx="12">
                  <c:v>21026.12</c:v>
                </c:pt>
                <c:pt idx="13">
                  <c:v>23093.119999999992</c:v>
                </c:pt>
                <c:pt idx="14">
                  <c:v>25281.119999999992</c:v>
                </c:pt>
                <c:pt idx="15">
                  <c:v>27585.119999999992</c:v>
                </c:pt>
                <c:pt idx="16">
                  <c:v>29889.119999999992</c:v>
                </c:pt>
                <c:pt idx="17">
                  <c:v>32181.119999999992</c:v>
                </c:pt>
                <c:pt idx="18">
                  <c:v>34483.120000000003</c:v>
                </c:pt>
                <c:pt idx="19">
                  <c:v>36486.120000000003</c:v>
                </c:pt>
                <c:pt idx="20">
                  <c:v>38795.32</c:v>
                </c:pt>
                <c:pt idx="21">
                  <c:v>41081.22</c:v>
                </c:pt>
                <c:pt idx="22">
                  <c:v>43305.02</c:v>
                </c:pt>
                <c:pt idx="23">
                  <c:v>45530.82</c:v>
                </c:pt>
                <c:pt idx="24">
                  <c:v>47778.683199999999</c:v>
                </c:pt>
                <c:pt idx="25">
                  <c:v>50031.627099999998</c:v>
                </c:pt>
                <c:pt idx="26">
                  <c:v>52300.126500000006</c:v>
                </c:pt>
                <c:pt idx="27">
                  <c:v>54537.882900000011</c:v>
                </c:pt>
                <c:pt idx="28">
                  <c:v>56789.653399999996</c:v>
                </c:pt>
                <c:pt idx="29">
                  <c:v>59004.097200000004</c:v>
                </c:pt>
                <c:pt idx="30">
                  <c:v>61232.113099999995</c:v>
                </c:pt>
                <c:pt idx="31">
                  <c:v>63362.110700000005</c:v>
                </c:pt>
                <c:pt idx="32">
                  <c:v>65591.891200000013</c:v>
                </c:pt>
                <c:pt idx="33">
                  <c:v>67414.415899999993</c:v>
                </c:pt>
                <c:pt idx="34">
                  <c:v>69587.995700000014</c:v>
                </c:pt>
                <c:pt idx="35">
                  <c:v>71866.364400000006</c:v>
                </c:pt>
                <c:pt idx="36">
                  <c:v>74124.59090000001</c:v>
                </c:pt>
                <c:pt idx="37">
                  <c:v>76367.434700000013</c:v>
                </c:pt>
                <c:pt idx="38">
                  <c:v>78345.124700000029</c:v>
                </c:pt>
                <c:pt idx="39">
                  <c:v>80351.124700000029</c:v>
                </c:pt>
                <c:pt idx="40">
                  <c:v>82397.124700000029</c:v>
                </c:pt>
                <c:pt idx="41">
                  <c:v>84446.124700000029</c:v>
                </c:pt>
                <c:pt idx="42">
                  <c:v>86182.124700000029</c:v>
                </c:pt>
                <c:pt idx="43">
                  <c:v>87426.124700000029</c:v>
                </c:pt>
                <c:pt idx="44">
                  <c:v>88655.124700000029</c:v>
                </c:pt>
                <c:pt idx="45">
                  <c:v>89840.124700000029</c:v>
                </c:pt>
                <c:pt idx="46">
                  <c:v>89861.124700000029</c:v>
                </c:pt>
                <c:pt idx="47">
                  <c:v>89861.124700000029</c:v>
                </c:pt>
                <c:pt idx="48">
                  <c:v>90405.124700000029</c:v>
                </c:pt>
                <c:pt idx="49">
                  <c:v>91902.124700000029</c:v>
                </c:pt>
                <c:pt idx="50">
                  <c:v>93661.124700000029</c:v>
                </c:pt>
                <c:pt idx="51">
                  <c:v>95296.124700000029</c:v>
                </c:pt>
                <c:pt idx="52">
                  <c:v>96091.124700000029</c:v>
                </c:pt>
                <c:pt idx="53">
                  <c:v>97704.124700000029</c:v>
                </c:pt>
                <c:pt idx="54">
                  <c:v>99657.124700000029</c:v>
                </c:pt>
                <c:pt idx="55">
                  <c:v>101635.12470000003</c:v>
                </c:pt>
                <c:pt idx="56">
                  <c:v>103609.12470000003</c:v>
                </c:pt>
                <c:pt idx="57">
                  <c:v>105546.12470000003</c:v>
                </c:pt>
                <c:pt idx="58">
                  <c:v>107481.12470000003</c:v>
                </c:pt>
                <c:pt idx="59">
                  <c:v>109268.12470000003</c:v>
                </c:pt>
                <c:pt idx="60">
                  <c:v>110856.12470000003</c:v>
                </c:pt>
                <c:pt idx="61">
                  <c:v>112721.12470000003</c:v>
                </c:pt>
                <c:pt idx="62">
                  <c:v>114556.12470000003</c:v>
                </c:pt>
                <c:pt idx="63">
                  <c:v>116314.12470000003</c:v>
                </c:pt>
                <c:pt idx="64">
                  <c:v>118239.12470000003</c:v>
                </c:pt>
                <c:pt idx="65">
                  <c:v>120143.12470000003</c:v>
                </c:pt>
                <c:pt idx="66">
                  <c:v>121956.12470000003</c:v>
                </c:pt>
                <c:pt idx="67">
                  <c:v>123779.12470000003</c:v>
                </c:pt>
                <c:pt idx="68">
                  <c:v>125616.12470000003</c:v>
                </c:pt>
                <c:pt idx="69">
                  <c:v>127265.12470000003</c:v>
                </c:pt>
                <c:pt idx="70">
                  <c:v>129063.12470000003</c:v>
                </c:pt>
                <c:pt idx="71">
                  <c:v>130901.12470000003</c:v>
                </c:pt>
                <c:pt idx="72">
                  <c:v>132801.12469999999</c:v>
                </c:pt>
                <c:pt idx="73">
                  <c:v>134627.12469999999</c:v>
                </c:pt>
                <c:pt idx="74">
                  <c:v>136160.12469999999</c:v>
                </c:pt>
                <c:pt idx="75">
                  <c:v>137133.12469999999</c:v>
                </c:pt>
                <c:pt idx="76">
                  <c:v>138976.12469999999</c:v>
                </c:pt>
                <c:pt idx="77">
                  <c:v>140811.12469999999</c:v>
                </c:pt>
                <c:pt idx="78">
                  <c:v>142539.12469999999</c:v>
                </c:pt>
                <c:pt idx="79">
                  <c:v>144264.12469999999</c:v>
                </c:pt>
                <c:pt idx="80">
                  <c:v>146104.12469999999</c:v>
                </c:pt>
                <c:pt idx="81">
                  <c:v>147921.12469999999</c:v>
                </c:pt>
                <c:pt idx="82">
                  <c:v>149778.12469999999</c:v>
                </c:pt>
                <c:pt idx="83">
                  <c:v>151686.98669999998</c:v>
                </c:pt>
                <c:pt idx="84">
                  <c:v>153543.62270000001</c:v>
                </c:pt>
                <c:pt idx="85">
                  <c:v>155482.09370000003</c:v>
                </c:pt>
                <c:pt idx="86">
                  <c:v>157398.9327</c:v>
                </c:pt>
                <c:pt idx="87">
                  <c:v>159324.5607</c:v>
                </c:pt>
                <c:pt idx="88">
                  <c:v>161056.09770000001</c:v>
                </c:pt>
                <c:pt idx="89">
                  <c:v>162945.09770000001</c:v>
                </c:pt>
                <c:pt idx="90">
                  <c:v>164872.09770000001</c:v>
                </c:pt>
                <c:pt idx="91">
                  <c:v>166798.09770000001</c:v>
                </c:pt>
                <c:pt idx="92">
                  <c:v>168696.09770000001</c:v>
                </c:pt>
                <c:pt idx="93">
                  <c:v>170605.09770000001</c:v>
                </c:pt>
                <c:pt idx="94">
                  <c:v>172525.09770000001</c:v>
                </c:pt>
                <c:pt idx="95">
                  <c:v>174277.09770000001</c:v>
                </c:pt>
                <c:pt idx="96">
                  <c:v>174669.09770000001</c:v>
                </c:pt>
                <c:pt idx="97">
                  <c:v>175746.09770000001</c:v>
                </c:pt>
                <c:pt idx="98">
                  <c:v>177663.42369999998</c:v>
                </c:pt>
                <c:pt idx="99">
                  <c:v>179545.15970000002</c:v>
                </c:pt>
                <c:pt idx="100">
                  <c:v>181391.6257</c:v>
                </c:pt>
                <c:pt idx="101">
                  <c:v>183206.6257</c:v>
                </c:pt>
                <c:pt idx="102">
                  <c:v>185037.6257</c:v>
                </c:pt>
                <c:pt idx="103">
                  <c:v>187118.6257</c:v>
                </c:pt>
                <c:pt idx="104">
                  <c:v>189077.6257</c:v>
                </c:pt>
                <c:pt idx="105">
                  <c:v>191268.6257</c:v>
                </c:pt>
                <c:pt idx="106">
                  <c:v>193461.6257</c:v>
                </c:pt>
                <c:pt idx="107">
                  <c:v>195647.6257</c:v>
                </c:pt>
                <c:pt idx="108">
                  <c:v>197837.6257</c:v>
                </c:pt>
                <c:pt idx="109">
                  <c:v>199889.6257</c:v>
                </c:pt>
                <c:pt idx="110">
                  <c:v>202081.6257</c:v>
                </c:pt>
                <c:pt idx="111">
                  <c:v>204270.6257</c:v>
                </c:pt>
                <c:pt idx="112">
                  <c:v>205743.6257</c:v>
                </c:pt>
                <c:pt idx="113">
                  <c:v>205743.6257</c:v>
                </c:pt>
                <c:pt idx="114">
                  <c:v>205743.6257</c:v>
                </c:pt>
                <c:pt idx="115">
                  <c:v>207035.6257</c:v>
                </c:pt>
                <c:pt idx="116">
                  <c:v>207602.6257</c:v>
                </c:pt>
                <c:pt idx="117">
                  <c:v>208676.6257</c:v>
                </c:pt>
                <c:pt idx="118">
                  <c:v>210758.6257</c:v>
                </c:pt>
                <c:pt idx="119">
                  <c:v>212879.6257</c:v>
                </c:pt>
                <c:pt idx="120">
                  <c:v>214903.6257</c:v>
                </c:pt>
                <c:pt idx="121">
                  <c:v>216821.6257</c:v>
                </c:pt>
                <c:pt idx="122">
                  <c:v>218654.6257</c:v>
                </c:pt>
                <c:pt idx="123">
                  <c:v>220554.6257</c:v>
                </c:pt>
                <c:pt idx="124">
                  <c:v>222438.22870000001</c:v>
                </c:pt>
                <c:pt idx="125">
                  <c:v>224282.62469999999</c:v>
                </c:pt>
                <c:pt idx="126">
                  <c:v>224974.62469999999</c:v>
                </c:pt>
                <c:pt idx="127">
                  <c:v>224974.62469999999</c:v>
                </c:pt>
                <c:pt idx="128">
                  <c:v>224974.62469999999</c:v>
                </c:pt>
                <c:pt idx="129">
                  <c:v>226034.62469999999</c:v>
                </c:pt>
                <c:pt idx="130">
                  <c:v>228159.62469999999</c:v>
                </c:pt>
                <c:pt idx="131">
                  <c:v>230199.62469999999</c:v>
                </c:pt>
                <c:pt idx="132">
                  <c:v>232329.62469999999</c:v>
                </c:pt>
                <c:pt idx="133">
                  <c:v>234461.62469999999</c:v>
                </c:pt>
                <c:pt idx="134">
                  <c:v>236575.62469999999</c:v>
                </c:pt>
                <c:pt idx="135">
                  <c:v>238696.62469999999</c:v>
                </c:pt>
                <c:pt idx="136">
                  <c:v>240741.62469999999</c:v>
                </c:pt>
                <c:pt idx="137">
                  <c:v>242821.62469999999</c:v>
                </c:pt>
                <c:pt idx="138">
                  <c:v>244929.62469999999</c:v>
                </c:pt>
                <c:pt idx="139">
                  <c:v>247039.62469999999</c:v>
                </c:pt>
                <c:pt idx="140">
                  <c:v>249124.62469999999</c:v>
                </c:pt>
                <c:pt idx="141">
                  <c:v>251227.62469999999</c:v>
                </c:pt>
                <c:pt idx="142">
                  <c:v>253200.62469999999</c:v>
                </c:pt>
                <c:pt idx="143">
                  <c:v>254627.62469999999</c:v>
                </c:pt>
                <c:pt idx="144">
                  <c:v>256523.62469999999</c:v>
                </c:pt>
                <c:pt idx="145">
                  <c:v>258374.62469999999</c:v>
                </c:pt>
                <c:pt idx="146">
                  <c:v>260369.62469999999</c:v>
                </c:pt>
                <c:pt idx="147">
                  <c:v>262531.62470000004</c:v>
                </c:pt>
                <c:pt idx="148">
                  <c:v>264792.62470000004</c:v>
                </c:pt>
                <c:pt idx="149">
                  <c:v>266992.62470000004</c:v>
                </c:pt>
                <c:pt idx="150">
                  <c:v>268680.62470000004</c:v>
                </c:pt>
                <c:pt idx="151">
                  <c:v>270882.62470000004</c:v>
                </c:pt>
                <c:pt idx="152">
                  <c:v>273112.62470000004</c:v>
                </c:pt>
                <c:pt idx="153">
                  <c:v>275304.62470000004</c:v>
                </c:pt>
                <c:pt idx="154">
                  <c:v>277481.62470000004</c:v>
                </c:pt>
                <c:pt idx="155">
                  <c:v>279701.62470000004</c:v>
                </c:pt>
                <c:pt idx="156">
                  <c:v>281849.62470000004</c:v>
                </c:pt>
                <c:pt idx="157">
                  <c:v>283967.62470000004</c:v>
                </c:pt>
                <c:pt idx="158">
                  <c:v>286092.62470000004</c:v>
                </c:pt>
                <c:pt idx="159">
                  <c:v>287721.62470000004</c:v>
                </c:pt>
                <c:pt idx="160">
                  <c:v>289814.62470000004</c:v>
                </c:pt>
                <c:pt idx="161">
                  <c:v>291951.94570000004</c:v>
                </c:pt>
                <c:pt idx="162">
                  <c:v>294052.01970000006</c:v>
                </c:pt>
                <c:pt idx="163">
                  <c:v>296216.59970000002</c:v>
                </c:pt>
                <c:pt idx="164">
                  <c:v>298235.48770000006</c:v>
                </c:pt>
                <c:pt idx="165">
                  <c:v>299985.97070000006</c:v>
                </c:pt>
                <c:pt idx="166">
                  <c:v>302185.84570000001</c:v>
                </c:pt>
                <c:pt idx="167">
                  <c:v>304387.84570000001</c:v>
                </c:pt>
                <c:pt idx="168">
                  <c:v>306363.84570000001</c:v>
                </c:pt>
                <c:pt idx="169">
                  <c:v>308538.84570000001</c:v>
                </c:pt>
                <c:pt idx="170">
                  <c:v>310711.84570000001</c:v>
                </c:pt>
                <c:pt idx="171">
                  <c:v>312873.84570000001</c:v>
                </c:pt>
                <c:pt idx="172">
                  <c:v>315033.1827</c:v>
                </c:pt>
                <c:pt idx="173">
                  <c:v>317186.56570000004</c:v>
                </c:pt>
                <c:pt idx="174">
                  <c:v>319364.00570000004</c:v>
                </c:pt>
                <c:pt idx="175">
                  <c:v>321520.69570000004</c:v>
                </c:pt>
                <c:pt idx="176">
                  <c:v>322972.53570000007</c:v>
                </c:pt>
                <c:pt idx="177">
                  <c:v>322972.55570000003</c:v>
                </c:pt>
                <c:pt idx="178">
                  <c:v>322972.56570000004</c:v>
                </c:pt>
                <c:pt idx="179">
                  <c:v>322972.58570000005</c:v>
                </c:pt>
                <c:pt idx="180">
                  <c:v>323868.76570000005</c:v>
                </c:pt>
                <c:pt idx="181">
                  <c:v>325866.79570000008</c:v>
                </c:pt>
                <c:pt idx="182">
                  <c:v>327901.03970000008</c:v>
                </c:pt>
                <c:pt idx="183">
                  <c:v>329823.66769999999</c:v>
                </c:pt>
                <c:pt idx="184">
                  <c:v>331851.87370000005</c:v>
                </c:pt>
                <c:pt idx="185">
                  <c:v>333821.33170000004</c:v>
                </c:pt>
              </c:numCache>
            </c:numRef>
          </c:val>
        </c:ser>
        <c:ser>
          <c:idx val="0"/>
          <c:order val="2"/>
          <c:tx>
            <c:v>FY2009</c:v>
          </c:tx>
          <c:spPr>
            <a:ln w="12700">
              <a:solidFill>
                <a:srgbClr val="000080"/>
              </a:solidFill>
              <a:prstDash val="solid"/>
            </a:ln>
          </c:spPr>
          <c:marker>
            <c:symbol val="diamond"/>
            <c:size val="2"/>
            <c:spPr>
              <a:solidFill>
                <a:srgbClr val="000080"/>
              </a:solidFill>
              <a:ln>
                <a:solidFill>
                  <a:srgbClr val="000080"/>
                </a:solidFill>
                <a:prstDash val="solid"/>
              </a:ln>
            </c:spPr>
          </c:marker>
          <c:val>
            <c:numRef>
              <c:f>'Chart FY05-FY11'!$M$5:$M$180</c:f>
              <c:numCache>
                <c:formatCode>0.00</c:formatCode>
                <c:ptCount val="176"/>
                <c:pt idx="0">
                  <c:v>365</c:v>
                </c:pt>
                <c:pt idx="1">
                  <c:v>685</c:v>
                </c:pt>
                <c:pt idx="2">
                  <c:v>1060</c:v>
                </c:pt>
                <c:pt idx="3">
                  <c:v>2360</c:v>
                </c:pt>
                <c:pt idx="4">
                  <c:v>3560</c:v>
                </c:pt>
                <c:pt idx="5">
                  <c:v>4860</c:v>
                </c:pt>
                <c:pt idx="6">
                  <c:v>6260</c:v>
                </c:pt>
                <c:pt idx="7">
                  <c:v>7820</c:v>
                </c:pt>
                <c:pt idx="8">
                  <c:v>9380</c:v>
                </c:pt>
                <c:pt idx="9">
                  <c:v>11210</c:v>
                </c:pt>
                <c:pt idx="10">
                  <c:v>12990</c:v>
                </c:pt>
                <c:pt idx="11">
                  <c:v>14430</c:v>
                </c:pt>
                <c:pt idx="12">
                  <c:v>15870</c:v>
                </c:pt>
                <c:pt idx="13">
                  <c:v>17640</c:v>
                </c:pt>
                <c:pt idx="14">
                  <c:v>19410</c:v>
                </c:pt>
                <c:pt idx="15">
                  <c:v>21040</c:v>
                </c:pt>
                <c:pt idx="16">
                  <c:v>22667</c:v>
                </c:pt>
                <c:pt idx="17">
                  <c:v>24307</c:v>
                </c:pt>
                <c:pt idx="18">
                  <c:v>25977</c:v>
                </c:pt>
                <c:pt idx="19">
                  <c:v>27617</c:v>
                </c:pt>
                <c:pt idx="20">
                  <c:v>29224</c:v>
                </c:pt>
                <c:pt idx="21">
                  <c:v>30748.048999999999</c:v>
                </c:pt>
                <c:pt idx="22">
                  <c:v>31791.652399999995</c:v>
                </c:pt>
                <c:pt idx="23">
                  <c:v>33253.245399999993</c:v>
                </c:pt>
                <c:pt idx="24">
                  <c:v>33957.393199999999</c:v>
                </c:pt>
                <c:pt idx="25">
                  <c:v>34701.0432</c:v>
                </c:pt>
                <c:pt idx="26">
                  <c:v>35958.932700000005</c:v>
                </c:pt>
                <c:pt idx="27">
                  <c:v>37594.261599999998</c:v>
                </c:pt>
                <c:pt idx="28">
                  <c:v>39183.073000000004</c:v>
                </c:pt>
                <c:pt idx="29">
                  <c:v>40585.261599999998</c:v>
                </c:pt>
                <c:pt idx="30">
                  <c:v>42135.261599999998</c:v>
                </c:pt>
                <c:pt idx="31">
                  <c:v>43715.261599999998</c:v>
                </c:pt>
                <c:pt idx="32">
                  <c:v>45295.261599999998</c:v>
                </c:pt>
                <c:pt idx="33">
                  <c:v>46875.261599999998</c:v>
                </c:pt>
                <c:pt idx="34">
                  <c:v>48467.551600000006</c:v>
                </c:pt>
                <c:pt idx="35">
                  <c:v>49993.631600000001</c:v>
                </c:pt>
                <c:pt idx="36">
                  <c:v>51557.574600000007</c:v>
                </c:pt>
                <c:pt idx="37">
                  <c:v>52766.689000000006</c:v>
                </c:pt>
                <c:pt idx="38">
                  <c:v>54373.189300000005</c:v>
                </c:pt>
                <c:pt idx="39">
                  <c:v>56030.189300000005</c:v>
                </c:pt>
                <c:pt idx="40">
                  <c:v>57648.189300000005</c:v>
                </c:pt>
                <c:pt idx="41">
                  <c:v>59253.189300000005</c:v>
                </c:pt>
                <c:pt idx="42">
                  <c:v>60580.795899999997</c:v>
                </c:pt>
                <c:pt idx="43">
                  <c:v>62212.595099999999</c:v>
                </c:pt>
                <c:pt idx="44">
                  <c:v>63847.368400000007</c:v>
                </c:pt>
                <c:pt idx="45">
                  <c:v>65491.765800000001</c:v>
                </c:pt>
                <c:pt idx="46">
                  <c:v>66944.100000000006</c:v>
                </c:pt>
                <c:pt idx="47">
                  <c:v>68584.835599999991</c:v>
                </c:pt>
                <c:pt idx="48">
                  <c:v>70282.046899999987</c:v>
                </c:pt>
                <c:pt idx="49">
                  <c:v>71875.175500000027</c:v>
                </c:pt>
                <c:pt idx="50">
                  <c:v>73083.040799999988</c:v>
                </c:pt>
                <c:pt idx="51">
                  <c:v>74656.082399999999</c:v>
                </c:pt>
                <c:pt idx="52">
                  <c:v>76296.016699999978</c:v>
                </c:pt>
                <c:pt idx="53">
                  <c:v>77926.365900000004</c:v>
                </c:pt>
                <c:pt idx="54">
                  <c:v>79484.812199999986</c:v>
                </c:pt>
                <c:pt idx="55">
                  <c:v>81136.051399999997</c:v>
                </c:pt>
                <c:pt idx="56">
                  <c:v>82791.891399999993</c:v>
                </c:pt>
                <c:pt idx="57">
                  <c:v>84378.369299999991</c:v>
                </c:pt>
                <c:pt idx="58">
                  <c:v>85798.45</c:v>
                </c:pt>
                <c:pt idx="59">
                  <c:v>87493.562099999981</c:v>
                </c:pt>
                <c:pt idx="60">
                  <c:v>89142.633199999997</c:v>
                </c:pt>
                <c:pt idx="61">
                  <c:v>90798.631899999993</c:v>
                </c:pt>
                <c:pt idx="62">
                  <c:v>92460.221600000004</c:v>
                </c:pt>
                <c:pt idx="63">
                  <c:v>94006.189300000013</c:v>
                </c:pt>
                <c:pt idx="64">
                  <c:v>95270.524000000005</c:v>
                </c:pt>
                <c:pt idx="65">
                  <c:v>96906.189300000013</c:v>
                </c:pt>
                <c:pt idx="66">
                  <c:v>98512.189300000013</c:v>
                </c:pt>
                <c:pt idx="67">
                  <c:v>99966.189300000013</c:v>
                </c:pt>
                <c:pt idx="68">
                  <c:v>101664.18930000001</c:v>
                </c:pt>
                <c:pt idx="69">
                  <c:v>103268.67030000001</c:v>
                </c:pt>
                <c:pt idx="70">
                  <c:v>104934.40629999999</c:v>
                </c:pt>
                <c:pt idx="71">
                  <c:v>106568.18930000001</c:v>
                </c:pt>
                <c:pt idx="72">
                  <c:v>108253.7743</c:v>
                </c:pt>
                <c:pt idx="73">
                  <c:v>109913.3523</c:v>
                </c:pt>
                <c:pt idx="74">
                  <c:v>111622.8033</c:v>
                </c:pt>
                <c:pt idx="75">
                  <c:v>113310.73329999998</c:v>
                </c:pt>
                <c:pt idx="76">
                  <c:v>114997.18930000001</c:v>
                </c:pt>
                <c:pt idx="77">
                  <c:v>116701.60829999999</c:v>
                </c:pt>
                <c:pt idx="78">
                  <c:v>118142.85530000001</c:v>
                </c:pt>
                <c:pt idx="79">
                  <c:v>119822.0233</c:v>
                </c:pt>
                <c:pt idx="80">
                  <c:v>121486.0233</c:v>
                </c:pt>
                <c:pt idx="81">
                  <c:v>123159.0233</c:v>
                </c:pt>
                <c:pt idx="82">
                  <c:v>124825.0233</c:v>
                </c:pt>
                <c:pt idx="83">
                  <c:v>126537.3383</c:v>
                </c:pt>
                <c:pt idx="84">
                  <c:v>128234.3443</c:v>
                </c:pt>
                <c:pt idx="85">
                  <c:v>129951.5613</c:v>
                </c:pt>
                <c:pt idx="86">
                  <c:v>131644.75329999998</c:v>
                </c:pt>
                <c:pt idx="87">
                  <c:v>133330.00329999998</c:v>
                </c:pt>
                <c:pt idx="88">
                  <c:v>135045.07268773671</c:v>
                </c:pt>
                <c:pt idx="89">
                  <c:v>136646.99513669912</c:v>
                </c:pt>
                <c:pt idx="90">
                  <c:v>138361.99513669912</c:v>
                </c:pt>
                <c:pt idx="91">
                  <c:v>140073.10313669912</c:v>
                </c:pt>
                <c:pt idx="92">
                  <c:v>141436.28913669911</c:v>
                </c:pt>
                <c:pt idx="93">
                  <c:v>143159.69313669912</c:v>
                </c:pt>
                <c:pt idx="94">
                  <c:v>144881.69313669912</c:v>
                </c:pt>
                <c:pt idx="95">
                  <c:v>146585.69313669912</c:v>
                </c:pt>
                <c:pt idx="96">
                  <c:v>148295.69313669912</c:v>
                </c:pt>
                <c:pt idx="97">
                  <c:v>150007.69313669912</c:v>
                </c:pt>
                <c:pt idx="98">
                  <c:v>151571.69313669912</c:v>
                </c:pt>
                <c:pt idx="99">
                  <c:v>153315.69313669912</c:v>
                </c:pt>
                <c:pt idx="100">
                  <c:v>155082.69313669912</c:v>
                </c:pt>
                <c:pt idx="101">
                  <c:v>156827.04713669911</c:v>
                </c:pt>
                <c:pt idx="102">
                  <c:v>158535.3801366991</c:v>
                </c:pt>
                <c:pt idx="103">
                  <c:v>160208.0861366991</c:v>
                </c:pt>
                <c:pt idx="104">
                  <c:v>161868.94113669908</c:v>
                </c:pt>
                <c:pt idx="105">
                  <c:v>163656.56113669908</c:v>
                </c:pt>
                <c:pt idx="106">
                  <c:v>165243.70813669913</c:v>
                </c:pt>
                <c:pt idx="107">
                  <c:v>166994.70813669913</c:v>
                </c:pt>
                <c:pt idx="108">
                  <c:v>168775.89413669909</c:v>
                </c:pt>
                <c:pt idx="109">
                  <c:v>170624.29013669913</c:v>
                </c:pt>
                <c:pt idx="110">
                  <c:v>172403.61813669914</c:v>
                </c:pt>
                <c:pt idx="111">
                  <c:v>174041.17513669914</c:v>
                </c:pt>
                <c:pt idx="112">
                  <c:v>175757.71513669915</c:v>
                </c:pt>
                <c:pt idx="113">
                  <c:v>177417.97813669912</c:v>
                </c:pt>
                <c:pt idx="114">
                  <c:v>179224.68713669913</c:v>
                </c:pt>
                <c:pt idx="115">
                  <c:v>181057.8441366991</c:v>
                </c:pt>
                <c:pt idx="116">
                  <c:v>182432.21413669913</c:v>
                </c:pt>
                <c:pt idx="117">
                  <c:v>184231.70213669914</c:v>
                </c:pt>
                <c:pt idx="118">
                  <c:v>185628.92913669909</c:v>
                </c:pt>
                <c:pt idx="119">
                  <c:v>187187.44013669912</c:v>
                </c:pt>
                <c:pt idx="120">
                  <c:v>188982.8251366991</c:v>
                </c:pt>
                <c:pt idx="121">
                  <c:v>190778.42913669909</c:v>
                </c:pt>
                <c:pt idx="122">
                  <c:v>192604.9691366991</c:v>
                </c:pt>
                <c:pt idx="123">
                  <c:v>193920.50813669912</c:v>
                </c:pt>
                <c:pt idx="124">
                  <c:v>195707.8991366991</c:v>
                </c:pt>
                <c:pt idx="125">
                  <c:v>197532.68713669913</c:v>
                </c:pt>
                <c:pt idx="126">
                  <c:v>199374.00413669911</c:v>
                </c:pt>
                <c:pt idx="127">
                  <c:v>201111.89213669911</c:v>
                </c:pt>
                <c:pt idx="128">
                  <c:v>202912.75113669911</c:v>
                </c:pt>
                <c:pt idx="129">
                  <c:v>204778.19213669913</c:v>
                </c:pt>
                <c:pt idx="130">
                  <c:v>206606.35313669909</c:v>
                </c:pt>
                <c:pt idx="131">
                  <c:v>208424.73413669912</c:v>
                </c:pt>
                <c:pt idx="132">
                  <c:v>210255.8551366991</c:v>
                </c:pt>
                <c:pt idx="133">
                  <c:v>211661.8551366991</c:v>
                </c:pt>
                <c:pt idx="134">
                  <c:v>213527.3091366991</c:v>
                </c:pt>
                <c:pt idx="135">
                  <c:v>215316.45713669911</c:v>
                </c:pt>
                <c:pt idx="136">
                  <c:v>217110.34313669911</c:v>
                </c:pt>
                <c:pt idx="137">
                  <c:v>218858.80213669912</c:v>
                </c:pt>
                <c:pt idx="138">
                  <c:v>220616.80213669912</c:v>
                </c:pt>
                <c:pt idx="139">
                  <c:v>222090.80213669912</c:v>
                </c:pt>
                <c:pt idx="140">
                  <c:v>224069.80213669912</c:v>
                </c:pt>
                <c:pt idx="141">
                  <c:v>225896.80213669912</c:v>
                </c:pt>
                <c:pt idx="142">
                  <c:v>227679.30713669912</c:v>
                </c:pt>
                <c:pt idx="143">
                  <c:v>229476.05213669912</c:v>
                </c:pt>
                <c:pt idx="144">
                  <c:v>231312.71313669911</c:v>
                </c:pt>
                <c:pt idx="145">
                  <c:v>232907.8961366991</c:v>
                </c:pt>
                <c:pt idx="146">
                  <c:v>234749.65013669909</c:v>
                </c:pt>
                <c:pt idx="147">
                  <c:v>236628.55413669909</c:v>
                </c:pt>
                <c:pt idx="148">
                  <c:v>238383.81713669913</c:v>
                </c:pt>
                <c:pt idx="149">
                  <c:v>239958.81713669913</c:v>
                </c:pt>
                <c:pt idx="150">
                  <c:v>241847.81713669913</c:v>
                </c:pt>
                <c:pt idx="151">
                  <c:v>243736.81713669913</c:v>
                </c:pt>
                <c:pt idx="152">
                  <c:v>245544.81713669913</c:v>
                </c:pt>
                <c:pt idx="153">
                  <c:v>247411.81713669913</c:v>
                </c:pt>
                <c:pt idx="154">
                  <c:v>249206.81713669913</c:v>
                </c:pt>
                <c:pt idx="155">
                  <c:v>250946.81713669913</c:v>
                </c:pt>
                <c:pt idx="156">
                  <c:v>252717.41513669913</c:v>
                </c:pt>
                <c:pt idx="157">
                  <c:v>254577.23413669912</c:v>
                </c:pt>
                <c:pt idx="158">
                  <c:v>256459.70813669913</c:v>
                </c:pt>
                <c:pt idx="159">
                  <c:v>258329.70813669913</c:v>
                </c:pt>
                <c:pt idx="160">
                  <c:v>260142.50813669912</c:v>
                </c:pt>
                <c:pt idx="161">
                  <c:v>262043.1511366991</c:v>
                </c:pt>
                <c:pt idx="162">
                  <c:v>263927.39813669916</c:v>
                </c:pt>
                <c:pt idx="163">
                  <c:v>265683.39813669916</c:v>
                </c:pt>
                <c:pt idx="164">
                  <c:v>267308.39813669916</c:v>
                </c:pt>
                <c:pt idx="165">
                  <c:v>268484.39813669916</c:v>
                </c:pt>
                <c:pt idx="166">
                  <c:v>269482.4651366992</c:v>
                </c:pt>
                <c:pt idx="167">
                  <c:v>270761.4651366992</c:v>
                </c:pt>
                <c:pt idx="168">
                  <c:v>271529.50213669916</c:v>
                </c:pt>
                <c:pt idx="169">
                  <c:v>271529.79213669919</c:v>
                </c:pt>
                <c:pt idx="170">
                  <c:v>271530.07513669919</c:v>
                </c:pt>
                <c:pt idx="171">
                  <c:v>272693.10113669914</c:v>
                </c:pt>
                <c:pt idx="172">
                  <c:v>274429.72313669918</c:v>
                </c:pt>
                <c:pt idx="173">
                  <c:v>276306.72313669918</c:v>
                </c:pt>
                <c:pt idx="174">
                  <c:v>277458.57513669919</c:v>
                </c:pt>
                <c:pt idx="175">
                  <c:v>278188.20113669912</c:v>
                </c:pt>
              </c:numCache>
            </c:numRef>
          </c:val>
        </c:ser>
        <c:ser>
          <c:idx val="1"/>
          <c:order val="3"/>
          <c:tx>
            <c:v>FY2010</c:v>
          </c:tx>
          <c:spPr>
            <a:ln w="12700">
              <a:solidFill>
                <a:srgbClr val="FF00FF"/>
              </a:solidFill>
              <a:prstDash val="solid"/>
            </a:ln>
          </c:spPr>
          <c:marker>
            <c:symbol val="square"/>
            <c:size val="2"/>
            <c:spPr>
              <a:solidFill>
                <a:srgbClr val="FF00FF"/>
              </a:solidFill>
              <a:ln>
                <a:solidFill>
                  <a:srgbClr val="FF00FF"/>
                </a:solidFill>
                <a:prstDash val="solid"/>
              </a:ln>
            </c:spPr>
          </c:marker>
          <c:val>
            <c:numRef>
              <c:f>'Chart FY05-FY11'!$N$5:$N$156</c:f>
              <c:numCache>
                <c:formatCode>0.00</c:formatCode>
                <c:ptCount val="152"/>
                <c:pt idx="0">
                  <c:v>234.77752899999999</c:v>
                </c:pt>
                <c:pt idx="1">
                  <c:v>1042</c:v>
                </c:pt>
                <c:pt idx="2">
                  <c:v>2220</c:v>
                </c:pt>
                <c:pt idx="3">
                  <c:v>3543.9255100000005</c:v>
                </c:pt>
                <c:pt idx="4">
                  <c:v>5068.3370099999993</c:v>
                </c:pt>
                <c:pt idx="5">
                  <c:v>6618.1029600000011</c:v>
                </c:pt>
                <c:pt idx="6">
                  <c:v>7904</c:v>
                </c:pt>
                <c:pt idx="7">
                  <c:v>9872</c:v>
                </c:pt>
                <c:pt idx="8">
                  <c:v>11907</c:v>
                </c:pt>
                <c:pt idx="9">
                  <c:v>14104</c:v>
                </c:pt>
                <c:pt idx="10">
                  <c:v>16330</c:v>
                </c:pt>
                <c:pt idx="11">
                  <c:v>18102</c:v>
                </c:pt>
                <c:pt idx="12">
                  <c:v>19717</c:v>
                </c:pt>
                <c:pt idx="13">
                  <c:v>22012</c:v>
                </c:pt>
                <c:pt idx="14">
                  <c:v>23990</c:v>
                </c:pt>
                <c:pt idx="15">
                  <c:v>26140</c:v>
                </c:pt>
                <c:pt idx="16">
                  <c:v>28286</c:v>
                </c:pt>
                <c:pt idx="17">
                  <c:v>30379.144400000001</c:v>
                </c:pt>
                <c:pt idx="18">
                  <c:v>32496.431199999999</c:v>
                </c:pt>
                <c:pt idx="19">
                  <c:v>34616.079399999995</c:v>
                </c:pt>
                <c:pt idx="20">
                  <c:v>36630</c:v>
                </c:pt>
                <c:pt idx="21">
                  <c:v>38078</c:v>
                </c:pt>
                <c:pt idx="22">
                  <c:v>38078</c:v>
                </c:pt>
                <c:pt idx="23">
                  <c:v>39435</c:v>
                </c:pt>
                <c:pt idx="24">
                  <c:v>41608</c:v>
                </c:pt>
                <c:pt idx="25">
                  <c:v>43772</c:v>
                </c:pt>
                <c:pt idx="26">
                  <c:v>46096</c:v>
                </c:pt>
                <c:pt idx="27">
                  <c:v>48056</c:v>
                </c:pt>
                <c:pt idx="28">
                  <c:v>50140</c:v>
                </c:pt>
                <c:pt idx="29">
                  <c:v>52344</c:v>
                </c:pt>
                <c:pt idx="30">
                  <c:v>54332</c:v>
                </c:pt>
                <c:pt idx="31">
                  <c:v>56569.719999999994</c:v>
                </c:pt>
                <c:pt idx="32">
                  <c:v>58786.41</c:v>
                </c:pt>
                <c:pt idx="33">
                  <c:v>61043.58</c:v>
                </c:pt>
                <c:pt idx="34">
                  <c:v>63183.321699999993</c:v>
                </c:pt>
                <c:pt idx="35">
                  <c:v>65407.890999999996</c:v>
                </c:pt>
                <c:pt idx="36">
                  <c:v>67698.177100000015</c:v>
                </c:pt>
                <c:pt idx="37">
                  <c:v>70050.009999999995</c:v>
                </c:pt>
                <c:pt idx="38">
                  <c:v>71865</c:v>
                </c:pt>
                <c:pt idx="39">
                  <c:v>74104</c:v>
                </c:pt>
                <c:pt idx="40">
                  <c:v>75920</c:v>
                </c:pt>
                <c:pt idx="41">
                  <c:v>78020</c:v>
                </c:pt>
                <c:pt idx="42">
                  <c:v>79869.982199999999</c:v>
                </c:pt>
                <c:pt idx="43">
                  <c:v>82146.041999999987</c:v>
                </c:pt>
                <c:pt idx="44">
                  <c:v>84440</c:v>
                </c:pt>
                <c:pt idx="45">
                  <c:v>86737</c:v>
                </c:pt>
                <c:pt idx="46">
                  <c:v>88894</c:v>
                </c:pt>
                <c:pt idx="47">
                  <c:v>91278</c:v>
                </c:pt>
                <c:pt idx="48">
                  <c:v>93289</c:v>
                </c:pt>
                <c:pt idx="49">
                  <c:v>95701</c:v>
                </c:pt>
                <c:pt idx="50">
                  <c:v>97572.641500000012</c:v>
                </c:pt>
                <c:pt idx="51">
                  <c:v>99869.141099999993</c:v>
                </c:pt>
                <c:pt idx="52">
                  <c:v>102322.36599999999</c:v>
                </c:pt>
                <c:pt idx="53">
                  <c:v>104776.819</c:v>
                </c:pt>
                <c:pt idx="54">
                  <c:v>107140.147</c:v>
                </c:pt>
                <c:pt idx="55">
                  <c:v>109180.85900000001</c:v>
                </c:pt>
                <c:pt idx="56">
                  <c:v>111472.4</c:v>
                </c:pt>
                <c:pt idx="57">
                  <c:v>113462.003</c:v>
                </c:pt>
                <c:pt idx="58">
                  <c:v>115370.01700000001</c:v>
                </c:pt>
                <c:pt idx="59">
                  <c:v>117547</c:v>
                </c:pt>
                <c:pt idx="60">
                  <c:v>119710</c:v>
                </c:pt>
                <c:pt idx="61">
                  <c:v>121940</c:v>
                </c:pt>
                <c:pt idx="62">
                  <c:v>124095.29700000001</c:v>
                </c:pt>
                <c:pt idx="63">
                  <c:v>127688.819</c:v>
                </c:pt>
                <c:pt idx="64">
                  <c:v>129967.315</c:v>
                </c:pt>
                <c:pt idx="65">
                  <c:v>132337.51</c:v>
                </c:pt>
                <c:pt idx="66">
                  <c:v>134845.96</c:v>
                </c:pt>
                <c:pt idx="67">
                  <c:v>137346.14000000001</c:v>
                </c:pt>
                <c:pt idx="68">
                  <c:v>139097.62</c:v>
                </c:pt>
                <c:pt idx="69">
                  <c:v>140979.057</c:v>
                </c:pt>
                <c:pt idx="70">
                  <c:v>143411.071</c:v>
                </c:pt>
                <c:pt idx="71">
                  <c:v>145007.86399999997</c:v>
                </c:pt>
                <c:pt idx="72">
                  <c:v>147089</c:v>
                </c:pt>
                <c:pt idx="73">
                  <c:v>148949</c:v>
                </c:pt>
                <c:pt idx="74">
                  <c:v>151480</c:v>
                </c:pt>
                <c:pt idx="75">
                  <c:v>153813.97200000001</c:v>
                </c:pt>
                <c:pt idx="76">
                  <c:v>156308.24600000001</c:v>
                </c:pt>
                <c:pt idx="77">
                  <c:v>158065.98499999996</c:v>
                </c:pt>
                <c:pt idx="78" formatCode="General">
                  <c:v>159880.81999999998</c:v>
                </c:pt>
                <c:pt idx="79">
                  <c:v>162246.32199999996</c:v>
                </c:pt>
                <c:pt idx="80">
                  <c:v>164735.86799999999</c:v>
                </c:pt>
                <c:pt idx="81">
                  <c:v>167249.23199999999</c:v>
                </c:pt>
                <c:pt idx="82">
                  <c:v>169676.101</c:v>
                </c:pt>
                <c:pt idx="83">
                  <c:v>171819.07699999999</c:v>
                </c:pt>
                <c:pt idx="84">
                  <c:v>172806</c:v>
                </c:pt>
                <c:pt idx="85">
                  <c:v>172806</c:v>
                </c:pt>
                <c:pt idx="86">
                  <c:v>172806</c:v>
                </c:pt>
                <c:pt idx="87">
                  <c:v>172806</c:v>
                </c:pt>
                <c:pt idx="88">
                  <c:v>172806</c:v>
                </c:pt>
                <c:pt idx="89">
                  <c:v>173027</c:v>
                </c:pt>
                <c:pt idx="90">
                  <c:v>174536.56599999999</c:v>
                </c:pt>
                <c:pt idx="91">
                  <c:v>176274.375</c:v>
                </c:pt>
                <c:pt idx="92">
                  <c:v>178424.693</c:v>
                </c:pt>
                <c:pt idx="93">
                  <c:v>180759.94</c:v>
                </c:pt>
                <c:pt idx="94">
                  <c:v>183101.24000000002</c:v>
                </c:pt>
                <c:pt idx="95">
                  <c:v>185468.93</c:v>
                </c:pt>
                <c:pt idx="96">
                  <c:v>187649.39899999998</c:v>
                </c:pt>
                <c:pt idx="97">
                  <c:v>188301.73800000001</c:v>
                </c:pt>
                <c:pt idx="98">
                  <c:v>190271.755</c:v>
                </c:pt>
                <c:pt idx="99">
                  <c:v>192532.9</c:v>
                </c:pt>
                <c:pt idx="100">
                  <c:v>194894.37999999998</c:v>
                </c:pt>
                <c:pt idx="101">
                  <c:v>197278.47</c:v>
                </c:pt>
                <c:pt idx="102">
                  <c:v>199568.91999999998</c:v>
                </c:pt>
                <c:pt idx="103">
                  <c:v>201571.55</c:v>
                </c:pt>
                <c:pt idx="104">
                  <c:v>203431.41999999998</c:v>
                </c:pt>
                <c:pt idx="105">
                  <c:v>205394.443</c:v>
                </c:pt>
                <c:pt idx="106">
                  <c:v>206065.516</c:v>
                </c:pt>
                <c:pt idx="107">
                  <c:v>207997.57399999999</c:v>
                </c:pt>
                <c:pt idx="108">
                  <c:v>209882.36199999996</c:v>
                </c:pt>
                <c:pt idx="109">
                  <c:v>211792.85599999997</c:v>
                </c:pt>
                <c:pt idx="110">
                  <c:v>213739.63500000001</c:v>
                </c:pt>
                <c:pt idx="111">
                  <c:v>215896.22899999999</c:v>
                </c:pt>
                <c:pt idx="112">
                  <c:v>217318.796</c:v>
                </c:pt>
                <c:pt idx="113">
                  <c:v>219956</c:v>
                </c:pt>
                <c:pt idx="114">
                  <c:v>221861.848</c:v>
                </c:pt>
                <c:pt idx="115">
                  <c:v>223860.685</c:v>
                </c:pt>
                <c:pt idx="116">
                  <c:v>225815.75899999999</c:v>
                </c:pt>
                <c:pt idx="117" formatCode="General">
                  <c:v>228120.19</c:v>
                </c:pt>
                <c:pt idx="118">
                  <c:v>230389.57</c:v>
                </c:pt>
                <c:pt idx="119">
                  <c:v>232560.80799999999</c:v>
                </c:pt>
                <c:pt idx="120">
                  <c:v>234309.50700000001</c:v>
                </c:pt>
                <c:pt idx="121">
                  <c:v>235582.58099999998</c:v>
                </c:pt>
                <c:pt idx="122">
                  <c:v>237730.31899999999</c:v>
                </c:pt>
                <c:pt idx="123">
                  <c:v>239958.74300000002</c:v>
                </c:pt>
                <c:pt idx="124">
                  <c:v>242215.73499999999</c:v>
                </c:pt>
                <c:pt idx="125">
                  <c:v>244943</c:v>
                </c:pt>
                <c:pt idx="126">
                  <c:v>246192.12</c:v>
                </c:pt>
                <c:pt idx="127">
                  <c:v>248203.06599999999</c:v>
                </c:pt>
                <c:pt idx="128">
                  <c:v>250496.666</c:v>
                </c:pt>
                <c:pt idx="129">
                  <c:v>252796.91099999999</c:v>
                </c:pt>
                <c:pt idx="130">
                  <c:v>254768.07199999999</c:v>
                </c:pt>
                <c:pt idx="131">
                  <c:v>257006.139</c:v>
                </c:pt>
                <c:pt idx="132">
                  <c:v>258634.36599999998</c:v>
                </c:pt>
                <c:pt idx="133">
                  <c:v>260844.71900000001</c:v>
                </c:pt>
                <c:pt idx="134">
                  <c:v>262666.95299999992</c:v>
                </c:pt>
                <c:pt idx="135">
                  <c:v>264952.478</c:v>
                </c:pt>
                <c:pt idx="136">
                  <c:v>267182.54499999993</c:v>
                </c:pt>
                <c:pt idx="137">
                  <c:v>269212.81699999992</c:v>
                </c:pt>
                <c:pt idx="138">
                  <c:v>271359.04699999996</c:v>
                </c:pt>
                <c:pt idx="139">
                  <c:v>273597.79300000006</c:v>
                </c:pt>
                <c:pt idx="140">
                  <c:v>275808.87400000001</c:v>
                </c:pt>
                <c:pt idx="141">
                  <c:v>278042.21299999999</c:v>
                </c:pt>
                <c:pt idx="142">
                  <c:v>280241.65699999995</c:v>
                </c:pt>
                <c:pt idx="143">
                  <c:v>282510.52799999999</c:v>
                </c:pt>
                <c:pt idx="144">
                  <c:v>283348.03999999998</c:v>
                </c:pt>
                <c:pt idx="145">
                  <c:v>284674.755</c:v>
                </c:pt>
                <c:pt idx="146">
                  <c:v>286810.35799999995</c:v>
                </c:pt>
                <c:pt idx="147">
                  <c:v>288877.99599999998</c:v>
                </c:pt>
                <c:pt idx="148">
                  <c:v>291038.34299999994</c:v>
                </c:pt>
                <c:pt idx="149">
                  <c:v>293168.41499999998</c:v>
                </c:pt>
                <c:pt idx="150">
                  <c:v>295409.85799999995</c:v>
                </c:pt>
                <c:pt idx="151">
                  <c:v>296238.27299999999</c:v>
                </c:pt>
              </c:numCache>
            </c:numRef>
          </c:val>
        </c:ser>
        <c:ser>
          <c:idx val="2"/>
          <c:order val="4"/>
          <c:tx>
            <c:v>FY2011</c:v>
          </c:tx>
          <c:spPr>
            <a:ln w="25400">
              <a:solidFill>
                <a:srgbClr val="000000"/>
              </a:solidFill>
              <a:prstDash val="solid"/>
            </a:ln>
          </c:spPr>
          <c:marker>
            <c:symbol val="diamond"/>
            <c:size val="5"/>
            <c:spPr>
              <a:solidFill>
                <a:srgbClr val="000000"/>
              </a:solidFill>
              <a:ln>
                <a:solidFill>
                  <a:srgbClr val="000000"/>
                </a:solidFill>
                <a:prstDash val="solid"/>
              </a:ln>
            </c:spPr>
          </c:marker>
          <c:val>
            <c:numRef>
              <c:f>'Chart FY05-FY11'!$P$5:$P$207</c:f>
              <c:numCache>
                <c:formatCode>0.00</c:formatCode>
                <c:ptCount val="203"/>
                <c:pt idx="0">
                  <c:v>117.57106928500004</c:v>
                </c:pt>
                <c:pt idx="1">
                  <c:v>246.85700000000003</c:v>
                </c:pt>
                <c:pt idx="2">
                  <c:v>861.20699999999999</c:v>
                </c:pt>
                <c:pt idx="3">
                  <c:v>2379.21</c:v>
                </c:pt>
                <c:pt idx="4">
                  <c:v>4166.41</c:v>
                </c:pt>
                <c:pt idx="5">
                  <c:v>6109.99</c:v>
                </c:pt>
                <c:pt idx="6">
                  <c:v>8031.23</c:v>
                </c:pt>
                <c:pt idx="7">
                  <c:v>9740.2400000000016</c:v>
                </c:pt>
                <c:pt idx="8">
                  <c:v>11158.83</c:v>
                </c:pt>
                <c:pt idx="9">
                  <c:v>12845.5</c:v>
                </c:pt>
                <c:pt idx="10">
                  <c:v>14632.7</c:v>
                </c:pt>
                <c:pt idx="11">
                  <c:v>16384.089985300001</c:v>
                </c:pt>
                <c:pt idx="12">
                  <c:v>18289.6703155</c:v>
                </c:pt>
                <c:pt idx="13">
                  <c:v>19993.729994899997</c:v>
                </c:pt>
                <c:pt idx="14">
                  <c:v>21810.5221174</c:v>
                </c:pt>
                <c:pt idx="15">
                  <c:v>23684.072137499996</c:v>
                </c:pt>
                <c:pt idx="16">
                  <c:v>25380.246578799997</c:v>
                </c:pt>
                <c:pt idx="17">
                  <c:v>26128.898515300003</c:v>
                </c:pt>
                <c:pt idx="18">
                  <c:v>27901.687986599998</c:v>
                </c:pt>
                <c:pt idx="19">
                  <c:v>30160.917218799997</c:v>
                </c:pt>
                <c:pt idx="20">
                  <c:v>32370.715850000001</c:v>
                </c:pt>
                <c:pt idx="21">
                  <c:v>33186.9498609</c:v>
                </c:pt>
                <c:pt idx="22">
                  <c:v>33189.179951400001</c:v>
                </c:pt>
                <c:pt idx="23">
                  <c:v>34276.853563200006</c:v>
                </c:pt>
                <c:pt idx="24">
                  <c:v>36129.414818200014</c:v>
                </c:pt>
                <c:pt idx="25">
                  <c:v>38147.573668899997</c:v>
                </c:pt>
                <c:pt idx="26">
                  <c:v>40160.408785899999</c:v>
                </c:pt>
                <c:pt idx="27">
                  <c:v>42059.826068600007</c:v>
                </c:pt>
                <c:pt idx="28">
                  <c:v>43950.780847599999</c:v>
                </c:pt>
                <c:pt idx="29">
                  <c:v>45834.571747099995</c:v>
                </c:pt>
                <c:pt idx="30">
                  <c:v>47672.276902099999</c:v>
                </c:pt>
                <c:pt idx="31">
                  <c:v>49382.80635720001</c:v>
                </c:pt>
                <c:pt idx="32">
                  <c:v>51294.947498599999</c:v>
                </c:pt>
                <c:pt idx="33">
                  <c:v>53242.669669699993</c:v>
                </c:pt>
                <c:pt idx="34">
                  <c:v>55162.543913799993</c:v>
                </c:pt>
                <c:pt idx="35">
                  <c:v>57021.812418700007</c:v>
                </c:pt>
                <c:pt idx="36">
                  <c:v>59151.007699999995</c:v>
                </c:pt>
                <c:pt idx="37">
                  <c:v>61178.904600000002</c:v>
                </c:pt>
                <c:pt idx="38">
                  <c:v>63404.230099999993</c:v>
                </c:pt>
                <c:pt idx="39">
                  <c:v>65566.8802</c:v>
                </c:pt>
                <c:pt idx="40">
                  <c:v>67771.727499999994</c:v>
                </c:pt>
                <c:pt idx="41">
                  <c:v>69968.215599999981</c:v>
                </c:pt>
                <c:pt idx="42">
                  <c:v>71840.118100000007</c:v>
                </c:pt>
                <c:pt idx="43">
                  <c:v>73884.51019999999</c:v>
                </c:pt>
                <c:pt idx="44">
                  <c:v>76037.686499999996</c:v>
                </c:pt>
                <c:pt idx="45">
                  <c:v>78262.502999999982</c:v>
                </c:pt>
                <c:pt idx="46">
                  <c:v>80315.274000000005</c:v>
                </c:pt>
                <c:pt idx="47">
                  <c:v>82436.386400000003</c:v>
                </c:pt>
                <c:pt idx="48">
                  <c:v>84547.540099999998</c:v>
                </c:pt>
                <c:pt idx="49">
                  <c:v>86507.506199999989</c:v>
                </c:pt>
                <c:pt idx="50">
                  <c:v>88585.026499999993</c:v>
                </c:pt>
                <c:pt idx="51">
                  <c:v>90238.334600000002</c:v>
                </c:pt>
                <c:pt idx="52">
                  <c:v>92524.822199999995</c:v>
                </c:pt>
                <c:pt idx="53">
                  <c:v>94796.253599999982</c:v>
                </c:pt>
                <c:pt idx="54">
                  <c:v>97113.802100000001</c:v>
                </c:pt>
                <c:pt idx="55">
                  <c:v>99490.883400000006</c:v>
                </c:pt>
                <c:pt idx="56">
                  <c:v>101611.577</c:v>
                </c:pt>
                <c:pt idx="57">
                  <c:v>103438.86599999999</c:v>
                </c:pt>
                <c:pt idx="58">
                  <c:v>105780.28</c:v>
                </c:pt>
                <c:pt idx="59">
                  <c:v>108147.073</c:v>
                </c:pt>
                <c:pt idx="60">
                  <c:v>110397.072</c:v>
                </c:pt>
                <c:pt idx="61">
                  <c:v>112770.93599999999</c:v>
                </c:pt>
                <c:pt idx="62">
                  <c:v>115138.46599999999</c:v>
                </c:pt>
                <c:pt idx="63">
                  <c:v>117467.148</c:v>
                </c:pt>
                <c:pt idx="64">
                  <c:v>119715.969</c:v>
                </c:pt>
                <c:pt idx="65">
                  <c:v>122122.17200000002</c:v>
                </c:pt>
                <c:pt idx="66">
                  <c:v>123791.53599999999</c:v>
                </c:pt>
                <c:pt idx="67">
                  <c:v>126158.00599999999</c:v>
                </c:pt>
                <c:pt idx="68">
                  <c:v>128593.93999999999</c:v>
                </c:pt>
                <c:pt idx="69">
                  <c:v>131040.289</c:v>
                </c:pt>
                <c:pt idx="70">
                  <c:v>133473.755</c:v>
                </c:pt>
                <c:pt idx="71">
                  <c:v>135805.18099999998</c:v>
                </c:pt>
                <c:pt idx="72">
                  <c:v>138102.81899999999</c:v>
                </c:pt>
                <c:pt idx="73">
                  <c:v>140256.31700000001</c:v>
                </c:pt>
                <c:pt idx="74">
                  <c:v>141766.10500000001</c:v>
                </c:pt>
                <c:pt idx="75">
                  <c:v>144158.258</c:v>
                </c:pt>
                <c:pt idx="76">
                  <c:v>146668.51300000001</c:v>
                </c:pt>
                <c:pt idx="77">
                  <c:v>149033.47899999999</c:v>
                </c:pt>
                <c:pt idx="78">
                  <c:v>151136.21400000001</c:v>
                </c:pt>
                <c:pt idx="79">
                  <c:v>153598.77300000002</c:v>
                </c:pt>
                <c:pt idx="80">
                  <c:v>155873.44899999999</c:v>
                </c:pt>
                <c:pt idx="81">
                  <c:v>158351</c:v>
                </c:pt>
                <c:pt idx="82">
                  <c:v>160800</c:v>
                </c:pt>
                <c:pt idx="83">
                  <c:v>163198</c:v>
                </c:pt>
                <c:pt idx="84">
                  <c:v>165630</c:v>
                </c:pt>
                <c:pt idx="85">
                  <c:v>166602</c:v>
                </c:pt>
                <c:pt idx="86">
                  <c:v>166603</c:v>
                </c:pt>
                <c:pt idx="87">
                  <c:v>168099</c:v>
                </c:pt>
                <c:pt idx="88">
                  <c:v>170588</c:v>
                </c:pt>
                <c:pt idx="89">
                  <c:v>173072</c:v>
                </c:pt>
                <c:pt idx="90">
                  <c:v>175581</c:v>
                </c:pt>
                <c:pt idx="91">
                  <c:v>178106.291</c:v>
                </c:pt>
                <c:pt idx="92">
                  <c:v>180320.70199999999</c:v>
                </c:pt>
                <c:pt idx="93">
                  <c:v>182675.462</c:v>
                </c:pt>
                <c:pt idx="94">
                  <c:v>185113.01699999999</c:v>
                </c:pt>
                <c:pt idx="95">
                  <c:v>187421.83499999996</c:v>
                </c:pt>
                <c:pt idx="96">
                  <c:v>189872.72500000001</c:v>
                </c:pt>
                <c:pt idx="97">
                  <c:v>192362.755</c:v>
                </c:pt>
                <c:pt idx="98">
                  <c:v>194721.15399999998</c:v>
                </c:pt>
                <c:pt idx="99">
                  <c:v>196851.905</c:v>
                </c:pt>
                <c:pt idx="100">
                  <c:v>198938.079</c:v>
                </c:pt>
                <c:pt idx="101">
                  <c:v>201178.78899999999</c:v>
                </c:pt>
                <c:pt idx="102">
                  <c:v>203359.36299999998</c:v>
                </c:pt>
                <c:pt idx="103">
                  <c:v>205555.88599999997</c:v>
                </c:pt>
                <c:pt idx="104">
                  <c:v>207727.84399999998</c:v>
                </c:pt>
                <c:pt idx="105">
                  <c:v>209841.80399999997</c:v>
                </c:pt>
                <c:pt idx="106">
                  <c:v>211460.32899999997</c:v>
                </c:pt>
                <c:pt idx="107">
                  <c:v>213336.69699999999</c:v>
                </c:pt>
                <c:pt idx="108">
                  <c:v>215595.85499999998</c:v>
                </c:pt>
                <c:pt idx="109">
                  <c:v>217954.13200000001</c:v>
                </c:pt>
                <c:pt idx="110">
                  <c:v>220556.71300000002</c:v>
                </c:pt>
                <c:pt idx="111">
                  <c:v>222428.516</c:v>
                </c:pt>
                <c:pt idx="112">
                  <c:v>224181.57800000001</c:v>
                </c:pt>
                <c:pt idx="113">
                  <c:v>225837.141</c:v>
                </c:pt>
                <c:pt idx="114">
                  <c:v>227733.45799999998</c:v>
                </c:pt>
                <c:pt idx="115">
                  <c:v>229552.63500000001</c:v>
                </c:pt>
                <c:pt idx="116">
                  <c:v>231493.37</c:v>
                </c:pt>
                <c:pt idx="117">
                  <c:v>233448.36599999998</c:v>
                </c:pt>
                <c:pt idx="118">
                  <c:v>234996.467</c:v>
                </c:pt>
                <c:pt idx="119">
                  <c:v>237038.53700000001</c:v>
                </c:pt>
                <c:pt idx="120">
                  <c:v>239246.91099999999</c:v>
                </c:pt>
                <c:pt idx="121">
                  <c:v>241436.44500000001</c:v>
                </c:pt>
                <c:pt idx="122">
                  <c:v>243625.533</c:v>
                </c:pt>
                <c:pt idx="123">
                  <c:v>245733.48899999997</c:v>
                </c:pt>
                <c:pt idx="124">
                  <c:v>247748.36199999996</c:v>
                </c:pt>
                <c:pt idx="125">
                  <c:v>249537.43700000001</c:v>
                </c:pt>
                <c:pt idx="126">
                  <c:v>251570.81399999998</c:v>
                </c:pt>
                <c:pt idx="127">
                  <c:v>253786.05799999999</c:v>
                </c:pt>
                <c:pt idx="128">
                  <c:v>255896.89199999996</c:v>
                </c:pt>
                <c:pt idx="129">
                  <c:v>258121.54500000001</c:v>
                </c:pt>
                <c:pt idx="130">
                  <c:v>260196.11700000003</c:v>
                </c:pt>
                <c:pt idx="131">
                  <c:v>262140.91999999998</c:v>
                </c:pt>
                <c:pt idx="132">
                  <c:v>263999.49099999998</c:v>
                </c:pt>
                <c:pt idx="133">
                  <c:v>265716.91800000001</c:v>
                </c:pt>
                <c:pt idx="134">
                  <c:v>267811.33100000001</c:v>
                </c:pt>
                <c:pt idx="135">
                  <c:v>270042.87699999992</c:v>
                </c:pt>
                <c:pt idx="136">
                  <c:v>272285.36099999992</c:v>
                </c:pt>
                <c:pt idx="137">
                  <c:v>274368.75099999999</c:v>
                </c:pt>
                <c:pt idx="138">
                  <c:v>276265.61</c:v>
                </c:pt>
                <c:pt idx="139">
                  <c:v>278120.35799999995</c:v>
                </c:pt>
                <c:pt idx="140">
                  <c:v>280219.36799999996</c:v>
                </c:pt>
                <c:pt idx="141">
                  <c:v>282296.67700000003</c:v>
                </c:pt>
                <c:pt idx="142">
                  <c:v>284562.67599999992</c:v>
                </c:pt>
                <c:pt idx="143">
                  <c:v>286820.84699999995</c:v>
                </c:pt>
                <c:pt idx="144">
                  <c:v>288875.63400000002</c:v>
                </c:pt>
                <c:pt idx="145">
                  <c:v>290804.62099999993</c:v>
                </c:pt>
                <c:pt idx="146">
                  <c:v>292772.31900000002</c:v>
                </c:pt>
                <c:pt idx="147">
                  <c:v>294826.64799999993</c:v>
                </c:pt>
                <c:pt idx="148">
                  <c:v>296979.80900000001</c:v>
                </c:pt>
                <c:pt idx="149">
                  <c:v>299218.40700000001</c:v>
                </c:pt>
                <c:pt idx="150">
                  <c:v>301380.93400000007</c:v>
                </c:pt>
                <c:pt idx="151">
                  <c:v>302812.90590909601</c:v>
                </c:pt>
                <c:pt idx="152">
                  <c:v>302814.37590909569</c:v>
                </c:pt>
                <c:pt idx="153">
                  <c:v>302815.94590909616</c:v>
                </c:pt>
                <c:pt idx="154">
                  <c:v>302818.71390909742</c:v>
                </c:pt>
                <c:pt idx="155">
                  <c:v>304342.28999999998</c:v>
                </c:pt>
                <c:pt idx="156">
                  <c:v>306258.47600000002</c:v>
                </c:pt>
                <c:pt idx="157">
                  <c:v>308761.96999999997</c:v>
                </c:pt>
                <c:pt idx="158">
                  <c:v>310876.31</c:v>
                </c:pt>
                <c:pt idx="159">
                  <c:v>313376.87</c:v>
                </c:pt>
                <c:pt idx="160">
                  <c:v>315867.85399999999</c:v>
                </c:pt>
                <c:pt idx="161">
                  <c:v>318097.16099999996</c:v>
                </c:pt>
                <c:pt idx="162">
                  <c:v>319748.88400000002</c:v>
                </c:pt>
                <c:pt idx="163">
                  <c:v>319750.61300000001</c:v>
                </c:pt>
                <c:pt idx="164">
                  <c:v>319752.098</c:v>
                </c:pt>
                <c:pt idx="165">
                  <c:v>319753.67099999991</c:v>
                </c:pt>
                <c:pt idx="166">
                  <c:v>319755.54399999999</c:v>
                </c:pt>
                <c:pt idx="167">
                  <c:v>320169.69300000009</c:v>
                </c:pt>
                <c:pt idx="168">
                  <c:v>321249.70699999999</c:v>
                </c:pt>
                <c:pt idx="169">
                  <c:v>322497.90600000002</c:v>
                </c:pt>
                <c:pt idx="170">
                  <c:v>324664.46799999999</c:v>
                </c:pt>
                <c:pt idx="171">
                  <c:v>327170.52399999998</c:v>
                </c:pt>
                <c:pt idx="172">
                  <c:v>329697.69099999999</c:v>
                </c:pt>
                <c:pt idx="173">
                  <c:v>332431.94</c:v>
                </c:pt>
                <c:pt idx="174">
                  <c:v>335158.766</c:v>
                </c:pt>
                <c:pt idx="175">
                  <c:v>337697.81300000002</c:v>
                </c:pt>
                <c:pt idx="176">
                  <c:v>340334.85099999997</c:v>
                </c:pt>
                <c:pt idx="177">
                  <c:v>342781.755</c:v>
                </c:pt>
                <c:pt idx="178">
                  <c:v>345367.47100000002</c:v>
                </c:pt>
                <c:pt idx="179">
                  <c:v>347931.09600000002</c:v>
                </c:pt>
                <c:pt idx="180">
                  <c:v>350244.91899999999</c:v>
                </c:pt>
                <c:pt idx="181">
                  <c:v>352322.98000000004</c:v>
                </c:pt>
                <c:pt idx="182">
                  <c:v>354595.40299999999</c:v>
                </c:pt>
                <c:pt idx="183">
                  <c:v>356932.42800000001</c:v>
                </c:pt>
                <c:pt idx="184">
                  <c:v>359497.55699999991</c:v>
                </c:pt>
                <c:pt idx="185">
                  <c:v>362100.91600000008</c:v>
                </c:pt>
                <c:pt idx="186">
                  <c:v>364549.33299999993</c:v>
                </c:pt>
                <c:pt idx="187">
                  <c:v>366841.478</c:v>
                </c:pt>
                <c:pt idx="188">
                  <c:v>369128.66899999994</c:v>
                </c:pt>
                <c:pt idx="189">
                  <c:v>371674.59899999999</c:v>
                </c:pt>
                <c:pt idx="190">
                  <c:v>374399.66399999999</c:v>
                </c:pt>
                <c:pt idx="191">
                  <c:v>377109.891</c:v>
                </c:pt>
                <c:pt idx="192">
                  <c:v>379728.85399999999</c:v>
                </c:pt>
                <c:pt idx="193">
                  <c:v>381968.16799999995</c:v>
                </c:pt>
                <c:pt idx="194">
                  <c:v>384290.908</c:v>
                </c:pt>
                <c:pt idx="195">
                  <c:v>386623.52399999998</c:v>
                </c:pt>
                <c:pt idx="196">
                  <c:v>389161.56699999992</c:v>
                </c:pt>
                <c:pt idx="197">
                  <c:v>391870.777</c:v>
                </c:pt>
                <c:pt idx="198">
                  <c:v>393374.73100000009</c:v>
                </c:pt>
                <c:pt idx="199">
                  <c:v>393376.52399999998</c:v>
                </c:pt>
                <c:pt idx="200">
                  <c:v>394236.54199999996</c:v>
                </c:pt>
                <c:pt idx="201">
                  <c:v>395908.51400000002</c:v>
                </c:pt>
                <c:pt idx="202">
                  <c:v>397852.98700000002</c:v>
                </c:pt>
              </c:numCache>
            </c:numRef>
          </c:val>
        </c:ser>
        <c:marker val="1"/>
        <c:axId val="60633856"/>
        <c:axId val="60636160"/>
      </c:lineChart>
      <c:catAx>
        <c:axId val="60633856"/>
        <c:scaling>
          <c:orientation val="minMax"/>
        </c:scaling>
        <c:axPos val="b"/>
        <c:majorGridlines>
          <c:spPr>
            <a:ln w="3175">
              <a:solidFill>
                <a:srgbClr val="000000"/>
              </a:solidFill>
              <a:prstDash val="solid"/>
            </a:ln>
          </c:spPr>
        </c:majorGridlines>
        <c:title>
          <c:tx>
            <c:rich>
              <a:bodyPr/>
              <a:lstStyle/>
              <a:p>
                <a:pPr>
                  <a:defRPr sz="1175" b="1" i="0" u="none" strike="noStrike" baseline="0">
                    <a:solidFill>
                      <a:srgbClr val="000000"/>
                    </a:solidFill>
                    <a:latin typeface="Arial"/>
                    <a:ea typeface="Arial"/>
                    <a:cs typeface="Arial"/>
                  </a:defRPr>
                </a:pPr>
                <a:r>
                  <a:rPr lang="en-US"/>
                  <a:t>Days of Operation</a:t>
                </a:r>
              </a:p>
            </c:rich>
          </c:tx>
          <c:layout>
            <c:manualLayout>
              <c:xMode val="edge"/>
              <c:yMode val="edge"/>
              <c:x val="0.41636192911783487"/>
              <c:y val="0.91902249506947253"/>
            </c:manualLayout>
          </c:layout>
          <c:spPr>
            <a:noFill/>
            <a:ln w="25400">
              <a:noFill/>
            </a:ln>
          </c:spPr>
        </c:title>
        <c:numFmt formatCode="General" sourceLinked="0"/>
        <c:minorTickMark val="cross"/>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60636160"/>
        <c:crosses val="autoZero"/>
        <c:auto val="1"/>
        <c:lblAlgn val="ctr"/>
        <c:lblOffset val="100"/>
        <c:tickLblSkip val="10"/>
        <c:tickMarkSkip val="10"/>
      </c:catAx>
      <c:valAx>
        <c:axId val="60636160"/>
        <c:scaling>
          <c:orientation val="minMax"/>
        </c:scaling>
        <c:axPos val="l"/>
        <c:majorGridlines>
          <c:spPr>
            <a:ln w="12700">
              <a:pattFill prst="pct25">
                <a:fgClr>
                  <a:srgbClr val="000000"/>
                </a:fgClr>
                <a:bgClr>
                  <a:srgbClr val="FFFFFF"/>
                </a:bgClr>
              </a:pattFill>
              <a:prstDash val="solid"/>
            </a:ln>
          </c:spPr>
        </c:majorGridlines>
        <c:title>
          <c:tx>
            <c:rich>
              <a:bodyPr/>
              <a:lstStyle/>
              <a:p>
                <a:pPr>
                  <a:defRPr sz="1175" b="1" i="0" u="none" strike="noStrike" baseline="0">
                    <a:solidFill>
                      <a:srgbClr val="000000"/>
                    </a:solidFill>
                    <a:latin typeface="Arial"/>
                    <a:ea typeface="Arial"/>
                    <a:cs typeface="Arial"/>
                  </a:defRPr>
                </a:pPr>
                <a:r>
                  <a:rPr lang="en-US"/>
                  <a:t>uA-hrs</a:t>
                </a:r>
              </a:p>
            </c:rich>
          </c:tx>
          <c:layout>
            <c:manualLayout>
              <c:xMode val="edge"/>
              <c:yMode val="edge"/>
              <c:x val="2.075702075702076E-2"/>
              <c:y val="0.45574467033428745"/>
            </c:manualLayout>
          </c:layout>
          <c:spPr>
            <a:noFill/>
            <a:ln w="25400">
              <a:noFill/>
            </a:ln>
          </c:spPr>
        </c:title>
        <c:numFmt formatCode="0.00" sourceLinked="1"/>
        <c:tickLblPos val="nextTo"/>
        <c:spPr>
          <a:ln w="3175">
            <a:solidFill>
              <a:srgbClr val="000000"/>
            </a:solidFill>
            <a:prstDash val="solid"/>
          </a:ln>
        </c:spPr>
        <c:txPr>
          <a:bodyPr rot="0" vert="horz"/>
          <a:lstStyle/>
          <a:p>
            <a:pPr>
              <a:defRPr sz="1175" b="0" i="0" u="none" strike="noStrike" baseline="0">
                <a:solidFill>
                  <a:srgbClr val="000000"/>
                </a:solidFill>
                <a:latin typeface="Arial"/>
                <a:ea typeface="Arial"/>
                <a:cs typeface="Arial"/>
              </a:defRPr>
            </a:pPr>
            <a:endParaRPr lang="en-US"/>
          </a:p>
        </c:txPr>
        <c:crossAx val="60633856"/>
        <c:crosses val="autoZero"/>
        <c:crossBetween val="midCat"/>
      </c:valAx>
      <c:spPr>
        <a:solidFill>
          <a:sysClr val="window" lastClr="FFFFFF"/>
        </a:solidFill>
        <a:ln w="12700">
          <a:solidFill>
            <a:srgbClr val="808080"/>
          </a:solidFill>
          <a:prstDash val="solid"/>
        </a:ln>
      </c:spPr>
    </c:plotArea>
    <c:legend>
      <c:legendPos val="r"/>
      <c:layout>
        <c:manualLayout>
          <c:xMode val="edge"/>
          <c:yMode val="edge"/>
          <c:x val="0.86080688631869784"/>
          <c:y val="0.39736425602166986"/>
          <c:w val="0.11965824784722424"/>
          <c:h val="0.22787233516714381"/>
        </c:manualLayout>
      </c:layout>
      <c:spPr>
        <a:solidFill>
          <a:srgbClr val="CCFFFF"/>
        </a:solidFill>
        <a:ln w="3175">
          <a:solidFill>
            <a:srgbClr val="339966"/>
          </a:solidFill>
          <a:prstDash val="solid"/>
        </a:ln>
      </c:spPr>
      <c:txPr>
        <a:bodyPr/>
        <a:lstStyle/>
        <a:p>
          <a:pPr>
            <a:defRPr sz="1080" b="0" i="0" u="none" strike="noStrike" baseline="0">
              <a:solidFill>
                <a:srgbClr val="000000"/>
              </a:solidFill>
              <a:latin typeface="Arial"/>
              <a:ea typeface="Arial"/>
              <a:cs typeface="Arial"/>
            </a:defRPr>
          </a:pPr>
          <a:endParaRPr lang="en-US"/>
        </a:p>
      </c:txPr>
    </c:legend>
    <c:plotVisOnly val="1"/>
    <c:dispBlanksAs val="gap"/>
  </c:chart>
  <c:spPr>
    <a:solidFill>
      <a:srgbClr val="00CCFF"/>
    </a:solidFill>
    <a:ln w="3175">
      <a:solidFill>
        <a:srgbClr val="000000"/>
      </a:solidFill>
      <a:prstDash val="solid"/>
    </a:ln>
  </c:spPr>
  <c:txPr>
    <a:bodyPr/>
    <a:lstStyle/>
    <a:p>
      <a:pPr>
        <a:defRPr sz="1175" b="0" i="0" u="none" strike="noStrike" baseline="0">
          <a:solidFill>
            <a:srgbClr val="000000"/>
          </a:solidFill>
          <a:latin typeface="Arial"/>
          <a:ea typeface="Arial"/>
          <a:cs typeface="Arial"/>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27651"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27652" name="Rectangle 4"/>
          <p:cNvSpPr>
            <a:spLocks noGrp="1" noChangeArrowheads="1"/>
          </p:cNvSpPr>
          <p:nvPr>
            <p:ph type="ftr" sz="quarter" idx="2"/>
          </p:nvPr>
        </p:nvSpPr>
        <p:spPr bwMode="auto">
          <a:xfrm>
            <a:off x="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27653" name="Rectangle 5"/>
          <p:cNvSpPr>
            <a:spLocks noGrp="1" noChangeArrowheads="1"/>
          </p:cNvSpPr>
          <p:nvPr>
            <p:ph type="sldNum" sz="quarter" idx="3"/>
          </p:nvPr>
        </p:nvSpPr>
        <p:spPr bwMode="auto">
          <a:xfrm>
            <a:off x="396240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9B583F6C-044F-438C-9F2C-C82F7973993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bwMode="auto">
          <a:xfrm>
            <a:off x="1130300" y="685800"/>
            <a:ext cx="4673600" cy="3505200"/>
          </a:xfrm>
          <a:prstGeom prst="rect">
            <a:avLst/>
          </a:prstGeom>
          <a:noFill/>
          <a:ln>
            <a:solidFill>
              <a:srgbClr val="000000"/>
            </a:solidFill>
            <a:miter lim="800000"/>
            <a:headEnd/>
            <a:tailEnd/>
          </a:ln>
        </p:spPr>
      </p:sp>
      <p:sp>
        <p:nvSpPr>
          <p:cNvPr id="4099" name="Rectangle 3"/>
          <p:cNvSpPr>
            <a:spLocks noGrp="1" noChangeArrowheads="1"/>
          </p:cNvSpPr>
          <p:nvPr>
            <p:ph type="body" idx="1"/>
          </p:nvPr>
        </p:nvSpPr>
        <p:spPr bwMode="auto">
          <a:xfrm>
            <a:off x="914400" y="4419600"/>
            <a:ext cx="5105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F9476AB-1F22-47DE-A38A-E2AA222C4B6B}" type="datetimeFigureOut">
              <a:rPr lang="en-US"/>
              <a:pPr>
                <a:defRPr/>
              </a:pPr>
              <a:t>6/21/2011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3A8D3A-FDE0-4864-8EAC-8E36D00EFA64}" type="slidenum">
              <a:rPr lang="en-US"/>
              <a:pPr>
                <a:defRPr/>
              </a:pPr>
              <a:t>‹#›</a:t>
            </a:fld>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460E405-9FD5-43C9-AC52-8EF3268C9FA3}" type="datetimeFigureOut">
              <a:rPr lang="en-US"/>
              <a:pPr>
                <a:defRPr/>
              </a:pPr>
              <a:t>6/21/2011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A3ECF6-45A5-44B4-B3A0-92BB39691CEF}" type="slidenum">
              <a:rPr lang="en-US"/>
              <a:pPr>
                <a:defRPr/>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46DA1FC-5230-4730-8F68-D78C9C235962}" type="datetimeFigureOut">
              <a:rPr lang="en-US"/>
              <a:pPr>
                <a:defRPr/>
              </a:pPr>
              <a:t>6/21/2011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9675CF-0973-4518-8D48-F6E0758174BC}"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DAD8EF0-D47E-45E1-BC5D-CA0DC4CCBD96}" type="datetimeFigureOut">
              <a:rPr lang="en-US"/>
              <a:pPr>
                <a:defRPr/>
              </a:pPr>
              <a:t>6/21/2011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E406AF-82DA-49A6-B709-586038B26B96}" type="slidenum">
              <a:rPr lang="en-US"/>
              <a:pPr>
                <a:defRPr/>
              </a:pPr>
              <a:t>‹#›</a:t>
            </a:fld>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DB870C3-FBDE-40AC-8276-595B744EEBC0}" type="datetimeFigureOut">
              <a:rPr lang="en-US"/>
              <a:pPr>
                <a:defRPr/>
              </a:pPr>
              <a:t>6/21/2011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A65096-A225-4F07-BC13-08396AB230B0}" type="slidenum">
              <a:rPr lang="en-US"/>
              <a:pPr>
                <a:defRPr/>
              </a:pPr>
              <a:t>‹#›</a:t>
            </a:fld>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B5EC242-1A27-47D7-8266-35D476993912}" type="datetimeFigureOut">
              <a:rPr lang="en-US"/>
              <a:pPr>
                <a:defRPr/>
              </a:pPr>
              <a:t>6/21/2011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56C6E1-D515-4DB7-881D-7CC18387ECA2}" type="slidenum">
              <a:rPr lang="en-US"/>
              <a:pPr>
                <a:defRPr/>
              </a:pPr>
              <a:t>‹#›</a:t>
            </a:fld>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DF6F44C7-44FB-4BF2-9F4E-039FAB859EA1}" type="datetimeFigureOut">
              <a:rPr lang="en-US"/>
              <a:pPr>
                <a:defRPr/>
              </a:pPr>
              <a:t>6/21/2011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0029901-657B-405A-8187-28AE852E4CC1}" type="slidenum">
              <a:rPr lang="en-US"/>
              <a:pPr>
                <a:defRPr/>
              </a:pPr>
              <a:t>‹#›</a:t>
            </a:fld>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A53F9E9-5B34-48D8-8A5E-38BE11B7997C}" type="datetimeFigureOut">
              <a:rPr lang="en-US"/>
              <a:pPr>
                <a:defRPr/>
              </a:pPr>
              <a:t>6/21/2011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663F30C-548E-4828-BA1F-E8721D28B896}" type="slidenum">
              <a:rPr lang="en-US"/>
              <a:pPr>
                <a:defRPr/>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ED9580F-B7BC-47C9-BD63-C4086A7AB39B}" type="datetimeFigureOut">
              <a:rPr lang="en-US"/>
              <a:pPr>
                <a:defRPr/>
              </a:pPr>
              <a:t>6/21/2011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501A810-A6D0-47A3-A009-CBD443D0047C}" type="slidenum">
              <a:rPr lang="en-US"/>
              <a:pPr>
                <a:defRPr/>
              </a:pPr>
              <a:t>‹#›</a:t>
            </a:fld>
            <a:endParaRPr lang="en-US"/>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87FF86D-75BA-4B2E-860C-634C81544A24}" type="datetimeFigureOut">
              <a:rPr lang="en-US"/>
              <a:pPr>
                <a:defRPr/>
              </a:pPr>
              <a:t>6/21/2011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C54DC8-8335-4387-B4F1-D4C5F2D9CBE5}" type="slidenum">
              <a:rPr lang="en-US"/>
              <a:pPr>
                <a:defRPr/>
              </a:pPr>
              <a:t>‹#›</a:t>
            </a:fld>
            <a:endParaRPr lang="en-US"/>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5101C21-5039-45B6-A5A2-5FD0C617E468}" type="datetimeFigureOut">
              <a:rPr lang="en-US"/>
              <a:pPr>
                <a:defRPr/>
              </a:pPr>
              <a:t>6/21/2011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0EEEC0-E75B-47C3-8C54-9E70694E197E}" type="slidenum">
              <a:rPr lang="en-US"/>
              <a:pPr>
                <a:defRPr/>
              </a:pPr>
              <a:t>‹#›</a:t>
            </a:fld>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fld id="{9A33AC2B-BFEC-46FE-AF26-2580E6237513}" type="datetimeFigureOut">
              <a:rPr lang="en-US"/>
              <a:pPr>
                <a:defRPr/>
              </a:pPr>
              <a:t>6/21/2011</a:t>
            </a:fld>
            <a:endParaRPr lang="en-US"/>
          </a:p>
        </p:txBody>
      </p:sp>
      <p:sp>
        <p:nvSpPr>
          <p:cNvPr id="348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348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4B3262D1-131C-478C-BBC2-475FCEF1640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663575" y="0"/>
            <a:ext cx="7840663" cy="609600"/>
          </a:xfrm>
        </p:spPr>
        <p:txBody>
          <a:bodyPr lIns="92075" tIns="46038" rIns="92075" bIns="46038" anchor="b"/>
          <a:lstStyle/>
          <a:p>
            <a:pPr eaLnBrk="1" hangingPunct="1"/>
            <a:r>
              <a:rPr lang="en-US" sz="3200" dirty="0" smtClean="0">
                <a:cs typeface="Arial" charset="0"/>
              </a:rPr>
              <a:t>BLIP operations 06-21-11</a:t>
            </a:r>
          </a:p>
        </p:txBody>
      </p:sp>
      <p:sp>
        <p:nvSpPr>
          <p:cNvPr id="2051" name="Rectangle 3"/>
          <p:cNvSpPr>
            <a:spLocks noGrp="1" noChangeArrowheads="1"/>
          </p:cNvSpPr>
          <p:nvPr>
            <p:ph type="body" idx="4294967295"/>
          </p:nvPr>
        </p:nvSpPr>
        <p:spPr>
          <a:xfrm>
            <a:off x="457200" y="838200"/>
            <a:ext cx="8474075" cy="5867400"/>
          </a:xfrm>
          <a:ln>
            <a:solidFill>
              <a:schemeClr val="accent1"/>
            </a:solidFill>
          </a:ln>
        </p:spPr>
        <p:txBody>
          <a:bodyPr lIns="92075" tIns="46038" rIns="92075" bIns="46038"/>
          <a:lstStyle/>
          <a:p>
            <a:pPr eaLnBrk="1" hangingPunct="1">
              <a:lnSpc>
                <a:spcPct val="150000"/>
              </a:lnSpc>
            </a:pPr>
            <a:r>
              <a:rPr lang="en-US" sz="2200" dirty="0" smtClean="0">
                <a:cs typeface="Arial" charset="0"/>
              </a:rPr>
              <a:t>Status – running at 117.5MeV </a:t>
            </a:r>
          </a:p>
          <a:p>
            <a:pPr lvl="1" eaLnBrk="1" hangingPunct="1">
              <a:lnSpc>
                <a:spcPct val="150000"/>
              </a:lnSpc>
            </a:pPr>
            <a:r>
              <a:rPr lang="en-US" sz="1400" dirty="0" smtClean="0">
                <a:cs typeface="Arial" charset="0"/>
              </a:rPr>
              <a:t>Beam time on target dropped to 121.0 hours due to ion source failure of 47 hours. BLIP weekly average beam current dropped to 92.8µA due to ion source conditioning following repair. </a:t>
            </a:r>
          </a:p>
          <a:p>
            <a:pPr lvl="1" eaLnBrk="1" hangingPunct="1">
              <a:lnSpc>
                <a:spcPct val="150000"/>
              </a:lnSpc>
            </a:pPr>
            <a:r>
              <a:rPr lang="en-US" sz="1400" dirty="0" smtClean="0">
                <a:cs typeface="Arial" charset="0"/>
              </a:rPr>
              <a:t>Isotope production of Sr-82 has ceased. Increased production of Ge-68 continued . First irradiation of FRIB targets downstream of the isotope targets completed when the requested 20,000µAh was reached.  </a:t>
            </a:r>
          </a:p>
          <a:p>
            <a:pPr eaLnBrk="1" hangingPunct="1">
              <a:lnSpc>
                <a:spcPct val="150000"/>
              </a:lnSpc>
            </a:pPr>
            <a:r>
              <a:rPr lang="en-US" sz="2200" dirty="0" smtClean="0"/>
              <a:t>Operations issues</a:t>
            </a:r>
          </a:p>
          <a:p>
            <a:pPr lvl="1" eaLnBrk="1" hangingPunct="1">
              <a:lnSpc>
                <a:spcPct val="150000"/>
              </a:lnSpc>
            </a:pPr>
            <a:r>
              <a:rPr lang="en-US" sz="1400" dirty="0" smtClean="0"/>
              <a:t>Loss of 2 days of beam on target has reduced Sr-82 yield in the very last run.  The projected amount will not meet demand in July and there is no time to make up the loss.  LANL is now running and can make up the difference, but the users have refused to take material in separate batches.  The backup plan is to for LANL to ship us supplemental Sr-82 to combine with our own into a single FDA qualified batch next week.</a:t>
            </a:r>
            <a:r>
              <a:rPr lang="en-US" sz="1800" dirty="0" smtClean="0"/>
              <a:t>	 </a:t>
            </a:r>
            <a:r>
              <a:rPr lang="en-US" sz="1400" dirty="0" smtClean="0"/>
              <a:t>This takes extra time and will cause difficulty in meeting the delivery schedule. </a:t>
            </a:r>
          </a:p>
          <a:p>
            <a:pPr lvl="1" eaLnBrk="1" hangingPunct="1">
              <a:lnSpc>
                <a:spcPct val="150000"/>
              </a:lnSpc>
            </a:pPr>
            <a:r>
              <a:rPr lang="en-US" sz="1400" dirty="0" smtClean="0">
                <a:cs typeface="Arial" charset="0"/>
              </a:rPr>
              <a:t>Two more shorter FRIB irradiations are planned this week.</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nvGraphicFramePr>
        <p:xfrm>
          <a:off x="671512" y="900112"/>
          <a:ext cx="7800975" cy="5057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14652</TotalTime>
  <Words>170</Words>
  <Application>Microsoft Office PowerPoint</Application>
  <PresentationFormat>On-screen Show (4:3)</PresentationFormat>
  <Paragraphs>10</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BLIP operations 06-21-11</vt:lpstr>
      <vt:lpstr>Slide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Radionuclide and Radiopharmaceutical  Research (R&amp;RR) Program</dc:title>
  <dc:creator>Suresh Srivastava</dc:creator>
  <cp:lastModifiedBy>C-AD</cp:lastModifiedBy>
  <cp:revision>116</cp:revision>
  <dcterms:created xsi:type="dcterms:W3CDTF">2002-05-23T18:46:31Z</dcterms:created>
  <dcterms:modified xsi:type="dcterms:W3CDTF">2011-06-21T14:54:08Z</dcterms:modified>
</cp:coreProperties>
</file>