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7"/>
  </p:notesMasterIdLst>
  <p:sldIdLst>
    <p:sldId id="256" r:id="rId2"/>
    <p:sldId id="340" r:id="rId3"/>
    <p:sldId id="335" r:id="rId4"/>
    <p:sldId id="338" r:id="rId5"/>
    <p:sldId id="34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24015" autoAdjust="0"/>
    <p:restoredTop sz="94652" autoAdjust="0"/>
  </p:normalViewPr>
  <p:slideViewPr>
    <p:cSldViewPr>
      <p:cViewPr>
        <p:scale>
          <a:sx n="75" d="100"/>
          <a:sy n="75" d="100"/>
        </p:scale>
        <p:origin x="-696" y="-7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DE189-E7BA-433A-9DD8-E95EACBAC51E}" type="datetimeFigureOut">
              <a:rPr lang="en-US" smtClean="0"/>
              <a:pPr/>
              <a:t>1/6/12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C5721-9005-419B-B7AF-E17B36350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EE647C-5E37-4D61-A019-DB37EF77A8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72CA4-C8BF-4C1D-98CF-FC05543F6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D39AA-91DD-44C6-93DA-A952077157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B0D24-B2FD-4B12-BBB6-F45C2D5C4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6EA96-9B79-4A2E-B7DD-B37F083D2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C8038-FFB8-4C60-B717-29C269F26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6C74-5A8E-4672-A2C5-3B68AC2BD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BDA77-6EF2-449A-A728-B69DD9640D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40CF-8C40-4D43-A8CC-CD1B7B817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ADE2-003D-4FB1-AA22-1B811D8779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E098A-04D1-42AD-A2AB-5EECC1FBD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B9AB3E-42B3-4F11-9AF8-59AEC17E53F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76400"/>
            <a:ext cx="8458200" cy="2133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AGS PP Progress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3733800"/>
            <a:ext cx="19191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Haixin Huang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791200"/>
            <a:ext cx="23529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January,</a:t>
            </a:r>
            <a:r>
              <a:rPr lang="en-US" dirty="0" smtClean="0">
                <a:solidFill>
                  <a:srgbClr val="002060"/>
                </a:solidFill>
              </a:rPr>
              <a:t> 10, </a:t>
            </a:r>
            <a:r>
              <a:rPr lang="en-US" dirty="0" smtClean="0">
                <a:solidFill>
                  <a:srgbClr val="002060"/>
                </a:solidFill>
              </a:rPr>
              <a:t>2012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2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Progress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The archives of last April before the end of run were loaded in AGS and Booster. 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Polarization reached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65%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with 1.6-1.7*10^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11 with 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s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ource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polarization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 of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78%.</a:t>
            </a: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Jump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quads were turned on and showed gain of polarization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</a:rPr>
              <a:t>Emittance is similar to last run.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jq_on_al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2980" r="-22980"/>
          <a:stretch>
            <a:fillRect/>
          </a:stretch>
        </p:blipFill>
        <p:spPr>
          <a:xfrm>
            <a:off x="-1363133" y="609600"/>
            <a:ext cx="11802533" cy="6248400"/>
          </a:xfrm>
        </p:spPr>
      </p:pic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3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JQ Timing Scan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4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Problems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Source </a:t>
            </a:r>
            <a:r>
              <a:rPr lang="en-US" sz="2400" dirty="0" smtClean="0">
                <a:solidFill>
                  <a:srgbClr val="000090"/>
                </a:solidFill>
              </a:rPr>
              <a:t>polarization is lower by ~2.4% after switching to solenoid from </a:t>
            </a:r>
            <a:r>
              <a:rPr lang="en-US" sz="2400" dirty="0" err="1" smtClean="0">
                <a:solidFill>
                  <a:srgbClr val="000090"/>
                </a:solidFill>
              </a:rPr>
              <a:t>Einzel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lens to allow BLIP running. </a:t>
            </a:r>
            <a:r>
              <a:rPr lang="en-US" sz="2400" dirty="0" smtClean="0">
                <a:solidFill>
                  <a:srgbClr val="000090"/>
                </a:solidFill>
              </a:rPr>
              <a:t>But AGS polarization is lower by about 6% since last Wednesday. Need to search for reason after </a:t>
            </a:r>
            <a:r>
              <a:rPr lang="en-US" sz="2400" dirty="0" err="1" smtClean="0">
                <a:solidFill>
                  <a:srgbClr val="000090"/>
                </a:solidFill>
              </a:rPr>
              <a:t>linac</a:t>
            </a:r>
            <a:r>
              <a:rPr lang="en-US" sz="2400" dirty="0" smtClean="0">
                <a:solidFill>
                  <a:srgbClr val="000090"/>
                </a:solidFill>
              </a:rPr>
              <a:t> (Booster scraping, injection polarization measurement…) 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AGS RF </a:t>
            </a:r>
            <a:r>
              <a:rPr lang="en-US" sz="2400" dirty="0" smtClean="0">
                <a:solidFill>
                  <a:srgbClr val="000090"/>
                </a:solidFill>
              </a:rPr>
              <a:t>station </a:t>
            </a:r>
            <a:r>
              <a:rPr lang="en-US" sz="2400" dirty="0" smtClean="0">
                <a:solidFill>
                  <a:srgbClr val="000090"/>
                </a:solidFill>
              </a:rPr>
              <a:t>problem.</a:t>
            </a:r>
            <a:endParaRPr lang="en-US" sz="2400" dirty="0" smtClean="0">
              <a:solidFill>
                <a:srgbClr val="000090"/>
              </a:solidFill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000090"/>
                </a:solidFill>
              </a:rPr>
              <a:t>9</a:t>
            </a:r>
            <a:r>
              <a:rPr lang="en-US" sz="2400" baseline="30000" dirty="0" smtClean="0">
                <a:solidFill>
                  <a:srgbClr val="000090"/>
                </a:solidFill>
              </a:rPr>
              <a:t>th</a:t>
            </a:r>
            <a:r>
              <a:rPr lang="en-US" sz="2400" dirty="0" smtClean="0">
                <a:solidFill>
                  <a:srgbClr val="000090"/>
                </a:solidFill>
              </a:rPr>
              <a:t> harmonics keeps drifting, which is different from last run. The feed forward system is needed again</a:t>
            </a:r>
            <a:r>
              <a:rPr lang="en-US" sz="2400" dirty="0" smtClean="0">
                <a:solidFill>
                  <a:srgbClr val="000090"/>
                </a:solidFill>
              </a:rPr>
              <a:t>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Font typeface="Arial"/>
              <a:buChar char="•"/>
            </a:pPr>
            <a:endParaRPr lang="en-US" sz="24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44E2B-2CAC-4A61-A712-76563735E2D8}" type="slidenum">
              <a:rPr lang="ja-JP" altLang="en-US"/>
              <a:pPr/>
              <a:t>5</a:t>
            </a:fld>
            <a:endParaRPr lang="en-US" altLang="ja-JP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4572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Plan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61722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Reduce emittance by scraping, further injection tuning.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Find out source of polarization drifting away.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Ramp </a:t>
            </a: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polarization measurement.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Injection polarization measurements.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Take polarization profile measurements with JQ on and off. Needs more data set.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r>
              <a:rPr lang="en-US" sz="2600" dirty="0" smtClean="0">
                <a:solidFill>
                  <a:srgbClr val="000090"/>
                </a:solidFill>
                <a:latin typeface="Times New Roman" pitchFamily="18" charset="0"/>
              </a:rPr>
              <a:t>Working on improving the pulse shape of jump quads.</a:t>
            </a: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endParaRPr lang="en-US" sz="2600" dirty="0" smtClean="0">
              <a:solidFill>
                <a:srgbClr val="00009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  <a:buNone/>
            </a:pP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SzPct val="85000"/>
            </a:pPr>
            <a:endParaRPr lang="en-US" sz="2400" dirty="0" smtClean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48630</TotalTime>
  <Words>206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AGS PP Progress </vt:lpstr>
      <vt:lpstr>Progress</vt:lpstr>
      <vt:lpstr>JQ Timing Scan </vt:lpstr>
      <vt:lpstr>Problems</vt:lpstr>
      <vt:lpstr>Plan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Transverse Emittance in Booster and AGS</dc:title>
  <dc:creator>zeno</dc:creator>
  <cp:lastModifiedBy>Haixin Huang</cp:lastModifiedBy>
  <cp:revision>145</cp:revision>
  <dcterms:created xsi:type="dcterms:W3CDTF">2012-01-07T03:22:11Z</dcterms:created>
  <dcterms:modified xsi:type="dcterms:W3CDTF">2012-01-10T17:21:13Z</dcterms:modified>
</cp:coreProperties>
</file>