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7"/>
  </p:notesMasterIdLst>
  <p:sldIdLst>
    <p:sldId id="256" r:id="rId2"/>
    <p:sldId id="340" r:id="rId3"/>
    <p:sldId id="335" r:id="rId4"/>
    <p:sldId id="338" r:id="rId5"/>
    <p:sldId id="341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24015" autoAdjust="0"/>
    <p:restoredTop sz="94652" autoAdjust="0"/>
  </p:normalViewPr>
  <p:slideViewPr>
    <p:cSldViewPr>
      <p:cViewPr>
        <p:scale>
          <a:sx n="75" d="100"/>
          <a:sy n="75" d="100"/>
        </p:scale>
        <p:origin x="-696" y="-7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10" Type="http://schemas.openxmlformats.org/officeDocument/2006/relationships/viewProps" Target="viewProps.xml"/><Relationship Id="rId5" Type="http://schemas.openxmlformats.org/officeDocument/2006/relationships/slide" Target="slides/slide4.xml"/><Relationship Id="rId7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presProps" Target="pres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FDE189-E7BA-433A-9DD8-E95EACBAC51E}" type="datetimeFigureOut">
              <a:rPr lang="en-US" smtClean="0"/>
              <a:pPr/>
              <a:t>1/6/12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C5721-9005-419B-B7AF-E17B363505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EE647C-5E37-4D61-A019-DB37EF77A8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D72CA4-C8BF-4C1D-98CF-FC05543F60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2D39AA-91DD-44C6-93DA-A952077157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2B0D24-B2FD-4B12-BBB6-F45C2D5C49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76EA96-9B79-4A2E-B7DD-B37F083D27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3C8038-FFB8-4C60-B717-29C269F26E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266C74-5A8E-4672-A2C5-3B68AC2BDE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0BDA77-6EF2-449A-A728-B69DD9640D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5B40CF-8C40-4D43-A8CC-CD1B7B8178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9AADE2-003D-4FB1-AA22-1B811D8779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E098A-04D1-42AD-A2AB-5EECC1FBD0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5B9AB3E-42B3-4F11-9AF8-59AEC17E53F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676400"/>
            <a:ext cx="8458200" cy="21336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AGS PP Progress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57600" y="3733800"/>
            <a:ext cx="19191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Haixin Huang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5791200"/>
            <a:ext cx="23529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January,</a:t>
            </a:r>
            <a:r>
              <a:rPr lang="en-US" dirty="0" smtClean="0">
                <a:solidFill>
                  <a:srgbClr val="002060"/>
                </a:solidFill>
              </a:rPr>
              <a:t> 10, </a:t>
            </a:r>
            <a:r>
              <a:rPr lang="en-US" dirty="0" smtClean="0">
                <a:solidFill>
                  <a:srgbClr val="002060"/>
                </a:solidFill>
              </a:rPr>
              <a:t>2012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44E2B-2CAC-4A61-A712-76563735E2D8}" type="slidenum">
              <a:rPr lang="ja-JP" altLang="en-US"/>
              <a:pPr/>
              <a:t>2</a:t>
            </a:fld>
            <a:endParaRPr lang="en-US" altLang="ja-JP"/>
          </a:p>
        </p:txBody>
      </p:sp>
      <p:sp>
        <p:nvSpPr>
          <p:cNvPr id="8919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229600" cy="457200"/>
          </a:xfrm>
        </p:spPr>
        <p:txBody>
          <a:bodyPr/>
          <a:lstStyle/>
          <a:p>
            <a:pPr algn="l"/>
            <a:r>
              <a:rPr lang="en-US" sz="3200" b="1" dirty="0" smtClean="0">
                <a:solidFill>
                  <a:srgbClr val="FF0000"/>
                </a:solidFill>
              </a:rPr>
              <a:t>Progress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891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839200" cy="6172200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FF0000"/>
              </a:buClr>
              <a:buSzPct val="85000"/>
            </a:pPr>
            <a:r>
              <a:rPr lang="en-US" sz="2400" dirty="0" smtClean="0">
                <a:solidFill>
                  <a:srgbClr val="000066"/>
                </a:solidFill>
                <a:latin typeface="Times New Roman" pitchFamily="18" charset="0"/>
              </a:rPr>
              <a:t>The archives of last April before the end of run were loaded in AGS and Booster. </a:t>
            </a:r>
          </a:p>
          <a:p>
            <a:pPr>
              <a:lnSpc>
                <a:spcPct val="90000"/>
              </a:lnSpc>
              <a:buClr>
                <a:srgbClr val="FF0000"/>
              </a:buClr>
              <a:buSzPct val="85000"/>
            </a:pPr>
            <a:r>
              <a:rPr lang="en-US" sz="2400" dirty="0" smtClean="0">
                <a:solidFill>
                  <a:srgbClr val="000066"/>
                </a:solidFill>
                <a:latin typeface="Times New Roman" pitchFamily="18" charset="0"/>
              </a:rPr>
              <a:t>Polarization reached </a:t>
            </a:r>
            <a:r>
              <a:rPr lang="en-US" sz="2400" dirty="0" smtClean="0">
                <a:solidFill>
                  <a:srgbClr val="000066"/>
                </a:solidFill>
                <a:latin typeface="Times New Roman" pitchFamily="18" charset="0"/>
              </a:rPr>
              <a:t>65% </a:t>
            </a:r>
            <a:r>
              <a:rPr lang="en-US" sz="2400" dirty="0" smtClean="0">
                <a:solidFill>
                  <a:srgbClr val="000066"/>
                </a:solidFill>
                <a:latin typeface="Times New Roman" pitchFamily="18" charset="0"/>
              </a:rPr>
              <a:t>with 1.6-1.7*10^</a:t>
            </a:r>
            <a:r>
              <a:rPr lang="en-US" sz="2400" dirty="0" smtClean="0">
                <a:solidFill>
                  <a:srgbClr val="000066"/>
                </a:solidFill>
                <a:latin typeface="Times New Roman" pitchFamily="18" charset="0"/>
              </a:rPr>
              <a:t>11 with  </a:t>
            </a:r>
            <a:r>
              <a:rPr lang="en-US" sz="2400" dirty="0" smtClean="0">
                <a:solidFill>
                  <a:srgbClr val="000066"/>
                </a:solidFill>
                <a:latin typeface="Times New Roman" pitchFamily="18" charset="0"/>
              </a:rPr>
              <a:t>s</a:t>
            </a:r>
            <a:r>
              <a:rPr lang="en-US" sz="2400" dirty="0" smtClean="0">
                <a:solidFill>
                  <a:srgbClr val="000066"/>
                </a:solidFill>
                <a:latin typeface="Times New Roman" pitchFamily="18" charset="0"/>
              </a:rPr>
              <a:t>ource </a:t>
            </a:r>
            <a:r>
              <a:rPr lang="en-US" sz="2400" dirty="0" smtClean="0">
                <a:solidFill>
                  <a:srgbClr val="000066"/>
                </a:solidFill>
                <a:latin typeface="Times New Roman" pitchFamily="18" charset="0"/>
              </a:rPr>
              <a:t>polarization</a:t>
            </a:r>
            <a:r>
              <a:rPr lang="en-US" sz="2400" dirty="0" smtClean="0">
                <a:solidFill>
                  <a:srgbClr val="000066"/>
                </a:solidFill>
                <a:latin typeface="Times New Roman" pitchFamily="18" charset="0"/>
              </a:rPr>
              <a:t> of </a:t>
            </a:r>
            <a:r>
              <a:rPr lang="en-US" sz="2400" dirty="0" smtClean="0">
                <a:solidFill>
                  <a:srgbClr val="000066"/>
                </a:solidFill>
                <a:latin typeface="Times New Roman" pitchFamily="18" charset="0"/>
              </a:rPr>
              <a:t>78%.</a:t>
            </a:r>
            <a:endParaRPr lang="en-US" sz="2400" dirty="0" smtClean="0">
              <a:solidFill>
                <a:srgbClr val="000066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  <a:buClr>
                <a:srgbClr val="FF0000"/>
              </a:buClr>
              <a:buSzPct val="85000"/>
            </a:pPr>
            <a:r>
              <a:rPr lang="en-US" sz="2400" dirty="0" smtClean="0">
                <a:solidFill>
                  <a:srgbClr val="000066"/>
                </a:solidFill>
                <a:latin typeface="Times New Roman" pitchFamily="18" charset="0"/>
              </a:rPr>
              <a:t>Jump </a:t>
            </a:r>
            <a:r>
              <a:rPr lang="en-US" sz="2400" dirty="0" smtClean="0">
                <a:solidFill>
                  <a:srgbClr val="000066"/>
                </a:solidFill>
                <a:latin typeface="Times New Roman" pitchFamily="18" charset="0"/>
              </a:rPr>
              <a:t>quads were turned on and showed gain of polarization</a:t>
            </a:r>
            <a:r>
              <a:rPr lang="en-US" sz="2400" dirty="0" smtClean="0">
                <a:solidFill>
                  <a:srgbClr val="000066"/>
                </a:solidFill>
                <a:latin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  <a:buClr>
                <a:srgbClr val="FF0000"/>
              </a:buClr>
              <a:buSzPct val="85000"/>
            </a:pPr>
            <a:r>
              <a:rPr lang="en-US" sz="2400" dirty="0" smtClean="0">
                <a:solidFill>
                  <a:srgbClr val="000066"/>
                </a:solidFill>
                <a:latin typeface="Times New Roman" pitchFamily="18" charset="0"/>
              </a:rPr>
              <a:t>Emittance is similar to last run.</a:t>
            </a:r>
          </a:p>
          <a:p>
            <a:pPr>
              <a:lnSpc>
                <a:spcPct val="90000"/>
              </a:lnSpc>
              <a:buClr>
                <a:srgbClr val="FF0000"/>
              </a:buClr>
              <a:buSzPct val="85000"/>
            </a:pPr>
            <a:endParaRPr lang="en-US" sz="2400" dirty="0" smtClean="0">
              <a:solidFill>
                <a:srgbClr val="0000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 descr="jq_on_all.jpg"/>
          <p:cNvPicPr>
            <a:picLocks noGrp="1" noChangeAspect="1"/>
          </p:cNvPicPr>
          <p:nvPr>
            <p:ph idx="1"/>
          </p:nvPr>
        </p:nvPicPr>
        <p:blipFill>
          <a:blip r:embed="rId2"/>
          <a:srcRect l="-22980" r="-22980"/>
          <a:stretch>
            <a:fillRect/>
          </a:stretch>
        </p:blipFill>
        <p:spPr>
          <a:xfrm>
            <a:off x="-1363133" y="609600"/>
            <a:ext cx="11802533" cy="6248400"/>
          </a:xfrm>
        </p:spPr>
      </p:pic>
      <p:sp>
        <p:nvSpPr>
          <p:cNvPr id="3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dirty="0"/>
              <a:t>Haixin Huang</a:t>
            </a:r>
            <a:endParaRPr lang="en-US" altLang="ja-JP" dirty="0"/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44E2B-2CAC-4A61-A712-76563735E2D8}" type="slidenum">
              <a:rPr lang="ja-JP" altLang="en-US"/>
              <a:pPr/>
              <a:t>3</a:t>
            </a:fld>
            <a:endParaRPr lang="en-US" altLang="ja-JP"/>
          </a:p>
        </p:txBody>
      </p:sp>
      <p:sp>
        <p:nvSpPr>
          <p:cNvPr id="8919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229600" cy="457200"/>
          </a:xfrm>
        </p:spPr>
        <p:txBody>
          <a:bodyPr/>
          <a:lstStyle/>
          <a:p>
            <a:pPr algn="l"/>
            <a:r>
              <a:rPr lang="en-US" sz="3200" b="1" dirty="0" smtClean="0">
                <a:solidFill>
                  <a:srgbClr val="FF0000"/>
                </a:solidFill>
              </a:rPr>
              <a:t>JQ Timing Scan 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44E2B-2CAC-4A61-A712-76563735E2D8}" type="slidenum">
              <a:rPr lang="ja-JP" altLang="en-US"/>
              <a:pPr/>
              <a:t>4</a:t>
            </a:fld>
            <a:endParaRPr lang="en-US" altLang="ja-JP"/>
          </a:p>
        </p:txBody>
      </p:sp>
      <p:sp>
        <p:nvSpPr>
          <p:cNvPr id="8919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229600" cy="457200"/>
          </a:xfrm>
        </p:spPr>
        <p:txBody>
          <a:bodyPr/>
          <a:lstStyle/>
          <a:p>
            <a:pPr algn="l"/>
            <a:r>
              <a:rPr lang="en-US" sz="3200" b="1" dirty="0" smtClean="0">
                <a:solidFill>
                  <a:srgbClr val="FF0000"/>
                </a:solidFill>
              </a:rPr>
              <a:t>Problems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891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FF0000"/>
              </a:buClr>
              <a:buSzPct val="85000"/>
              <a:buFont typeface="Arial"/>
              <a:buChar char="•"/>
            </a:pPr>
            <a:r>
              <a:rPr lang="en-US" sz="2400" dirty="0" smtClean="0">
                <a:solidFill>
                  <a:srgbClr val="000090"/>
                </a:solidFill>
              </a:rPr>
              <a:t>Source </a:t>
            </a:r>
            <a:r>
              <a:rPr lang="en-US" sz="2400" dirty="0" smtClean="0">
                <a:solidFill>
                  <a:srgbClr val="000090"/>
                </a:solidFill>
              </a:rPr>
              <a:t>polarization is lower by ~2.4% after switching to solenoid from </a:t>
            </a:r>
            <a:r>
              <a:rPr lang="en-US" sz="2400" dirty="0" err="1" smtClean="0">
                <a:solidFill>
                  <a:srgbClr val="000090"/>
                </a:solidFill>
              </a:rPr>
              <a:t>Einzel</a:t>
            </a:r>
            <a:r>
              <a:rPr lang="en-US" sz="2400" dirty="0" smtClean="0">
                <a:solidFill>
                  <a:srgbClr val="000090"/>
                </a:solidFill>
              </a:rPr>
              <a:t> </a:t>
            </a:r>
            <a:r>
              <a:rPr lang="en-US" sz="2400" dirty="0" smtClean="0">
                <a:solidFill>
                  <a:srgbClr val="000090"/>
                </a:solidFill>
              </a:rPr>
              <a:t>lens to allow BLIP running. </a:t>
            </a:r>
            <a:r>
              <a:rPr lang="en-US" sz="2400" dirty="0" smtClean="0">
                <a:solidFill>
                  <a:srgbClr val="000090"/>
                </a:solidFill>
              </a:rPr>
              <a:t>But AGS polarization is lower by about 6% since last Wednesday. Need to search for reason after </a:t>
            </a:r>
            <a:r>
              <a:rPr lang="en-US" sz="2400" dirty="0" err="1" smtClean="0">
                <a:solidFill>
                  <a:srgbClr val="000090"/>
                </a:solidFill>
              </a:rPr>
              <a:t>linac</a:t>
            </a:r>
            <a:r>
              <a:rPr lang="en-US" sz="2400" dirty="0" smtClean="0">
                <a:solidFill>
                  <a:srgbClr val="000090"/>
                </a:solidFill>
              </a:rPr>
              <a:t> (Booster scraping, injection polarization measurement…) </a:t>
            </a:r>
            <a:endParaRPr lang="en-US" sz="2400" dirty="0" smtClean="0">
              <a:solidFill>
                <a:srgbClr val="000090"/>
              </a:solidFill>
            </a:endParaRPr>
          </a:p>
          <a:p>
            <a:pPr>
              <a:lnSpc>
                <a:spcPct val="90000"/>
              </a:lnSpc>
              <a:buClr>
                <a:srgbClr val="FF0000"/>
              </a:buClr>
              <a:buSzPct val="85000"/>
              <a:buFont typeface="Arial"/>
              <a:buChar char="•"/>
            </a:pPr>
            <a:r>
              <a:rPr lang="en-US" sz="2400" dirty="0" smtClean="0">
                <a:solidFill>
                  <a:srgbClr val="000090"/>
                </a:solidFill>
              </a:rPr>
              <a:t>AGS RF </a:t>
            </a:r>
            <a:r>
              <a:rPr lang="en-US" sz="2400" dirty="0" smtClean="0">
                <a:solidFill>
                  <a:srgbClr val="000090"/>
                </a:solidFill>
              </a:rPr>
              <a:t>station </a:t>
            </a:r>
            <a:r>
              <a:rPr lang="en-US" sz="2400" dirty="0" smtClean="0">
                <a:solidFill>
                  <a:srgbClr val="000090"/>
                </a:solidFill>
              </a:rPr>
              <a:t>problem.</a:t>
            </a:r>
            <a:endParaRPr lang="en-US" sz="2400" dirty="0" smtClean="0">
              <a:solidFill>
                <a:srgbClr val="000090"/>
              </a:solidFill>
            </a:endParaRPr>
          </a:p>
          <a:p>
            <a:pPr>
              <a:lnSpc>
                <a:spcPct val="90000"/>
              </a:lnSpc>
              <a:buClr>
                <a:srgbClr val="FF0000"/>
              </a:buClr>
              <a:buSzPct val="85000"/>
              <a:buFont typeface="Arial"/>
              <a:buChar char="•"/>
            </a:pPr>
            <a:r>
              <a:rPr lang="en-US" sz="2400" dirty="0" smtClean="0">
                <a:solidFill>
                  <a:srgbClr val="000090"/>
                </a:solidFill>
              </a:rPr>
              <a:t>9</a:t>
            </a:r>
            <a:r>
              <a:rPr lang="en-US" sz="2400" baseline="30000" dirty="0" smtClean="0">
                <a:solidFill>
                  <a:srgbClr val="000090"/>
                </a:solidFill>
              </a:rPr>
              <a:t>th</a:t>
            </a:r>
            <a:r>
              <a:rPr lang="en-US" sz="2400" dirty="0" smtClean="0">
                <a:solidFill>
                  <a:srgbClr val="000090"/>
                </a:solidFill>
              </a:rPr>
              <a:t> harmonics keeps drifting, which is different from last run. The feed forward system is needed again</a:t>
            </a:r>
            <a:r>
              <a:rPr lang="en-US" sz="2400" dirty="0" smtClean="0">
                <a:solidFill>
                  <a:srgbClr val="000090"/>
                </a:solidFill>
              </a:rPr>
              <a:t>.</a:t>
            </a:r>
          </a:p>
          <a:p>
            <a:pPr>
              <a:lnSpc>
                <a:spcPct val="90000"/>
              </a:lnSpc>
              <a:buClr>
                <a:srgbClr val="FF0000"/>
              </a:buClr>
              <a:buSzPct val="85000"/>
              <a:buFont typeface="Arial"/>
              <a:buChar char="•"/>
            </a:pPr>
            <a:endParaRPr lang="en-US" sz="2400" dirty="0" smtClean="0">
              <a:solidFill>
                <a:srgbClr val="00009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44E2B-2CAC-4A61-A712-76563735E2D8}" type="slidenum">
              <a:rPr lang="ja-JP" altLang="en-US"/>
              <a:pPr/>
              <a:t>5</a:t>
            </a:fld>
            <a:endParaRPr lang="en-US" altLang="ja-JP"/>
          </a:p>
        </p:txBody>
      </p:sp>
      <p:sp>
        <p:nvSpPr>
          <p:cNvPr id="8919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229600" cy="457200"/>
          </a:xfrm>
        </p:spPr>
        <p:txBody>
          <a:bodyPr/>
          <a:lstStyle/>
          <a:p>
            <a:pPr algn="l"/>
            <a:r>
              <a:rPr lang="en-US" sz="3200" b="1" dirty="0" smtClean="0">
                <a:solidFill>
                  <a:srgbClr val="FF0000"/>
                </a:solidFill>
              </a:rPr>
              <a:t>Plan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891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839200" cy="6172200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FF0000"/>
              </a:buClr>
              <a:buSzPct val="85000"/>
            </a:pPr>
            <a:endParaRPr lang="en-US" sz="2400" dirty="0" smtClean="0">
              <a:solidFill>
                <a:srgbClr val="000066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  <a:buClr>
                <a:srgbClr val="FF0000"/>
              </a:buClr>
              <a:buSzPct val="85000"/>
            </a:pPr>
            <a:r>
              <a:rPr lang="en-US" sz="2600" dirty="0" smtClean="0">
                <a:solidFill>
                  <a:srgbClr val="000090"/>
                </a:solidFill>
                <a:latin typeface="Times New Roman" pitchFamily="18" charset="0"/>
              </a:rPr>
              <a:t>Reduce emittance by scraping, further injection tuning.</a:t>
            </a:r>
          </a:p>
          <a:p>
            <a:pPr>
              <a:lnSpc>
                <a:spcPct val="90000"/>
              </a:lnSpc>
              <a:buClr>
                <a:srgbClr val="FF0000"/>
              </a:buClr>
              <a:buSzPct val="85000"/>
            </a:pPr>
            <a:r>
              <a:rPr lang="en-US" sz="2600" dirty="0" smtClean="0">
                <a:solidFill>
                  <a:srgbClr val="000090"/>
                </a:solidFill>
                <a:latin typeface="Times New Roman" pitchFamily="18" charset="0"/>
              </a:rPr>
              <a:t>Find out source of polarization drifting away.</a:t>
            </a:r>
          </a:p>
          <a:p>
            <a:pPr>
              <a:lnSpc>
                <a:spcPct val="90000"/>
              </a:lnSpc>
              <a:buClr>
                <a:srgbClr val="FF0000"/>
              </a:buClr>
              <a:buSzPct val="85000"/>
            </a:pPr>
            <a:r>
              <a:rPr lang="en-US" sz="2600" dirty="0" smtClean="0">
                <a:solidFill>
                  <a:srgbClr val="000090"/>
                </a:solidFill>
                <a:latin typeface="Times New Roman" pitchFamily="18" charset="0"/>
              </a:rPr>
              <a:t>Ramp </a:t>
            </a:r>
            <a:r>
              <a:rPr lang="en-US" sz="2600" dirty="0" smtClean="0">
                <a:solidFill>
                  <a:srgbClr val="000090"/>
                </a:solidFill>
                <a:latin typeface="Times New Roman" pitchFamily="18" charset="0"/>
              </a:rPr>
              <a:t>polarization measurement.</a:t>
            </a:r>
          </a:p>
          <a:p>
            <a:pPr>
              <a:lnSpc>
                <a:spcPct val="90000"/>
              </a:lnSpc>
              <a:buClr>
                <a:srgbClr val="FF0000"/>
              </a:buClr>
              <a:buSzPct val="85000"/>
            </a:pPr>
            <a:r>
              <a:rPr lang="en-US" sz="2600" dirty="0" smtClean="0">
                <a:solidFill>
                  <a:srgbClr val="000090"/>
                </a:solidFill>
                <a:latin typeface="Times New Roman" pitchFamily="18" charset="0"/>
              </a:rPr>
              <a:t>Injection polarization measurements.</a:t>
            </a:r>
          </a:p>
          <a:p>
            <a:pPr>
              <a:lnSpc>
                <a:spcPct val="90000"/>
              </a:lnSpc>
              <a:buClr>
                <a:srgbClr val="FF0000"/>
              </a:buClr>
              <a:buSzPct val="85000"/>
            </a:pPr>
            <a:r>
              <a:rPr lang="en-US" sz="2600" dirty="0" smtClean="0">
                <a:solidFill>
                  <a:srgbClr val="000090"/>
                </a:solidFill>
                <a:latin typeface="Times New Roman" pitchFamily="18" charset="0"/>
              </a:rPr>
              <a:t>Take polarization profile measurements with JQ on and off. Needs more data set.</a:t>
            </a:r>
          </a:p>
          <a:p>
            <a:pPr>
              <a:lnSpc>
                <a:spcPct val="90000"/>
              </a:lnSpc>
              <a:buClr>
                <a:srgbClr val="FF0000"/>
              </a:buClr>
              <a:buSzPct val="85000"/>
            </a:pPr>
            <a:r>
              <a:rPr lang="en-US" sz="2600" dirty="0" smtClean="0">
                <a:solidFill>
                  <a:srgbClr val="000090"/>
                </a:solidFill>
                <a:latin typeface="Times New Roman" pitchFamily="18" charset="0"/>
              </a:rPr>
              <a:t>Working on improving the pulse shape of jump quads.</a:t>
            </a:r>
          </a:p>
          <a:p>
            <a:pPr>
              <a:lnSpc>
                <a:spcPct val="90000"/>
              </a:lnSpc>
              <a:buClr>
                <a:srgbClr val="FF0000"/>
              </a:buClr>
              <a:buSzPct val="85000"/>
            </a:pPr>
            <a:endParaRPr lang="en-US" sz="2600" dirty="0" smtClean="0">
              <a:solidFill>
                <a:srgbClr val="000090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  <a:buClr>
                <a:srgbClr val="FF0000"/>
              </a:buClr>
              <a:buSzPct val="85000"/>
              <a:buNone/>
            </a:pPr>
            <a:endParaRPr lang="en-US" sz="2400" dirty="0" smtClean="0">
              <a:solidFill>
                <a:srgbClr val="000066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  <a:buClr>
                <a:srgbClr val="FF0000"/>
              </a:buClr>
              <a:buSzPct val="85000"/>
            </a:pPr>
            <a:endParaRPr lang="en-US" sz="2400" dirty="0" smtClean="0">
              <a:solidFill>
                <a:srgbClr val="0000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48630</TotalTime>
  <Words>206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AGS PP Progress </vt:lpstr>
      <vt:lpstr>Progress</vt:lpstr>
      <vt:lpstr>JQ Timing Scan </vt:lpstr>
      <vt:lpstr>Problems</vt:lpstr>
      <vt:lpstr>Plan</vt:lpstr>
    </vt:vector>
  </TitlesOfParts>
  <Company>BNL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Transverse Emittance in Booster and AGS</dc:title>
  <dc:creator>zeno</dc:creator>
  <cp:lastModifiedBy>Haixin Huang</cp:lastModifiedBy>
  <cp:revision>145</cp:revision>
  <dcterms:created xsi:type="dcterms:W3CDTF">2012-01-07T03:22:11Z</dcterms:created>
  <dcterms:modified xsi:type="dcterms:W3CDTF">2012-01-10T17:21:13Z</dcterms:modified>
</cp:coreProperties>
</file>