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2" d="100"/>
          <a:sy n="102" d="100"/>
        </p:scale>
        <p:origin x="-12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fld id="{BE343A69-3939-4100-905E-C2DCD00D6B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01CF-BF33-4178-8957-CBF65A7248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E8F32-74F7-48A7-BBF0-9C70B8507F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F3A5-C2F5-413F-9A1F-F20DFB08C0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20988-BD73-4BAD-9BB9-D4BF8CD326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A01C-8546-4BD7-B7B6-21BEA5605B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B0501-81EF-4FE9-910D-A8786D54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C0B15-FBB5-4201-AA99-4C95C937AD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0D41C-33C4-44B6-9D37-B5BF93DB37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A75CC-2966-4957-8BB5-9022EAC142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4DFD2-48E6-4876-87B0-4B9BD9882D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2FA4F-A958-4753-8FD2-A53AD042D5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John Haggerty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550BFEC-08AB-4DB7-9A5E-8FF8795CB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C:\Documents and Settings\haggerty\My Documents\PHENIX\doc\phenix_40_72dpi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86200" y="6248400"/>
            <a:ext cx="13795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January 10, 2012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40C6B-4D7E-4DC7-AA42-55374C8B45D0}" type="slidenum">
              <a:rPr lang="en-US">
                <a:latin typeface="Arial" pitchFamily="34" charset="0"/>
              </a:rPr>
              <a:pPr/>
              <a:t>1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PHENIX Status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en-US" dirty="0" smtClean="0"/>
              <a:t>ack safety system testing completed last week</a:t>
            </a:r>
          </a:p>
          <a:p>
            <a:r>
              <a:rPr lang="en-US" dirty="0" smtClean="0"/>
              <a:t>Magnet testing completed on Saturday (thanks to Frank </a:t>
            </a:r>
            <a:r>
              <a:rPr lang="en-US" dirty="0" err="1" smtClean="0"/>
              <a:t>Dusek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Safety system (smoke, flammable gas, and crash button) testing hopefully completed today or tomorrow</a:t>
            </a:r>
          </a:p>
          <a:p>
            <a:r>
              <a:rPr lang="en-US" dirty="0" smtClean="0"/>
              <a:t>Shield wall built, should be able to roll in soon</a:t>
            </a:r>
          </a:p>
          <a:p>
            <a:r>
              <a:rPr lang="en-US" dirty="0" smtClean="0"/>
              <a:t>Shifts to begin Wednesday day shift</a:t>
            </a:r>
          </a:p>
          <a:p>
            <a:r>
              <a:rPr lang="en-US" dirty="0" smtClean="0"/>
              <a:t>We want to start running detector gas as soon as possible to get started with cosmic ray running both for detector tests and as part of the W program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20988-BD73-4BAD-9BB9-D4BF8CD326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 Run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RPC1 north and south (integrated into </a:t>
            </a:r>
            <a:r>
              <a:rPr lang="en-US" dirty="0" err="1" smtClean="0"/>
              <a:t>muon</a:t>
            </a:r>
            <a:r>
              <a:rPr lang="en-US" dirty="0" smtClean="0"/>
              <a:t> trigger)</a:t>
            </a:r>
          </a:p>
          <a:p>
            <a:r>
              <a:rPr lang="en-US" dirty="0" smtClean="0"/>
              <a:t>Forward silicon detector (FVTX)</a:t>
            </a:r>
          </a:p>
          <a:p>
            <a:r>
              <a:rPr lang="en-US" dirty="0" smtClean="0"/>
              <a:t>Barrel silicon reassembled to integrate FVTX</a:t>
            </a:r>
          </a:p>
          <a:p>
            <a:r>
              <a:rPr lang="en-US" dirty="0" smtClean="0"/>
              <a:t>MPC electronics replaced on </a:t>
            </a:r>
            <a:r>
              <a:rPr lang="en-US" smtClean="0"/>
              <a:t>one arm</a:t>
            </a:r>
            <a:endParaRPr lang="en-US" dirty="0" smtClean="0"/>
          </a:p>
          <a:p>
            <a:r>
              <a:rPr lang="en-US" dirty="0" smtClean="0"/>
              <a:t>New shielding in the tunnel, thanks to Dave Phillips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20988-BD73-4BAD-9BB9-D4BF8CD3263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10,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A75CC-2966-4957-8BB5-9022EAC1429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4" name="Picture 5" descr="IMG_08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143000"/>
            <a:ext cx="2459038" cy="3292475"/>
          </a:xfrm>
          <a:prstGeom prst="rect">
            <a:avLst/>
          </a:prstGeom>
          <a:noFill/>
        </p:spPr>
      </p:pic>
      <p:pic>
        <p:nvPicPr>
          <p:cNvPr id="5" name="Picture 4" descr="RPC1N 11_7_11_3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533400" y="1143000"/>
            <a:ext cx="4267200" cy="318772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362200" y="4876800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RPC1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4876800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VTX/FVTX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FF"/>
      </a:dk1>
      <a:lt1>
        <a:srgbClr val="FFFFFF"/>
      </a:lt1>
      <a:dk2>
        <a:srgbClr val="FF0000"/>
      </a:dk2>
      <a:lt2>
        <a:srgbClr val="808080"/>
      </a:lt2>
      <a:accent1>
        <a:srgbClr val="00CC99"/>
      </a:accent1>
      <a:accent2>
        <a:srgbClr val="FF3300"/>
      </a:accent2>
      <a:accent3>
        <a:srgbClr val="FFFFFF"/>
      </a:accent3>
      <a:accent4>
        <a:srgbClr val="0000DA"/>
      </a:accent4>
      <a:accent5>
        <a:srgbClr val="AAE2CA"/>
      </a:accent5>
      <a:accent6>
        <a:srgbClr val="E72D00"/>
      </a:accent6>
      <a:hlink>
        <a:srgbClr val="CCCCFF"/>
      </a:hlink>
      <a:folHlink>
        <a:srgbClr val="B2B2B2"/>
      </a:folHlink>
    </a:clrScheme>
    <a:fontScheme name="Custom 1">
      <a:majorFont>
        <a:latin typeface="Liberation Sans"/>
        <a:ea typeface=""/>
        <a:cs typeface=""/>
      </a:majorFont>
      <a:minorFont>
        <a:latin typeface="Liberatio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148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PHENIX Status</vt:lpstr>
      <vt:lpstr>Slide 2</vt:lpstr>
      <vt:lpstr>New for Run 12</vt:lpstr>
      <vt:lpstr>Slide 4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Haggerty</dc:creator>
  <cp:lastModifiedBy>John Haggerty</cp:lastModifiedBy>
  <cp:revision>36</cp:revision>
  <dcterms:created xsi:type="dcterms:W3CDTF">2002-04-03T20:54:02Z</dcterms:created>
  <dcterms:modified xsi:type="dcterms:W3CDTF">2012-01-10T05:30:00Z</dcterms:modified>
</cp:coreProperties>
</file>