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5" r:id="rId1"/>
  </p:sldMasterIdLst>
  <p:notesMasterIdLst>
    <p:notesMasterId r:id="rId8"/>
  </p:notesMasterIdLst>
  <p:sldIdLst>
    <p:sldId id="256" r:id="rId2"/>
    <p:sldId id="271" r:id="rId3"/>
    <p:sldId id="285" r:id="rId4"/>
    <p:sldId id="286" r:id="rId5"/>
    <p:sldId id="287" r:id="rId6"/>
    <p:sldId id="28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512DD87-C5F8-4841-B53D-9D996E765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C5EC9-B441-FB40-A677-7B916BFFB59B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85026-A91D-9648-AEB3-954A01932B4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B5150-D18B-284B-8E57-2EEA04196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1B9DD-8878-CA40-A04F-2E2519AE2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F1D48-956F-4346-BFE8-A42B8C414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4CF0-F53F-2E43-93A2-D2EFB5BC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60E3-A0AC-1546-BB92-F6559E99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B45F-CE31-4C43-86A2-2E217D1B9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0505-730C-EA40-ABD8-5467E997F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27707-0A9B-654F-A4F7-E10D46DC5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DBA1-0106-A54D-B610-04D49589D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4BC45-D9D4-9F4D-B09F-CC18DF6AC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67BE5-CBF4-B24E-AA9C-300CF3D88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86ABDAA2-C653-B842-945A-9820B670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ea typeface="+mj-ea"/>
                <a:cs typeface="+mj-cs"/>
              </a:rPr>
              <a:t>Maintenance and Accelerator Support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RHIC Start Up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Accelerator Status: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EBIS, LINAC, Booster and AGS are presently setting up with beam.</a:t>
            </a:r>
          </a:p>
          <a:p>
            <a:pPr lvl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Access to AGS and Booster scheduled around failure.</a:t>
            </a:r>
          </a:p>
          <a:p>
            <a:pPr lvl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Submit desired jobs to the job request system.</a:t>
            </a: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AGS extraction setup</a:t>
            </a:r>
            <a:r>
              <a:rPr lang="en-US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in progress.</a:t>
            </a:r>
          </a:p>
          <a:p>
            <a:pPr lvl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No Access to U downstream, W, X and Y lines.</a:t>
            </a:r>
          </a:p>
          <a:p>
            <a:pPr lvl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 Any access to be scheduled.</a:t>
            </a:r>
            <a:endParaRPr lang="en-US" sz="2400" dirty="0" smtClean="0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  <a:cs typeface="+mn-cs"/>
              </a:rPr>
              <a:t>Maintenance Tomorrow.</a:t>
            </a:r>
          </a:p>
          <a:p>
            <a:pPr>
              <a:buFont typeface="Wingdings" charset="2"/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DDDDDD"/>
                </a:outerShdw>
              </a:effectLst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RHIC status: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219200"/>
            <a:ext cx="6400800" cy="4876800"/>
          </a:xfrm>
        </p:spPr>
        <p:txBody>
          <a:bodyPr/>
          <a:lstStyle/>
          <a:p>
            <a:pPr>
              <a:defRPr/>
            </a:pPr>
            <a:r>
              <a:rPr lang="en-US" sz="2700" dirty="0" smtClean="0"/>
              <a:t>Tunnel and </a:t>
            </a:r>
            <a:r>
              <a:rPr lang="en-US" sz="2700" dirty="0" err="1" smtClean="0"/>
              <a:t>IRs</a:t>
            </a:r>
            <a:r>
              <a:rPr lang="en-US" sz="2700" dirty="0" smtClean="0"/>
              <a:t> on Restricted Access.</a:t>
            </a:r>
          </a:p>
          <a:p>
            <a:pPr>
              <a:defRPr/>
            </a:pPr>
            <a:r>
              <a:rPr lang="en-US" sz="2700" dirty="0" smtClean="0"/>
              <a:t>Shielding in place, awaiting inspection.</a:t>
            </a:r>
          </a:p>
          <a:p>
            <a:pPr>
              <a:defRPr/>
            </a:pPr>
            <a:r>
              <a:rPr lang="en-US" sz="2700" dirty="0" smtClean="0"/>
              <a:t>No Access, eves and nights starting January 20</a:t>
            </a:r>
            <a:r>
              <a:rPr lang="en-US" sz="2700" baseline="30000" dirty="0" smtClean="0"/>
              <a:t>th</a:t>
            </a:r>
            <a:r>
              <a:rPr lang="en-US" sz="2700" dirty="0" smtClean="0"/>
              <a:t>.</a:t>
            </a:r>
          </a:p>
          <a:p>
            <a:pPr>
              <a:defRPr/>
            </a:pPr>
            <a:r>
              <a:rPr lang="en-US" sz="2700" dirty="0" smtClean="0"/>
              <a:t>Presently </a:t>
            </a:r>
            <a:r>
              <a:rPr lang="en-US" sz="2700" dirty="0" smtClean="0"/>
              <a:t>ODH1 </a:t>
            </a:r>
            <a:r>
              <a:rPr lang="en-US" sz="2700" dirty="0" smtClean="0"/>
              <a:t>in the tunnel.</a:t>
            </a:r>
            <a:endParaRPr lang="en-US" sz="2700" dirty="0" smtClean="0"/>
          </a:p>
          <a:p>
            <a:pPr>
              <a:defRPr/>
            </a:pPr>
            <a:r>
              <a:rPr lang="en-US" sz="2700" dirty="0" err="1" smtClean="0"/>
              <a:t>Berm</a:t>
            </a:r>
            <a:r>
              <a:rPr lang="en-US" sz="2700" dirty="0" smtClean="0"/>
              <a:t> areas of RHIC are secured, scheduled access only</a:t>
            </a:r>
            <a:r>
              <a:rPr lang="en-US" sz="2700" dirty="0" smtClean="0"/>
              <a:t>.</a:t>
            </a:r>
          </a:p>
          <a:p>
            <a:pPr>
              <a:defRPr/>
            </a:pPr>
            <a:r>
              <a:rPr lang="en-US" sz="2700" dirty="0" smtClean="0"/>
              <a:t>4k wave started on time today.</a:t>
            </a:r>
            <a:endParaRPr lang="en-US" sz="27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This week: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143000"/>
            <a:ext cx="6400800" cy="49530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Controlled/Radiation area postings at RHIC, ring road.</a:t>
            </a:r>
          </a:p>
          <a:p>
            <a:pPr>
              <a:defRPr/>
            </a:pPr>
            <a:r>
              <a:rPr lang="en-US" sz="2600" dirty="0" smtClean="0"/>
              <a:t>Wednesday – Saturday (Following 4k wave):</a:t>
            </a:r>
          </a:p>
          <a:p>
            <a:pPr lvl="1">
              <a:defRPr/>
            </a:pPr>
            <a:r>
              <a:rPr lang="en-US" sz="2200" dirty="0" smtClean="0"/>
              <a:t>Secure any normally locked/fenced areas as necessary.</a:t>
            </a:r>
          </a:p>
          <a:p>
            <a:pPr lvl="1">
              <a:defRPr/>
            </a:pPr>
            <a:r>
              <a:rPr lang="en-US" sz="2200" dirty="0" smtClean="0"/>
              <a:t>Power supply and Cryogenic work during the day/evening.</a:t>
            </a:r>
          </a:p>
          <a:p>
            <a:pPr lvl="1">
              <a:defRPr/>
            </a:pPr>
            <a:r>
              <a:rPr lang="en-US" sz="2200" dirty="0" smtClean="0"/>
              <a:t>Beam work evenings/nights starting 1/21</a:t>
            </a:r>
          </a:p>
          <a:p>
            <a:pPr lvl="1">
              <a:defRPr/>
            </a:pPr>
            <a:r>
              <a:rPr lang="en-US" sz="2200" dirty="0" smtClean="0"/>
              <a:t>Select areas of the ring secured during the daytime. Schedule for securing TBD.</a:t>
            </a:r>
          </a:p>
          <a:p>
            <a:pPr>
              <a:defRPr/>
            </a:pPr>
            <a:r>
              <a:rPr lang="en-US" sz="2600" dirty="0" smtClean="0"/>
              <a:t>When</a:t>
            </a:r>
            <a:r>
              <a:rPr lang="en-US" sz="2600" dirty="0" smtClean="0"/>
              <a:t> RHIC is ready </a:t>
            </a:r>
            <a:r>
              <a:rPr lang="en-US" sz="2600" dirty="0" smtClean="0"/>
              <a:t>for beam, secure experimental areas</a:t>
            </a:r>
            <a:endParaRPr lang="en-US" sz="2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During the Ramp Up.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71600"/>
            <a:ext cx="6400800" cy="47244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Injectors will remain closed and running with beam.</a:t>
            </a:r>
          </a:p>
          <a:p>
            <a:pPr>
              <a:defRPr/>
            </a:pPr>
            <a:r>
              <a:rPr lang="en-US" sz="2800" dirty="0" smtClean="0"/>
              <a:t>Any RHIC access will be scheduled at daily meetings.</a:t>
            </a:r>
          </a:p>
          <a:p>
            <a:pPr>
              <a:defRPr/>
            </a:pPr>
            <a:r>
              <a:rPr lang="en-US" sz="2800" dirty="0" smtClean="0"/>
              <a:t>Daily schedules will be published on the Web and displayed on the CATV system.</a:t>
            </a:r>
          </a:p>
          <a:p>
            <a:pPr>
              <a:defRPr/>
            </a:pPr>
            <a:r>
              <a:rPr lang="en-US" sz="2800" dirty="0" smtClean="0"/>
              <a:t>E-lens Phase shifter tests will occur after power supply checkout is complete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Tomorrow's 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LINAC tube replacement.</a:t>
            </a:r>
          </a:p>
          <a:p>
            <a:pPr lvl="1"/>
            <a:r>
              <a:rPr lang="en-US" dirty="0" smtClean="0"/>
              <a:t>Mod 6 (BLIP remains on).</a:t>
            </a:r>
          </a:p>
          <a:p>
            <a:r>
              <a:rPr lang="en-US" dirty="0" smtClean="0"/>
              <a:t>Booster off from 0600-1200hrs</a:t>
            </a:r>
          </a:p>
          <a:p>
            <a:pPr lvl="1"/>
            <a:r>
              <a:rPr lang="en-US" dirty="0" smtClean="0"/>
              <a:t>Access from 0700-1100hrs.</a:t>
            </a:r>
          </a:p>
          <a:p>
            <a:pPr lvl="1"/>
            <a:r>
              <a:rPr lang="en-US" dirty="0" smtClean="0"/>
              <a:t>OPPIS source maintenance.</a:t>
            </a:r>
          </a:p>
          <a:p>
            <a:r>
              <a:rPr lang="en-US" dirty="0" smtClean="0"/>
              <a:t>AGS off from 0600-1400hrs.</a:t>
            </a:r>
          </a:p>
          <a:p>
            <a:pPr lvl="1"/>
            <a:r>
              <a:rPr lang="en-US" dirty="0" smtClean="0"/>
              <a:t>RF maintenance and repair.</a:t>
            </a:r>
          </a:p>
          <a:p>
            <a:r>
              <a:rPr lang="en-US" dirty="0" smtClean="0"/>
              <a:t>Scheduling here 1430hrs.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8481</TotalTime>
  <Words>303</Words>
  <Application>Microsoft Macintosh PowerPoint</Application>
  <PresentationFormat>On-screen Show (4:3)</PresentationFormat>
  <Paragraphs>41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Wingdings</vt:lpstr>
      <vt:lpstr>Proposal</vt:lpstr>
      <vt:lpstr>Maintenance and Accelerator Support</vt:lpstr>
      <vt:lpstr>Accelerator Status:</vt:lpstr>
      <vt:lpstr>RHIC status:</vt:lpstr>
      <vt:lpstr>This week:</vt:lpstr>
      <vt:lpstr>During the Ramp Up.</vt:lpstr>
      <vt:lpstr>Tomorrow's Maintenance</vt:lpstr>
    </vt:vector>
  </TitlesOfParts>
  <Company>Brookhaven National Laboatory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Nov 28, 2007</dc:title>
  <dc:creator>Paul W. Sampson</dc:creator>
  <cp:lastModifiedBy>Paul Sampson</cp:lastModifiedBy>
  <cp:revision>567</cp:revision>
  <dcterms:created xsi:type="dcterms:W3CDTF">2012-01-17T15:30:47Z</dcterms:created>
  <dcterms:modified xsi:type="dcterms:W3CDTF">2012-01-17T15:50:04Z</dcterms:modified>
</cp:coreProperties>
</file>