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101" d="100"/>
          <a:sy n="101" d="100"/>
        </p:scale>
        <p:origin x="-5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2730B1-3CC5-1B40-A66C-78EAA6E72441}" type="datetimeFigureOut">
              <a:rPr lang="en-US" smtClean="0"/>
              <a:pPr/>
              <a:t>1/24/12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5F0BA-9261-5245-9C3B-FCE0CADC83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pPr/>
              <a:t>1/24/12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pPr/>
              <a:t>1/24/12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pPr/>
              <a:t>1/24/12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pPr/>
              <a:t>1/24/12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pPr/>
              <a:t>1/24/12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pPr/>
              <a:t>1/24/12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pPr/>
              <a:t>1/24/12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pPr/>
              <a:t>1/24/12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pPr/>
              <a:t>1/24/12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pPr/>
              <a:t>1/24/12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E9B8-45C4-CE4E-8418-FA945998FF7A}" type="datetimeFigureOut">
              <a:rPr lang="en-US" smtClean="0"/>
              <a:pPr/>
              <a:t>1/24/12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55FF-CF40-554F-8AE9-010AAC86B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2E9B8-45C4-CE4E-8418-FA945998FF7A}" type="datetimeFigureOut">
              <a:rPr lang="en-US" smtClean="0"/>
              <a:pPr/>
              <a:t>1/24/12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D55FF-CF40-554F-8AE9-010AAC86B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155575"/>
            <a:ext cx="50292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76200" y="-152400"/>
            <a:ext cx="5791200" cy="1470025"/>
          </a:xfrm>
        </p:spPr>
        <p:txBody>
          <a:bodyPr/>
          <a:lstStyle/>
          <a:p>
            <a:r>
              <a:rPr lang="en-US" dirty="0" smtClean="0"/>
              <a:t>RHIC Status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62600" y="193675"/>
            <a:ext cx="3276600" cy="1752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Time </a:t>
            </a:r>
            <a:r>
              <a:rPr lang="en-US" sz="2000" dirty="0" smtClean="0"/>
              <a:t>Meeting, V</a:t>
            </a:r>
            <a:r>
              <a:rPr lang="en-US" sz="2000" dirty="0" smtClean="0"/>
              <a:t>. Schoefer</a:t>
            </a:r>
          </a:p>
          <a:p>
            <a:r>
              <a:rPr lang="en-US" sz="2000" dirty="0" smtClean="0"/>
              <a:t>1</a:t>
            </a:r>
            <a:r>
              <a:rPr lang="en-US" sz="2000" dirty="0" smtClean="0"/>
              <a:t>/</a:t>
            </a:r>
            <a:r>
              <a:rPr lang="en-US" sz="2000" dirty="0" smtClean="0"/>
              <a:t>24</a:t>
            </a:r>
            <a:r>
              <a:rPr lang="en-US" sz="2000" dirty="0" smtClean="0"/>
              <a:t>/</a:t>
            </a:r>
            <a:r>
              <a:rPr lang="en-US" sz="2000" dirty="0" smtClean="0"/>
              <a:t>12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1524000"/>
            <a:ext cx="6553200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 Progress of beam work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 Four scheduled shifts with beam so far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 Established captured beam with good lifetime (snakes on) and the bulk of instrumentation setup in the first three</a:t>
            </a:r>
          </a:p>
          <a:p>
            <a:pPr lvl="2">
              <a:buFont typeface="Arial"/>
              <a:buChar char="•"/>
            </a:pPr>
            <a:r>
              <a:rPr lang="en-US" dirty="0" smtClean="0"/>
              <a:t> Lost the last of the four to 9 MHz failure</a:t>
            </a:r>
          </a:p>
          <a:p>
            <a:pPr lvl="2"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Power supply progress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 Blue delivered for injection 1 day early (Thanks, Don and co.!)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 Yellow ready for injection tonight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 Blue through 100 </a:t>
            </a:r>
            <a:r>
              <a:rPr lang="en-US" dirty="0" err="1" smtClean="0"/>
              <a:t>GeV</a:t>
            </a:r>
            <a:r>
              <a:rPr lang="en-US" dirty="0" smtClean="0"/>
              <a:t> hysteresis by tonight</a:t>
            </a:r>
          </a:p>
          <a:p>
            <a:pPr lvl="1">
              <a:buFont typeface="Arial"/>
              <a:buChar char="•"/>
            </a:pPr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dirty="0" smtClean="0"/>
              <a:t> Still planning on finishing p.s. work on 1/28.</a:t>
            </a:r>
          </a:p>
          <a:p>
            <a:pPr lvl="1"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RF work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 Blue capture on new LLFR took 1 shift (as estimated, Thanks Alex and Kevin and co.!)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155575"/>
            <a:ext cx="50292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562600" y="193675"/>
            <a:ext cx="32766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Time Meeting, V. Schoefer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1/24/12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1524000"/>
            <a:ext cx="6553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000" dirty="0" smtClean="0"/>
              <a:t> To be done this week</a:t>
            </a:r>
          </a:p>
          <a:p>
            <a:pPr lvl="1">
              <a:buFont typeface="Arial"/>
              <a:buChar char="•"/>
            </a:pPr>
            <a:r>
              <a:rPr lang="en-US" sz="2000" dirty="0" smtClean="0"/>
              <a:t>At injection </a:t>
            </a:r>
          </a:p>
          <a:p>
            <a:pPr lvl="2">
              <a:buFont typeface="Arial"/>
              <a:buChar char="•"/>
            </a:pPr>
            <a:r>
              <a:rPr lang="en-US" sz="2000" dirty="0" smtClean="0"/>
              <a:t> Repeat the above with yellow</a:t>
            </a:r>
          </a:p>
          <a:p>
            <a:pPr lvl="2">
              <a:buFont typeface="Arial"/>
              <a:buChar char="•"/>
            </a:pPr>
            <a:r>
              <a:rPr lang="en-US" sz="2000" dirty="0" smtClean="0"/>
              <a:t> Finish instrumentation setup in blue</a:t>
            </a:r>
          </a:p>
          <a:p>
            <a:pPr lvl="3">
              <a:buFont typeface="Arial"/>
              <a:buChar char="•"/>
            </a:pPr>
            <a:r>
              <a:rPr lang="en-US" sz="2000" dirty="0" smtClean="0"/>
              <a:t> Orbit feedback tests</a:t>
            </a:r>
          </a:p>
          <a:p>
            <a:pPr lvl="3">
              <a:buFont typeface="Arial"/>
              <a:buChar char="•"/>
            </a:pPr>
            <a:r>
              <a:rPr lang="en-US" sz="2000" dirty="0" smtClean="0"/>
              <a:t> 10 Hz feedback tests</a:t>
            </a:r>
          </a:p>
          <a:p>
            <a:pPr lvl="3">
              <a:buFont typeface="Arial"/>
              <a:buChar char="•"/>
            </a:pPr>
            <a:r>
              <a:rPr lang="en-US" sz="2000" dirty="0" smtClean="0"/>
              <a:t> </a:t>
            </a:r>
            <a:r>
              <a:rPr lang="en-US" sz="2000" dirty="0" err="1" smtClean="0"/>
              <a:t>BPMs</a:t>
            </a:r>
            <a:r>
              <a:rPr lang="en-US" sz="2000" dirty="0" smtClean="0"/>
              <a:t> to fixed trigger</a:t>
            </a:r>
          </a:p>
          <a:p>
            <a:pPr lvl="2">
              <a:buFont typeface="Arial"/>
              <a:buChar char="•"/>
            </a:pPr>
            <a:r>
              <a:rPr lang="en-US" sz="2000" dirty="0" smtClean="0"/>
              <a:t> CNI setup in both rings</a:t>
            </a:r>
          </a:p>
          <a:p>
            <a:pPr lvl="1">
              <a:buFont typeface="Arial"/>
              <a:buChar char="•"/>
            </a:pPr>
            <a:endParaRPr lang="en-US" sz="2000" dirty="0" smtClean="0"/>
          </a:p>
          <a:p>
            <a:pPr lvl="1">
              <a:buFont typeface="Arial"/>
              <a:buChar char="•"/>
            </a:pPr>
            <a:r>
              <a:rPr lang="en-US" sz="2000" dirty="0" smtClean="0"/>
              <a:t> Prepare for ramping</a:t>
            </a:r>
          </a:p>
          <a:p>
            <a:pPr lvl="2">
              <a:buFont typeface="Arial"/>
              <a:buChar char="•"/>
            </a:pPr>
            <a:r>
              <a:rPr lang="en-US" sz="2000" dirty="0" smtClean="0"/>
              <a:t> Finish power supply work (</a:t>
            </a:r>
            <a:r>
              <a:rPr lang="en-US" sz="2000" dirty="0" err="1" smtClean="0"/>
              <a:t>inluding</a:t>
            </a:r>
            <a:r>
              <a:rPr lang="en-US" sz="2000" dirty="0" smtClean="0"/>
              <a:t> DX training)</a:t>
            </a:r>
          </a:p>
          <a:p>
            <a:pPr lvl="2">
              <a:buFont typeface="Arial"/>
              <a:buChar char="•"/>
            </a:pPr>
            <a:r>
              <a:rPr lang="en-US" sz="2000" dirty="0" smtClean="0"/>
              <a:t> Setup and commissioning of new LLRF loops</a:t>
            </a:r>
          </a:p>
          <a:p>
            <a:pPr lvl="1">
              <a:buFont typeface="Arial"/>
              <a:buChar char="•"/>
            </a:pPr>
            <a:endParaRPr lang="en-US" sz="2000" dirty="0" smtClean="0"/>
          </a:p>
          <a:p>
            <a:pPr lvl="1">
              <a:buFont typeface="Arial"/>
              <a:buChar char="•"/>
            </a:pPr>
            <a:r>
              <a:rPr lang="en-US" sz="2000" dirty="0" smtClean="0"/>
              <a:t> Begin 100 </a:t>
            </a:r>
            <a:r>
              <a:rPr lang="en-US" sz="2000" dirty="0" err="1" smtClean="0"/>
              <a:t>GeV</a:t>
            </a:r>
            <a:r>
              <a:rPr lang="en-US" sz="2000" dirty="0" smtClean="0"/>
              <a:t> ramp development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-76200" y="-152400"/>
            <a:ext cx="5791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RHIC Status Update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214</Words>
  <Application>Microsoft Macintosh PowerPoint</Application>
  <PresentationFormat>On-screen Show (4:3)</PresentationFormat>
  <Paragraphs>34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RHIC Status Update</vt:lpstr>
      <vt:lpstr>Slide 2</vt:lpstr>
    </vt:vector>
  </TitlesOfParts>
  <Company>Brookhaven National Laboratory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RHIC Status Update</dc:title>
  <dc:creator>Vincent Schoefer</dc:creator>
  <cp:lastModifiedBy>Vincent Schoefer</cp:lastModifiedBy>
  <cp:revision>23</cp:revision>
  <dcterms:created xsi:type="dcterms:W3CDTF">2012-01-24T17:57:36Z</dcterms:created>
  <dcterms:modified xsi:type="dcterms:W3CDTF">2012-01-24T18:17:19Z</dcterms:modified>
</cp:coreProperties>
</file>