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pPr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5575"/>
            <a:ext cx="502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5791200" cy="1470025"/>
          </a:xfrm>
        </p:spPr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193675"/>
            <a:ext cx="3276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</a:t>
            </a:r>
            <a:r>
              <a:rPr lang="en-US" sz="2000" dirty="0" smtClean="0"/>
              <a:t>Meeting, V</a:t>
            </a:r>
            <a:r>
              <a:rPr lang="en-US" sz="2000" dirty="0" smtClean="0"/>
              <a:t>. Schoefer</a:t>
            </a:r>
          </a:p>
          <a:p>
            <a:r>
              <a:rPr lang="en-US" sz="2000" dirty="0" smtClean="0"/>
              <a:t>1</a:t>
            </a:r>
            <a:r>
              <a:rPr lang="en-US" sz="2000" dirty="0" smtClean="0"/>
              <a:t>/</a:t>
            </a:r>
            <a:r>
              <a:rPr lang="en-US" sz="2000" dirty="0" smtClean="0"/>
              <a:t>24</a:t>
            </a:r>
            <a:r>
              <a:rPr lang="en-US" sz="2000" dirty="0" smtClean="0"/>
              <a:t>/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Progress of beam 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Four scheduled shifts with beam so far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Established captured beam with good lifetime (snakes on) and the bulk of instrumentation setup in the first three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Lost the last of the four to 9 MHz failure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Power supply progress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Blue delivered for injection 1 day early (Thanks, Don and co.!)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Yellow ready for injection tonight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Blue through 100 </a:t>
            </a:r>
            <a:r>
              <a:rPr lang="en-US" dirty="0" err="1" smtClean="0"/>
              <a:t>GeV</a:t>
            </a:r>
            <a:r>
              <a:rPr lang="en-US" dirty="0" smtClean="0"/>
              <a:t> hysteresis by tonight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Still planning on finishing p.s. work on 1/28.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RF 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Blue capture on new LLFR took 1 shift (as estimated, Thanks Alex and Kevin and co.!)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5575"/>
            <a:ext cx="502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62600" y="193675"/>
            <a:ext cx="327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Meeting, V. Schoefer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1/24/12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To be done this week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At injection 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Repeat the above with yellow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Finish instrumentation setup in blue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 Orbit feedback tests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 10 Hz feedback tests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BPMs</a:t>
            </a:r>
            <a:r>
              <a:rPr lang="en-US" sz="2000" dirty="0" smtClean="0"/>
              <a:t> to fixed trigger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CNI setup in both rings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Prepare for ramping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Finish power supply work (</a:t>
            </a:r>
            <a:r>
              <a:rPr lang="en-US" sz="2000" dirty="0" err="1" smtClean="0"/>
              <a:t>inluding</a:t>
            </a:r>
            <a:r>
              <a:rPr lang="en-US" sz="2000" dirty="0" smtClean="0"/>
              <a:t> DX training)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Setup and commissioning of new LLRF loops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Begin 100 </a:t>
            </a:r>
            <a:r>
              <a:rPr lang="en-US" sz="2000" dirty="0" err="1" smtClean="0"/>
              <a:t>GeV</a:t>
            </a:r>
            <a:r>
              <a:rPr lang="en-US" sz="2000" dirty="0" smtClean="0"/>
              <a:t> ramp development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152400"/>
            <a:ext cx="5791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RHIC Status Update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214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RHIC Status Update</vt:lpstr>
      <vt:lpstr>Slide 2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23</cp:revision>
  <dcterms:created xsi:type="dcterms:W3CDTF">2012-01-24T17:57:36Z</dcterms:created>
  <dcterms:modified xsi:type="dcterms:W3CDTF">2012-01-24T18:17:19Z</dcterms:modified>
</cp:coreProperties>
</file>