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9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9144000" cy="6858000" type="screen4x3"/>
  <p:notesSz cx="6980238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FF"/>
    <a:srgbClr val="006699"/>
    <a:srgbClr val="008080"/>
    <a:srgbClr val="00CDFF"/>
    <a:srgbClr val="0085FF"/>
    <a:srgbClr val="0066CC"/>
    <a:srgbClr val="66FF66"/>
    <a:srgbClr val="00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9" autoAdjust="0"/>
    <p:restoredTop sz="94660" autoAdjust="0"/>
  </p:normalViewPr>
  <p:slideViewPr>
    <p:cSldViewPr>
      <p:cViewPr varScale="1">
        <p:scale>
          <a:sx n="76" d="100"/>
          <a:sy n="76" d="100"/>
        </p:scale>
        <p:origin x="-139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2400" y="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2400" y="8763000"/>
            <a:ext cx="3048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E5B2C09E-AEDC-447A-83F5-C13652336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30300" y="685800"/>
            <a:ext cx="4673600" cy="35052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419600"/>
            <a:ext cx="5105400" cy="411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F59669-AF12-4149-9397-29B5BBF486E2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D6088F-CE29-46E4-BAE5-A16E77F3D47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9552B0-CADB-4D55-BEAA-A7A52D67634E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399FBF-C276-4483-B39D-4F67D50788A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6F4D9-85FB-4A44-BB4E-180E53F24BBB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2B625-DE13-475E-BF7C-43027D84A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597766-E9A4-4726-A56E-2257713085CB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855A35-1EBC-4666-BD22-9E5725C91FA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DCDD7CD-0F12-43BF-B042-2DEE9A2253DC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C479FE-8A62-4E5E-AB61-C9873CC2FE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612B7A1-5EB3-4103-8FBB-E3A6AAF4457C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95A50B-FB57-440B-B2ED-5A5F3CA9DE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FBB78B-A9EF-4906-96E8-4999AFF2F0BE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A5724B-EAF1-4BD6-A60B-6910B22AD9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6EBD0A-363A-4F33-9EF1-C3B1B13BD7A1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3DB742-5771-4491-8377-FD67BC8107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54F6B7-F774-4D0C-AFA5-810760C12445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B63736-3D1E-47A9-9F79-FD325F27513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98109B-797C-496E-92A4-9F821F5ADD46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4C2788-3072-4E0D-9A0C-CA444916953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552F866-BC8D-4443-9B1D-D3FBDCD4E716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37CF48-10BC-484B-A549-34D21E2B956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D18125F-507D-40DD-B74D-4A82F7FDC9BD}" type="datetimeFigureOut">
              <a:rPr lang="en-US" smtClean="0"/>
              <a:pPr>
                <a:defRPr/>
              </a:pPr>
              <a:t>2/1/2012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53F1288-FBF0-4FD4-8795-40CFCA6E97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>
    <p:zoom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03338" y="0"/>
            <a:ext cx="7840662" cy="609600"/>
          </a:xfrm>
        </p:spPr>
        <p:txBody>
          <a:bodyPr lIns="92075" tIns="46038" rIns="92075" bIns="46038" anchor="b"/>
          <a:lstStyle/>
          <a:p>
            <a:pPr eaLnBrk="1" hangingPunct="1"/>
            <a:r>
              <a:rPr lang="en-US" sz="3200" dirty="0" smtClean="0">
                <a:cs typeface="Arial" charset="0"/>
              </a:rPr>
              <a:t>BLIP Operations 2-2-12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69925" y="609600"/>
            <a:ext cx="7788275" cy="6096000"/>
          </a:xfrm>
          <a:ln>
            <a:solidFill>
              <a:schemeClr val="accent1"/>
            </a:solidFill>
          </a:ln>
        </p:spPr>
        <p:txBody>
          <a:bodyPr lIns="92075" tIns="46038" rIns="92075" bIns="46038">
            <a:normAutofit fontScale="70000" lnSpcReduction="20000"/>
          </a:bodyPr>
          <a:lstStyle/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Status – running at 117 </a:t>
            </a:r>
            <a:r>
              <a:rPr lang="en-US" sz="2800" dirty="0" err="1" smtClean="0"/>
              <a:t>MeV</a:t>
            </a:r>
            <a:endParaRPr lang="en-US" sz="2800" dirty="0" smtClean="0"/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/>
              <a:t>Intensity stable at ~110µA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/>
              <a:t>Operations for 162 hours</a:t>
            </a:r>
          </a:p>
          <a:p>
            <a:pPr eaLnBrk="1" hangingPunct="1">
              <a:lnSpc>
                <a:spcPct val="150000"/>
              </a:lnSpc>
            </a:pPr>
            <a:r>
              <a:rPr lang="en-US" sz="2800" dirty="0" smtClean="0"/>
              <a:t>Issues</a:t>
            </a:r>
            <a:r>
              <a:rPr lang="en-US" sz="2600" dirty="0" smtClean="0"/>
              <a:t>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sz="2400" dirty="0" smtClean="0"/>
              <a:t>Hot cell manipulator at BLIP broke last Friday. This does not directly impact irradiations but prevents all target insertion/removal activities. Irradiation continues for now. We have a spare unit and will make the repair tomorrow. This job requires hot cell personnel access, which causes beam to turn off. To reduce interior radiation levels, primarily from C-11 in the cooling water, MCR will turn beam off early at 5:00AM.</a:t>
            </a:r>
          </a:p>
          <a:p>
            <a:pPr lvl="2" eaLnBrk="1" hangingPunct="1">
              <a:lnSpc>
                <a:spcPct val="150000"/>
              </a:lnSpc>
            </a:pPr>
            <a:endParaRPr lang="en-US" sz="1400" dirty="0" smtClean="0"/>
          </a:p>
          <a:p>
            <a:pPr lvl="1">
              <a:lnSpc>
                <a:spcPct val="150000"/>
              </a:lnSpc>
            </a:pPr>
            <a:r>
              <a:rPr lang="en-US" sz="2400" dirty="0" smtClean="0"/>
              <a:t>Preliminary planning to develop a raster scan for the BLIP beam line in order to improve target reliability and yield at high power has begun.</a:t>
            </a:r>
          </a:p>
          <a:p>
            <a:pPr lvl="3" eaLnBrk="1" hangingPunct="1">
              <a:lnSpc>
                <a:spcPct val="150000"/>
              </a:lnSpc>
            </a:pPr>
            <a:endParaRPr lang="en-US" sz="1000" dirty="0" smtClean="0"/>
          </a:p>
          <a:p>
            <a:pPr lvl="3" eaLnBrk="1" hangingPunct="1">
              <a:lnSpc>
                <a:spcPct val="150000"/>
              </a:lnSpc>
              <a:buFontTx/>
              <a:buNone/>
            </a:pPr>
            <a:endParaRPr lang="en-US" sz="1000" dirty="0" smtClean="0"/>
          </a:p>
          <a:p>
            <a:pPr lvl="2" eaLnBrk="1" hangingPunct="1">
              <a:lnSpc>
                <a:spcPct val="150000"/>
              </a:lnSpc>
            </a:pPr>
            <a:endParaRPr lang="en-US" sz="1400" dirty="0" smtClean="0"/>
          </a:p>
          <a:p>
            <a:pPr lvl="2" eaLnBrk="1" hangingPunct="1">
              <a:lnSpc>
                <a:spcPct val="150000"/>
              </a:lnSpc>
              <a:buFontTx/>
              <a:buNone/>
            </a:pPr>
            <a:r>
              <a:rPr lang="en-US" sz="1000" dirty="0" smtClean="0"/>
              <a:t>	</a:t>
            </a:r>
          </a:p>
          <a:p>
            <a:pPr lvl="2" eaLnBrk="1" hangingPunct="1">
              <a:lnSpc>
                <a:spcPct val="150000"/>
              </a:lnSpc>
              <a:buFontTx/>
              <a:buNone/>
            </a:pPr>
            <a:r>
              <a:rPr lang="en-US" sz="1400" dirty="0" smtClean="0"/>
              <a:t>	</a:t>
            </a:r>
            <a:r>
              <a:rPr lang="en-US" sz="1400" dirty="0" smtClean="0">
                <a:cs typeface="Arial" charset="0"/>
              </a:rPr>
              <a:t>.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14902</TotalTime>
  <Words>122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BLIP Operations 2-2-12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Radionuclide and Radiopharmaceutical  Research (R&amp;RR) Program</dc:title>
  <dc:creator>Suresh Srivastava</dc:creator>
  <cp:lastModifiedBy>C-AD</cp:lastModifiedBy>
  <cp:revision>122</cp:revision>
  <dcterms:created xsi:type="dcterms:W3CDTF">2002-05-23T18:46:31Z</dcterms:created>
  <dcterms:modified xsi:type="dcterms:W3CDTF">2012-02-01T13:42:15Z</dcterms:modified>
</cp:coreProperties>
</file>