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730B1-3CC5-1B40-A66C-78EAA6E72441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5F0BA-9261-5245-9C3B-FCE0CADC8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2E9B8-45C4-CE4E-8418-FA945998FF7A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5575"/>
            <a:ext cx="5029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-152400"/>
            <a:ext cx="5791200" cy="1470025"/>
          </a:xfrm>
        </p:spPr>
        <p:txBody>
          <a:bodyPr/>
          <a:lstStyle/>
          <a:p>
            <a:r>
              <a:rPr lang="en-US" dirty="0" smtClean="0"/>
              <a:t>RHIC 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193675"/>
            <a:ext cx="32766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Time Meeting, V. Schoefer</a:t>
            </a:r>
          </a:p>
          <a:p>
            <a:r>
              <a:rPr lang="en-US" sz="2000" dirty="0" smtClean="0"/>
              <a:t>1</a:t>
            </a:r>
            <a:r>
              <a:rPr lang="en-US" sz="2000" dirty="0" smtClean="0"/>
              <a:t>/</a:t>
            </a:r>
            <a:r>
              <a:rPr lang="en-US" sz="2000" dirty="0" smtClean="0"/>
              <a:t>31</a:t>
            </a:r>
            <a:r>
              <a:rPr lang="en-US" sz="2000" dirty="0" smtClean="0"/>
              <a:t>/</a:t>
            </a:r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6553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Progress of beam work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Beam through energy and storage ramp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28x28, 1e11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First ramp on 1/29, blue only, made it to flattop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Both beams to flattop on fourth ramp</a:t>
            </a:r>
            <a:endParaRPr lang="en-US" dirty="0" smtClean="0"/>
          </a:p>
          <a:p>
            <a:pPr lvl="2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Currently working on injection energy and timing jitter problems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Resulted in several snake quenches last night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Plan is to do </a:t>
            </a:r>
            <a:r>
              <a:rPr lang="en-US" dirty="0" err="1" smtClean="0"/>
              <a:t>rebucketing</a:t>
            </a:r>
            <a:r>
              <a:rPr lang="en-US" dirty="0" smtClean="0"/>
              <a:t> setup during day shift today and tomorrow, ramp development at night</a:t>
            </a: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Over</a:t>
            </a:r>
            <a:r>
              <a:rPr lang="en-US" dirty="0" smtClean="0"/>
              <a:t>night collisions likely by tomorrow night (not likely tonight owing to injection troubleshooting.)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5575"/>
            <a:ext cx="5029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62600" y="193675"/>
            <a:ext cx="3276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Meeting, V. Schoefer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31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6553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 Still ahead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Rebucketing</a:t>
            </a:r>
            <a:r>
              <a:rPr lang="en-US" sz="2000" dirty="0" smtClean="0"/>
              <a:t> setup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Intensity and bunch number ramp up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Store setup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Collisions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Collimation</a:t>
            </a:r>
          </a:p>
          <a:p>
            <a:pPr lvl="2">
              <a:buFont typeface="Arial"/>
              <a:buChar char="•"/>
            </a:pPr>
            <a:endParaRPr lang="en-US" sz="2000" dirty="0" smtClean="0"/>
          </a:p>
          <a:p>
            <a:pPr lvl="1">
              <a:buFont typeface="Arial"/>
              <a:buChar char="•"/>
            </a:pPr>
            <a:r>
              <a:rPr lang="en-US" sz="2000" dirty="0" smtClean="0"/>
              <a:t> Possible DX training to 255 </a:t>
            </a:r>
            <a:r>
              <a:rPr lang="en-US" sz="2000" dirty="0" err="1" smtClean="0"/>
              <a:t>GeV</a:t>
            </a:r>
            <a:endParaRPr lang="en-US" sz="2000" dirty="0" smtClean="0"/>
          </a:p>
          <a:p>
            <a:pPr lvl="1">
              <a:buFont typeface="Arial"/>
              <a:buChar char="•"/>
            </a:pPr>
            <a:r>
              <a:rPr lang="en-US" sz="2000" dirty="0" smtClean="0"/>
              <a:t> Phase shifter p.s. work (2x 8 hour shifts)</a:t>
            </a:r>
          </a:p>
          <a:p>
            <a:pPr lvl="3"/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76200" y="-1524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RHIC Status Update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159</Words>
  <Application>Microsoft Macintosh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RHIC Status Update</vt:lpstr>
      <vt:lpstr>Slide 2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 Update</dc:title>
  <dc:creator>Vincent Schoefer</dc:creator>
  <cp:lastModifiedBy>Vincent Schoefer</cp:lastModifiedBy>
  <cp:revision>31</cp:revision>
  <dcterms:created xsi:type="dcterms:W3CDTF">2012-01-31T16:04:01Z</dcterms:created>
  <dcterms:modified xsi:type="dcterms:W3CDTF">2012-01-31T16:23:08Z</dcterms:modified>
</cp:coreProperties>
</file>