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2" d="100"/>
          <a:sy n="102" d="100"/>
        </p:scale>
        <p:origin x="-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730B1-3CC5-1B40-A66C-78EAA6E72441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5F0BA-9261-5245-9C3B-FCE0CADC8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2E9B8-45C4-CE4E-8418-FA945998FF7A}" type="datetimeFigureOut">
              <a:rPr lang="en-US" smtClean="0"/>
              <a:pPr/>
              <a:t>2/7/12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-152400"/>
            <a:ext cx="5791200" cy="1470025"/>
          </a:xfrm>
        </p:spPr>
        <p:txBody>
          <a:bodyPr/>
          <a:lstStyle/>
          <a:p>
            <a:r>
              <a:rPr lang="en-US" dirty="0" smtClean="0"/>
              <a:t>RHIC 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193675"/>
            <a:ext cx="32766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Time Meeting, V. Schoefer</a:t>
            </a:r>
            <a:endParaRPr lang="en-US" sz="2000" dirty="0" smtClean="0"/>
          </a:p>
          <a:p>
            <a:r>
              <a:rPr lang="en-US" sz="2000" dirty="0" smtClean="0"/>
              <a:t>2</a:t>
            </a:r>
            <a:r>
              <a:rPr lang="en-US" sz="2000" dirty="0" smtClean="0"/>
              <a:t>/7/</a:t>
            </a:r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6553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Spent most of last week raising the bunch number and setting up rebucketing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Progress of beam work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Energy and storage ramp mechanics are </a:t>
            </a:r>
            <a:r>
              <a:rPr lang="en-US" dirty="0" smtClean="0"/>
              <a:t>worked out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Transmission </a:t>
            </a:r>
            <a:r>
              <a:rPr lang="en-US" dirty="0" smtClean="0"/>
              <a:t>efficiency &gt; 98%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Polarization ~65% at flattop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  Currently working on getting through rebucketing with high bunch number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 Losses with 109 on 109 pull the permit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562600" y="193675"/>
            <a:ext cx="3276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Meeting, V. Schoefer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2/7/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Speed bumps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Rebucketing setup took somewhat longer than expected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Essentially re-commissioning LLRF this year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Several trips of </a:t>
            </a:r>
            <a:r>
              <a:rPr lang="en-US" sz="2000" dirty="0" err="1" smtClean="0"/>
              <a:t>x</a:t>
            </a:r>
            <a:r>
              <a:rPr lang="en-US" sz="2000" dirty="0" smtClean="0"/>
              <a:t>-arc due to AC </a:t>
            </a:r>
            <a:r>
              <a:rPr lang="en-US" sz="2000" dirty="0" smtClean="0"/>
              <a:t>problem in 1000P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Cryo</a:t>
            </a:r>
            <a:r>
              <a:rPr lang="en-US" sz="2000" dirty="0" smtClean="0"/>
              <a:t> software and communication problem</a:t>
            </a:r>
          </a:p>
          <a:p>
            <a:pPr lvl="1">
              <a:buFont typeface="Arial"/>
              <a:buChar char="•"/>
            </a:pPr>
            <a:endParaRPr lang="en-US" sz="2000" dirty="0" smtClean="0"/>
          </a:p>
          <a:p>
            <a:pPr lvl="1">
              <a:buFont typeface="Arial"/>
              <a:buChar char="•"/>
            </a:pPr>
            <a:r>
              <a:rPr lang="en-US" sz="2000" dirty="0" smtClean="0"/>
              <a:t> Frequent trips of the 9 MHz RF while at store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Cavity trips due to a very fast rise in vacuum.  Not explained yet</a:t>
            </a:r>
          </a:p>
          <a:p>
            <a:pPr lvl="2">
              <a:buFont typeface="Arial"/>
              <a:buChar char="•"/>
            </a:pPr>
            <a:endParaRPr lang="en-US" sz="2000" dirty="0" smtClean="0"/>
          </a:p>
          <a:p>
            <a:pPr lvl="1">
              <a:buFont typeface="Arial"/>
              <a:buChar char="•"/>
            </a:pPr>
            <a:r>
              <a:rPr lang="en-US" sz="2000" dirty="0" smtClean="0"/>
              <a:t> Yellow carbon </a:t>
            </a:r>
            <a:r>
              <a:rPr lang="en-US" sz="2000" dirty="0" err="1" smtClean="0"/>
              <a:t>polarimeters</a:t>
            </a:r>
            <a:r>
              <a:rPr lang="en-US" sz="2000" dirty="0" smtClean="0"/>
              <a:t> are swamped with noise after rebucketing.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Blue and yellow bunch distributions are the same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76200" y="-1524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RHIC Status Update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172</Words>
  <Application>Microsoft Macintosh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RHIC Status Update</vt:lpstr>
      <vt:lpstr>Slide 2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 Update</dc:title>
  <dc:creator>Vincent Schoefer</dc:creator>
  <cp:lastModifiedBy>Vincent Schoefer</cp:lastModifiedBy>
  <cp:revision>41</cp:revision>
  <dcterms:created xsi:type="dcterms:W3CDTF">2012-02-07T15:17:53Z</dcterms:created>
  <dcterms:modified xsi:type="dcterms:W3CDTF">2012-02-07T15:57:53Z</dcterms:modified>
</cp:coreProperties>
</file>