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36FC-D571-4D2D-9792-A4367D96D0E8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3E72-90EB-431C-9EE8-497AD4F37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MHzPermitZo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MHzPermit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88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f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565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e_Feb_7_2012_110419_10868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69166"/>
            <a:ext cx="5486400" cy="5088834"/>
          </a:xfrm>
          <a:prstGeom prst="rect">
            <a:avLst/>
          </a:prstGeom>
        </p:spPr>
      </p:pic>
      <p:pic>
        <p:nvPicPr>
          <p:cNvPr id="4" name="Content Placeholder 3" descr="Tue_Feb_7_2012_110413_10846_thumb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5486400" cy="49377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e_Feb_7_2012_110400_10824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276600"/>
            <a:ext cx="4876800" cy="3581400"/>
          </a:xfrm>
          <a:prstGeom prst="rect">
            <a:avLst/>
          </a:prstGeom>
        </p:spPr>
      </p:pic>
      <p:pic>
        <p:nvPicPr>
          <p:cNvPr id="4" name="Content Placeholder 3" descr="Tue_Feb_7_2012_110345_10796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76200"/>
            <a:ext cx="4343400" cy="3276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C-AD</dc:creator>
  <cp:lastModifiedBy>Zaltsman, Alexander</cp:lastModifiedBy>
  <cp:revision>4</cp:revision>
  <dcterms:created xsi:type="dcterms:W3CDTF">2012-02-07T16:40:47Z</dcterms:created>
  <dcterms:modified xsi:type="dcterms:W3CDTF">2012-02-07T17:03:49Z</dcterms:modified>
</cp:coreProperties>
</file>