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5" r:id="rId1"/>
  </p:sldMasterIdLst>
  <p:notesMasterIdLst>
    <p:notesMasterId r:id="rId7"/>
  </p:notesMasterIdLst>
  <p:sldIdLst>
    <p:sldId id="256" r:id="rId2"/>
    <p:sldId id="271" r:id="rId3"/>
    <p:sldId id="287" r:id="rId4"/>
    <p:sldId id="286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12DD87-C5F8-4841-B53D-9D996E76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C5EC9-B441-FB40-A677-7B916BFFB5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85026-A91D-9648-AEB3-954A01932B45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5150-D18B-284B-8E57-2EEA0419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B9DD-8878-CA40-A04F-2E2519AE2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1D48-956F-4346-BFE8-A42B8C41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4CF0-F53F-2E43-93A2-D2EFB5BC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60E3-A0AC-1546-BB92-F6559E99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B45F-CE31-4C43-86A2-2E217D1B9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505-730C-EA40-ABD8-5467E997F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7707-0A9B-654F-A4F7-E10D46DC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DBA1-0106-A54D-B610-04D49589D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BC45-D9D4-9F4D-B09F-CC18DF6AC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7BE5-CBF4-B24E-AA9C-300CF3D88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86ABDAA2-C653-B842-945A-9820B670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a typeface="+mj-ea"/>
                <a:cs typeface="+mj-cs"/>
              </a:rPr>
              <a:t>Maintenance and Accelerator Support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RHIC Start Up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Accelerator Status: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143000"/>
            <a:ext cx="6400800" cy="495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All Machines are normally in No Access Mode and running for Setup.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RHIC:</a:t>
            </a: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Access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determined at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daily 0900hrs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meeting</a:t>
            </a: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Scheduled maintenance follows Physics- Feb 15</a:t>
            </a:r>
            <a:r>
              <a:rPr lang="en-US" baseline="300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th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tentative 1</a:t>
            </a:r>
            <a:r>
              <a:rPr lang="en-US" baseline="300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st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MD.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Submit Access requests to the Job Request or Ring Access request systems.</a:t>
            </a:r>
          </a:p>
          <a:p>
            <a:pPr>
              <a:buFont typeface="Wingdings" charset="2"/>
              <a:buNone/>
              <a:defRPr/>
            </a:pPr>
            <a:endParaRPr lang="en-US" sz="2800" dirty="0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Wednesday:</a:t>
            </a:r>
          </a:p>
          <a:p>
            <a:pPr lvl="1"/>
            <a:r>
              <a:rPr lang="en-US" dirty="0" smtClean="0"/>
              <a:t>OPPIS maintenance was completed - planned accesses and maintenance work postponed.</a:t>
            </a:r>
          </a:p>
          <a:p>
            <a:r>
              <a:rPr lang="en-US" dirty="0" smtClean="0"/>
              <a:t>Thursday:</a:t>
            </a:r>
          </a:p>
          <a:p>
            <a:pPr lvl="1"/>
            <a:r>
              <a:rPr lang="en-US" dirty="0" smtClean="0"/>
              <a:t>Some Maintenance items completed- AGS C15 </a:t>
            </a:r>
            <a:r>
              <a:rPr lang="en-US" dirty="0" err="1" smtClean="0"/>
              <a:t>polarimeter</a:t>
            </a:r>
            <a:r>
              <a:rPr lang="en-US" dirty="0" smtClean="0"/>
              <a:t>, Siemens</a:t>
            </a:r>
          </a:p>
          <a:p>
            <a:endParaRPr lang="en-US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This week: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143000"/>
            <a:ext cx="6400800" cy="495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Today and tomorrow:</a:t>
            </a:r>
          </a:p>
          <a:p>
            <a:pPr lvl="1">
              <a:defRPr/>
            </a:pPr>
            <a:r>
              <a:rPr lang="en-US" dirty="0" smtClean="0"/>
              <a:t>No Scheduled Access- setup continues…</a:t>
            </a:r>
          </a:p>
          <a:p>
            <a:pPr>
              <a:defRPr/>
            </a:pPr>
            <a:r>
              <a:rPr lang="en-US" dirty="0" smtClean="0"/>
              <a:t> Thursday:</a:t>
            </a:r>
          </a:p>
          <a:p>
            <a:pPr lvl="1">
              <a:defRPr/>
            </a:pPr>
            <a:r>
              <a:rPr lang="en-US" dirty="0" smtClean="0"/>
              <a:t>PHENIX detector work 0900-1300hrs</a:t>
            </a:r>
          </a:p>
          <a:p>
            <a:pPr lvl="1">
              <a:defRPr/>
            </a:pPr>
            <a:r>
              <a:rPr lang="en-US" dirty="0" smtClean="0"/>
              <a:t>E-lens phase shifter thigh current tests 0900-1500hrs- NO TUNNEL ACCESS PERMITTED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Next Wednesday: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Submit all desired jobs as early as possible.</a:t>
            </a:r>
          </a:p>
          <a:p>
            <a:r>
              <a:rPr lang="en-US" sz="2800" dirty="0" smtClean="0"/>
              <a:t>Major works discussed at Supervisors Meeting Thursday (9am Snyder)</a:t>
            </a:r>
          </a:p>
          <a:p>
            <a:r>
              <a:rPr lang="en-US" sz="2800" dirty="0" smtClean="0"/>
              <a:t>Approval confirmation by auto-email.</a:t>
            </a:r>
          </a:p>
          <a:p>
            <a:r>
              <a:rPr lang="en-US" sz="2800" dirty="0" smtClean="0"/>
              <a:t>Draft schedule this Friday afternoon.</a:t>
            </a:r>
          </a:p>
          <a:p>
            <a:r>
              <a:rPr lang="en-US" sz="2800" dirty="0" smtClean="0"/>
              <a:t>Final schedule after Scheduling Meeting next Tuesday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8584</TotalTime>
  <Words>170</Words>
  <Application>Microsoft Macintosh PowerPoint</Application>
  <PresentationFormat>On-screen Show (4:3)</PresentationFormat>
  <Paragraphs>27</Paragraphs>
  <Slides>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Proposal</vt:lpstr>
      <vt:lpstr>Maintenance and Accelerator Support</vt:lpstr>
      <vt:lpstr>Accelerator Status:</vt:lpstr>
      <vt:lpstr>Last Week</vt:lpstr>
      <vt:lpstr>This week:</vt:lpstr>
      <vt:lpstr>Maintenance Next Wednesday:</vt:lpstr>
    </vt:vector>
  </TitlesOfParts>
  <Company>Brookhaven National Laboatory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Nov 28, 2007</dc:title>
  <dc:creator>Paul W. Sampson</dc:creator>
  <cp:lastModifiedBy>Paul Sampson</cp:lastModifiedBy>
  <cp:revision>570</cp:revision>
  <dcterms:created xsi:type="dcterms:W3CDTF">2012-02-07T15:50:25Z</dcterms:created>
  <dcterms:modified xsi:type="dcterms:W3CDTF">2012-02-07T17:09:57Z</dcterms:modified>
</cp:coreProperties>
</file>