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7"/>
  </p:notesMasterIdLst>
  <p:sldIdLst>
    <p:sldId id="256" r:id="rId2"/>
    <p:sldId id="271" r:id="rId3"/>
    <p:sldId id="287" r:id="rId4"/>
    <p:sldId id="286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5026-A91D-9648-AEB3-954A01932B4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Start Up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Accelerator Status: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All Machines are normally in No Access Mode and running for Setup.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RHIC: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Access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determined at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daily 0900hrs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meeting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Scheduled maintenance follows Physics- Feb 15</a:t>
            </a:r>
            <a:r>
              <a:rPr lang="en-US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tentative 1</a:t>
            </a:r>
            <a:r>
              <a:rPr lang="en-US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st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MD.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Submit Access requests to the Job Request or Ring Access request systems.</a:t>
            </a:r>
          </a:p>
          <a:p>
            <a:pPr>
              <a:buFont typeface="Wingdings" charset="2"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Wednesday:</a:t>
            </a:r>
          </a:p>
          <a:p>
            <a:pPr lvl="1"/>
            <a:r>
              <a:rPr lang="en-US" dirty="0" smtClean="0"/>
              <a:t>OPPIS maintenance was completed - planned accesses and maintenance work postponed.</a:t>
            </a:r>
          </a:p>
          <a:p>
            <a:r>
              <a:rPr lang="en-US" dirty="0" smtClean="0"/>
              <a:t>Thursday:</a:t>
            </a:r>
          </a:p>
          <a:p>
            <a:pPr lvl="1"/>
            <a:r>
              <a:rPr lang="en-US" dirty="0" smtClean="0"/>
              <a:t>Some Maintenance items completed- AGS C15 </a:t>
            </a:r>
            <a:r>
              <a:rPr lang="en-US" dirty="0" err="1" smtClean="0"/>
              <a:t>polarimeter</a:t>
            </a:r>
            <a:r>
              <a:rPr lang="en-US" dirty="0" smtClean="0"/>
              <a:t>, Siemens</a:t>
            </a:r>
          </a:p>
          <a:p>
            <a:endParaRPr 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This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Today and tomorrow:</a:t>
            </a:r>
          </a:p>
          <a:p>
            <a:pPr lvl="1">
              <a:defRPr/>
            </a:pPr>
            <a:r>
              <a:rPr lang="en-US" dirty="0" smtClean="0"/>
              <a:t>No Scheduled Access- setup continues…</a:t>
            </a:r>
          </a:p>
          <a:p>
            <a:pPr>
              <a:defRPr/>
            </a:pPr>
            <a:r>
              <a:rPr lang="en-US" dirty="0" smtClean="0"/>
              <a:t> Thursday:</a:t>
            </a:r>
          </a:p>
          <a:p>
            <a:pPr lvl="1">
              <a:defRPr/>
            </a:pPr>
            <a:r>
              <a:rPr lang="en-US" dirty="0" smtClean="0"/>
              <a:t>PHENIX detector work 0900-1300hrs</a:t>
            </a:r>
          </a:p>
          <a:p>
            <a:pPr lvl="1">
              <a:defRPr/>
            </a:pPr>
            <a:r>
              <a:rPr lang="en-US" dirty="0" smtClean="0"/>
              <a:t>E-lens phase shifter thigh current tests 0900-1500hrs- NO TUNNEL ACCESS PERMITTED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Next Wednesday: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Submit all desired jobs as early as possible.</a:t>
            </a:r>
          </a:p>
          <a:p>
            <a:r>
              <a:rPr lang="en-US" sz="2800" dirty="0" smtClean="0"/>
              <a:t>Major works discussed at Supervisors Meeting Thursday (9am Snyder)</a:t>
            </a:r>
          </a:p>
          <a:p>
            <a:r>
              <a:rPr lang="en-US" sz="2800" dirty="0" smtClean="0"/>
              <a:t>Approval confirmation by auto-email.</a:t>
            </a:r>
          </a:p>
          <a:p>
            <a:r>
              <a:rPr lang="en-US" sz="2800" dirty="0" smtClean="0"/>
              <a:t>Draft schedule this Friday afternoon.</a:t>
            </a:r>
          </a:p>
          <a:p>
            <a:r>
              <a:rPr lang="en-US" sz="2800" dirty="0" smtClean="0"/>
              <a:t>Final schedule after Scheduling Meeting next Tuesday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8584</TotalTime>
  <Words>170</Words>
  <Application>Microsoft Macintosh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Proposal</vt:lpstr>
      <vt:lpstr>Maintenance and Accelerator Support</vt:lpstr>
      <vt:lpstr>Accelerator Status:</vt:lpstr>
      <vt:lpstr>Last Week</vt:lpstr>
      <vt:lpstr>This week:</vt:lpstr>
      <vt:lpstr>Maintenance Next Wednesday: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570</cp:revision>
  <dcterms:created xsi:type="dcterms:W3CDTF">2012-02-07T15:50:25Z</dcterms:created>
  <dcterms:modified xsi:type="dcterms:W3CDTF">2012-02-07T17:09:57Z</dcterms:modified>
</cp:coreProperties>
</file>