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Status of the STAR Experiment</a:t>
            </a:r>
            <a:br>
              <a:rPr lang="en-US" dirty="0" smtClean="0"/>
            </a:br>
            <a:r>
              <a:rPr lang="en-US" dirty="0" smtClean="0"/>
              <a:t>RHIC Time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Pibero</a:t>
            </a:r>
            <a:r>
              <a:rPr lang="en-US" dirty="0" smtClean="0"/>
              <a:t> </a:t>
            </a:r>
            <a:r>
              <a:rPr lang="en-US" dirty="0" err="1" smtClean="0"/>
              <a:t>Djawotho</a:t>
            </a:r>
            <a:endParaRPr lang="en-US" dirty="0" smtClean="0"/>
          </a:p>
          <a:p>
            <a:r>
              <a:rPr lang="en-US" dirty="0" smtClean="0"/>
              <a:t>Texas A&amp;M</a:t>
            </a:r>
          </a:p>
          <a:p>
            <a:r>
              <a:rPr lang="en-US" dirty="0" smtClean="0"/>
              <a:t>14 February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goals &amp; status for Run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Reference data for heavy ion physics program</a:t>
            </a:r>
          </a:p>
          <a:p>
            <a:pPr lvl="1"/>
            <a:r>
              <a:rPr lang="en-US" dirty="0" smtClean="0"/>
              <a:t>Transverse spin physics measurements at </a:t>
            </a:r>
            <a:r>
              <a:rPr lang="en-US" dirty="0" err="1" smtClean="0"/>
              <a:t>midrapidity</a:t>
            </a:r>
            <a:r>
              <a:rPr lang="en-US" dirty="0" smtClean="0"/>
              <a:t> and forward rapidity</a:t>
            </a:r>
          </a:p>
          <a:p>
            <a:r>
              <a:rPr lang="en-US" dirty="0" smtClean="0"/>
              <a:t>All </a:t>
            </a:r>
            <a:r>
              <a:rPr lang="en-US" dirty="0" err="1" smtClean="0"/>
              <a:t>midrapidity</a:t>
            </a:r>
            <a:r>
              <a:rPr lang="en-US" dirty="0" smtClean="0"/>
              <a:t> detectors </a:t>
            </a:r>
            <a:r>
              <a:rPr lang="en-US" smtClean="0"/>
              <a:t>calibrated (BEMC, EEMC, TOF, etc) and </a:t>
            </a:r>
            <a:r>
              <a:rPr lang="en-US" dirty="0" smtClean="0"/>
              <a:t>triggers in production</a:t>
            </a:r>
          </a:p>
          <a:p>
            <a:r>
              <a:rPr lang="en-US" dirty="0" smtClean="0"/>
              <a:t>Forward rapidity detectors (FMS) expected to load final calibrations and include triggers in production today</a:t>
            </a:r>
          </a:p>
          <a:p>
            <a:r>
              <a:rPr lang="en-US" dirty="0" smtClean="0"/>
              <a:t>Forward GEM Tracker (FGT) being commissioned for W physics program at 500 </a:t>
            </a:r>
            <a:r>
              <a:rPr lang="en-US" dirty="0" err="1" smtClean="0"/>
              <a:t>GeV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6200" y="1752600"/>
          <a:ext cx="4613076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crobat Document" r:id="rId3" imgW="5400568" imgH="3657600" progId="AcroExch.Document.7">
                  <p:embed/>
                </p:oleObj>
              </mc:Choice>
              <mc:Fallback>
                <p:oleObj name="Acrobat Document" r:id="rId3" imgW="5400568" imgH="3657600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752600"/>
                        <a:ext cx="4613076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30924" y="1752600"/>
          <a:ext cx="4613076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5" imgW="5400568" imgH="3657600" progId="AcroExch.Document.7">
                  <p:embed/>
                </p:oleObj>
              </mc:Choice>
              <mc:Fallback>
                <p:oleObj name="Acrobat Document" r:id="rId5" imgW="5400568" imgH="3657600" progId="AcroExch.Document.7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924" y="1752600"/>
                        <a:ext cx="4613076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220980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Goal: 16 </a:t>
            </a:r>
            <a:r>
              <a:rPr lang="en-US" dirty="0" err="1" smtClean="0"/>
              <a:t>pb</a:t>
            </a:r>
            <a:r>
              <a:rPr lang="en-US" dirty="0" smtClean="0"/>
              <a:t>^-1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2209800"/>
            <a:ext cx="1950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Goal: 300M events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luminosity tracker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BBC local </a:t>
            </a:r>
            <a:r>
              <a:rPr lang="en-US" dirty="0" err="1" smtClean="0"/>
              <a:t>polarimetry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371600"/>
            <a:ext cx="5105400" cy="38290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5562600"/>
            <a:ext cx="6930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STAR BBC local </a:t>
            </a:r>
            <a:r>
              <a:rPr lang="en-US" dirty="0" err="1" smtClean="0"/>
              <a:t>polarimetry</a:t>
            </a:r>
            <a:r>
              <a:rPr lang="en-US" dirty="0" smtClean="0"/>
              <a:t> just coming online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Web link will be sent out to C-AD and </a:t>
            </a:r>
            <a:r>
              <a:rPr lang="en-US" dirty="0" err="1" smtClean="0"/>
              <a:t>Polarimeter</a:t>
            </a:r>
            <a:r>
              <a:rPr lang="en-US" dirty="0" smtClean="0"/>
              <a:t> groups when ready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357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128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Acrobat Document</vt:lpstr>
      <vt:lpstr>Status of the STAR Experiment RHIC Time Meeting</vt:lpstr>
      <vt:lpstr>STAR goals &amp; status for Run 12</vt:lpstr>
      <vt:lpstr>STAR luminosity tracker</vt:lpstr>
      <vt:lpstr>STAR BBC local polarimetry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STAR Experiment RHIC Time Meeting</dc:title>
  <dc:creator/>
  <cp:lastModifiedBy>Pibero Djawotho</cp:lastModifiedBy>
  <cp:revision>14</cp:revision>
  <dcterms:created xsi:type="dcterms:W3CDTF">2006-08-16T00:00:00Z</dcterms:created>
  <dcterms:modified xsi:type="dcterms:W3CDTF">2012-02-14T17:20:05Z</dcterms:modified>
</cp:coreProperties>
</file>