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5" r:id="rId1"/>
  </p:sldMasterIdLst>
  <p:notesMasterIdLst>
    <p:notesMasterId r:id="rId7"/>
  </p:notesMasterIdLst>
  <p:sldIdLst>
    <p:sldId id="256" r:id="rId2"/>
    <p:sldId id="271" r:id="rId3"/>
    <p:sldId id="287" r:id="rId4"/>
    <p:sldId id="289" r:id="rId5"/>
    <p:sldId id="288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14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512DD87-C5F8-4841-B53D-9D996E7659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3C5EC9-B441-FB40-A677-7B916BFFB59B}" type="slidenum">
              <a:rPr lang="en-US"/>
              <a:pPr/>
              <a:t>1</a:t>
            </a:fld>
            <a:endParaRPr 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385026-A91D-9648-AEB3-954A01932B45}" type="slidenum">
              <a:rPr lang="en-US"/>
              <a:pPr/>
              <a:t>2</a:t>
            </a:fld>
            <a:endParaRPr 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7B5150-D18B-284B-8E57-2EEA041968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1B9DD-8878-CA40-A04F-2E2519AE2F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DF1D48-956F-4346-BFE8-A42B8C414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C24CF0-F53F-2E43-93A2-D2EFB5BC80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D60E3-A0AC-1546-BB92-F6559E9998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B45F-CE31-4C43-86A2-2E217D1B9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F0505-730C-EA40-ABD8-5467E997F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527707-0A9B-654F-A4F7-E10D46DC5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D3DBA1-0106-A54D-B610-04D49589DC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4BC45-D9D4-9F4D-B09F-CC18DF6AC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67BE5-CBF4-B24E-AA9C-300CF3D88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24579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/>
            </a:p>
          </p:txBody>
        </p:sp>
        <p:pic>
          <p:nvPicPr>
            <p:cNvPr id="1033" name="Picture 4" descr="slidemaster_med3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458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DDDDDD"/>
                  </a:outerShdw>
                </a:effectLst>
              </a:defRPr>
            </a:lvl1pPr>
          </a:lstStyle>
          <a:p>
            <a:pPr>
              <a:defRPr/>
            </a:pPr>
            <a:fld id="{86ABDAA2-C653-B842-945A-9820B670A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3990" r:id="rId2"/>
    <p:sldLayoutId id="2147483991" r:id="rId3"/>
    <p:sldLayoutId id="2147483992" r:id="rId4"/>
    <p:sldLayoutId id="2147483993" r:id="rId5"/>
    <p:sldLayoutId id="2147483994" r:id="rId6"/>
    <p:sldLayoutId id="2147483995" r:id="rId7"/>
    <p:sldLayoutId id="2147483996" r:id="rId8"/>
    <p:sldLayoutId id="2147483997" r:id="rId9"/>
    <p:sldLayoutId id="2147483998" r:id="rId10"/>
    <p:sldLayoutId id="2147483999" r:id="rId11"/>
  </p:sldLayoutIdLst>
  <p:transition spd="slow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dirty="0" smtClean="0">
                <a:ea typeface="+mj-ea"/>
                <a:cs typeface="+mj-cs"/>
              </a:rPr>
              <a:t>Maintenance and Accelerator Support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n-ea"/>
                <a:cs typeface="+mn-cs"/>
              </a:rPr>
              <a:t>RHIC Run 12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Accelerator Status: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38400" y="1143000"/>
            <a:ext cx="6400800" cy="49530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Complex is running for Physics.</a:t>
            </a:r>
            <a:endParaRPr lang="en-US" smtClean="0">
              <a:effectLst>
                <a:outerShdw blurRad="38100" dist="38100" dir="2700000" algn="tl">
                  <a:srgbClr val="DDDDDD"/>
                </a:outerShdw>
              </a:effectLst>
              <a:ea typeface="+mn-ea"/>
              <a:cs typeface="+mn-cs"/>
            </a:endParaRPr>
          </a:p>
          <a:p>
            <a:pPr>
              <a:defRPr/>
            </a:pPr>
            <a:r>
              <a:rPr lang="en-US" smtClean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Checkout </a:t>
            </a: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for NSRL startup next week.</a:t>
            </a:r>
          </a:p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Short Maintenance Day Tomorrow.</a:t>
            </a:r>
          </a:p>
          <a:p>
            <a:pPr>
              <a:defRPr/>
            </a:pPr>
            <a:r>
              <a:rPr lang="en-US" dirty="0" smtClean="0">
                <a:effectLst>
                  <a:outerShdw blurRad="38100" dist="38100" dir="2700000" algn="tl">
                    <a:srgbClr val="DDDDDD"/>
                  </a:outerShdw>
                </a:effectLst>
                <a:ea typeface="+mn-ea"/>
                <a:cs typeface="+mn-cs"/>
              </a:rPr>
              <a:t>Access LIMITED- Meeting here at 1430hrs.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works tomorrow: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OPPIS maintenance 0600-1400hrs.</a:t>
            </a:r>
          </a:p>
          <a:p>
            <a:r>
              <a:rPr lang="en-US" dirty="0" smtClean="0"/>
              <a:t>Alcove platform installation at RHIC 0800-1200hrs.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Schedule: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0600hrs injectors off.</a:t>
            </a:r>
          </a:p>
          <a:p>
            <a:r>
              <a:rPr lang="en-US" dirty="0" smtClean="0"/>
              <a:t>0700hrs Begin Access to injectors.</a:t>
            </a:r>
          </a:p>
          <a:p>
            <a:r>
              <a:rPr lang="en-US" dirty="0" smtClean="0"/>
              <a:t>1200hrs RHIC tunnel work and Injectors access complete.</a:t>
            </a:r>
          </a:p>
          <a:p>
            <a:r>
              <a:rPr lang="en-US" dirty="0" smtClean="0"/>
              <a:t>1300hrs Sweep experiments</a:t>
            </a:r>
          </a:p>
          <a:p>
            <a:r>
              <a:rPr lang="en-US" dirty="0" smtClean="0"/>
              <a:t>1330hrs OPPIS source ready, begin setup in RHIC </a:t>
            </a:r>
            <a:r>
              <a:rPr lang="en-US" smtClean="0"/>
              <a:t>with beam.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ring0600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3745" y="0"/>
            <a:ext cx="6216509" cy="6858000"/>
          </a:xfrm>
          <a:prstGeom prst="rect">
            <a:avLst/>
          </a:prstGeom>
        </p:spPr>
      </p:pic>
      <p:pic>
        <p:nvPicPr>
          <p:cNvPr id="9" name="Picture 8" descr="ring0700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63745" y="0"/>
            <a:ext cx="6216509" cy="6858000"/>
          </a:xfrm>
          <a:prstGeom prst="rect">
            <a:avLst/>
          </a:prstGeom>
        </p:spPr>
      </p:pic>
      <p:pic>
        <p:nvPicPr>
          <p:cNvPr id="10" name="Picture 9" descr="ring0800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63745" y="0"/>
            <a:ext cx="6216509" cy="6858000"/>
          </a:xfrm>
          <a:prstGeom prst="rect">
            <a:avLst/>
          </a:prstGeom>
        </p:spPr>
      </p:pic>
      <p:pic>
        <p:nvPicPr>
          <p:cNvPr id="12" name="Picture 11" descr="ring0830.bmp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63745" y="0"/>
            <a:ext cx="6216509" cy="6858000"/>
          </a:xfrm>
          <a:prstGeom prst="rect">
            <a:avLst/>
          </a:prstGeom>
        </p:spPr>
      </p:pic>
      <p:pic>
        <p:nvPicPr>
          <p:cNvPr id="13" name="Picture 12" descr="ring1100.bmp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63745" y="0"/>
            <a:ext cx="6216509" cy="6858000"/>
          </a:xfrm>
          <a:prstGeom prst="rect">
            <a:avLst/>
          </a:prstGeom>
        </p:spPr>
      </p:pic>
      <p:pic>
        <p:nvPicPr>
          <p:cNvPr id="14" name="Picture 13" descr="ring1200.bmp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463745" y="0"/>
            <a:ext cx="6216509" cy="6858000"/>
          </a:xfrm>
          <a:prstGeom prst="rect">
            <a:avLst/>
          </a:prstGeom>
        </p:spPr>
      </p:pic>
      <p:pic>
        <p:nvPicPr>
          <p:cNvPr id="15" name="Picture 14" descr="ring1300.bmp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63745" y="0"/>
            <a:ext cx="6216509" cy="6858000"/>
          </a:xfrm>
          <a:prstGeom prst="rect">
            <a:avLst/>
          </a:prstGeom>
        </p:spPr>
      </p:pic>
      <p:pic>
        <p:nvPicPr>
          <p:cNvPr id="16" name="Picture 15" descr="ring1330.bmp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463745" y="0"/>
            <a:ext cx="6216509" cy="685800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6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200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posal">
  <a:themeElements>
    <a:clrScheme name="Proposal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posal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posal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posal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Proposal</Template>
  <TotalTime>8746</TotalTime>
  <Words>94</Words>
  <Application>Microsoft Macintosh PowerPoint</Application>
  <PresentationFormat>On-screen Show (4:3)</PresentationFormat>
  <Paragraphs>18</Paragraphs>
  <Slides>5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Proposal</vt:lpstr>
      <vt:lpstr>Maintenance and Accelerator Support</vt:lpstr>
      <vt:lpstr>Accelerator Status:</vt:lpstr>
      <vt:lpstr>Major works tomorrow:</vt:lpstr>
      <vt:lpstr>General Schedule:</vt:lpstr>
      <vt:lpstr>Slide 5</vt:lpstr>
    </vt:vector>
  </TitlesOfParts>
  <Company>Brookhaven National Laboatory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Maintenance Nov 28, 2007</dc:title>
  <dc:creator>Paul W. Sampson</dc:creator>
  <cp:lastModifiedBy>Paul Sampson</cp:lastModifiedBy>
  <cp:revision>576</cp:revision>
  <dcterms:created xsi:type="dcterms:W3CDTF">2012-02-14T18:07:25Z</dcterms:created>
  <dcterms:modified xsi:type="dcterms:W3CDTF">2012-02-14T18:07:38Z</dcterms:modified>
</cp:coreProperties>
</file>