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5" r:id="rId1"/>
  </p:sldMasterIdLst>
  <p:notesMasterIdLst>
    <p:notesMasterId r:id="rId7"/>
  </p:notesMasterIdLst>
  <p:sldIdLst>
    <p:sldId id="256" r:id="rId2"/>
    <p:sldId id="271" r:id="rId3"/>
    <p:sldId id="287" r:id="rId4"/>
    <p:sldId id="289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12DD87-C5F8-4841-B53D-9D996E76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C5EC9-B441-FB40-A677-7B916BFFB5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85026-A91D-9648-AEB3-954A01932B45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5150-D18B-284B-8E57-2EEA0419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B9DD-8878-CA40-A04F-2E2519AE2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1D48-956F-4346-BFE8-A42B8C41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4CF0-F53F-2E43-93A2-D2EFB5BC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60E3-A0AC-1546-BB92-F6559E99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B45F-CE31-4C43-86A2-2E217D1B9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505-730C-EA40-ABD8-5467E997F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7707-0A9B-654F-A4F7-E10D46DC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DBA1-0106-A54D-B610-04D49589D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BC45-D9D4-9F4D-B09F-CC18DF6AC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7BE5-CBF4-B24E-AA9C-300CF3D88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86ABDAA2-C653-B842-945A-9820B670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a typeface="+mj-ea"/>
                <a:cs typeface="+mj-cs"/>
              </a:rPr>
              <a:t>Maintenance and Accelerator Support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RHIC Run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Accelerator Status: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143000"/>
            <a:ext cx="6400800" cy="495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Complex is running for Physics.</a:t>
            </a:r>
            <a:endParaRPr lang="en-US" smtClean="0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Checkout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for NSRL startup next week.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Short Maintenance Day Tomorrow.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Access LIMITED- Meeting here at 1430hrs.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works tomorrow: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OPPIS maintenance 0600-1400hrs.</a:t>
            </a:r>
          </a:p>
          <a:p>
            <a:r>
              <a:rPr lang="en-US" dirty="0" smtClean="0"/>
              <a:t>Alcove platform installation at RHIC 0800-1200hrs.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Schedule: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0600hrs injectors off.</a:t>
            </a:r>
          </a:p>
          <a:p>
            <a:r>
              <a:rPr lang="en-US" dirty="0" smtClean="0"/>
              <a:t>0700hrs Begin Access to injectors.</a:t>
            </a:r>
          </a:p>
          <a:p>
            <a:r>
              <a:rPr lang="en-US" dirty="0" smtClean="0"/>
              <a:t>1200hrs RHIC tunnel work and Injectors access complete.</a:t>
            </a:r>
          </a:p>
          <a:p>
            <a:r>
              <a:rPr lang="en-US" dirty="0" smtClean="0"/>
              <a:t>1300hrs Sweep experiments</a:t>
            </a:r>
          </a:p>
          <a:p>
            <a:r>
              <a:rPr lang="en-US" dirty="0" smtClean="0"/>
              <a:t>1330hrs OPPIS source ready, begin setup in RHIC </a:t>
            </a:r>
            <a:r>
              <a:rPr lang="en-US" smtClean="0"/>
              <a:t>with beam.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ing060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9" name="Picture 8" descr="ring0700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0" name="Picture 9" descr="ring0800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2" name="Picture 11" descr="ring0830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3" name="Picture 12" descr="ring1100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4" name="Picture 13" descr="ring1200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5" name="Picture 14" descr="ring1300.bmp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  <p:pic>
        <p:nvPicPr>
          <p:cNvPr id="16" name="Picture 15" descr="ring1330.bmp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63745" y="0"/>
            <a:ext cx="6216509" cy="6858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8746</TotalTime>
  <Words>94</Words>
  <Application>Microsoft Macintosh PowerPoint</Application>
  <PresentationFormat>On-screen Show (4:3)</PresentationFormat>
  <Paragraphs>18</Paragraphs>
  <Slides>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Proposal</vt:lpstr>
      <vt:lpstr>Maintenance and Accelerator Support</vt:lpstr>
      <vt:lpstr>Accelerator Status:</vt:lpstr>
      <vt:lpstr>Major works tomorrow:</vt:lpstr>
      <vt:lpstr>General Schedule:</vt:lpstr>
      <vt:lpstr>Slide 5</vt:lpstr>
    </vt:vector>
  </TitlesOfParts>
  <Company>Brookhaven National Laboatory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Nov 28, 2007</dc:title>
  <dc:creator>Paul W. Sampson</dc:creator>
  <cp:lastModifiedBy>Paul Sampson</cp:lastModifiedBy>
  <cp:revision>576</cp:revision>
  <dcterms:created xsi:type="dcterms:W3CDTF">2012-02-14T18:07:25Z</dcterms:created>
  <dcterms:modified xsi:type="dcterms:W3CDTF">2012-02-14T18:07:38Z</dcterms:modified>
</cp:coreProperties>
</file>