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1" d="100"/>
          <a:sy n="101" d="100"/>
        </p:scale>
        <p:origin x="-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730B1-3CC5-1B40-A66C-78EAA6E72441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5F0BA-9261-5245-9C3B-FCE0CADC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E9B8-45C4-CE4E-8418-FA945998FF7A}" type="datetimeFigureOut">
              <a:rPr lang="en-US" smtClean="0"/>
              <a:pPr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152400"/>
            <a:ext cx="5791200" cy="1470025"/>
          </a:xfrm>
        </p:spPr>
        <p:txBody>
          <a:bodyPr/>
          <a:lstStyle/>
          <a:p>
            <a:r>
              <a:rPr lang="en-US" dirty="0" smtClean="0"/>
              <a:t>RHIC 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193675"/>
            <a:ext cx="32766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Time Meeting, V. Schoefer</a:t>
            </a:r>
          </a:p>
          <a:p>
            <a:r>
              <a:rPr lang="en-US" sz="2000" dirty="0" smtClean="0"/>
              <a:t>2/</a:t>
            </a:r>
            <a:r>
              <a:rPr lang="en-US" sz="2000" dirty="0" smtClean="0"/>
              <a:t>28/</a:t>
            </a:r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655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109 x109 bunch stores 1.6-</a:t>
            </a:r>
            <a:r>
              <a:rPr lang="en-US" dirty="0" smtClean="0"/>
              <a:t>1.7e11 </a:t>
            </a:r>
            <a:r>
              <a:rPr lang="en-US" dirty="0" smtClean="0"/>
              <a:t>per bunch intensity stores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 Attempted </a:t>
            </a:r>
            <a:r>
              <a:rPr lang="en-US" dirty="0" smtClean="0"/>
              <a:t>a ‘split tune’ working point for coherent mode 		suppression and store lifetime improvement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Blue (0.695, 0.685)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Yellow (0.735, 0.725)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Yellow  polarization lifetime suffered, so we backed out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 Still struggling </a:t>
            </a:r>
            <a:r>
              <a:rPr lang="en-US" dirty="0" smtClean="0"/>
              <a:t>with occasional yellow permit pulls at </a:t>
            </a:r>
            <a:r>
              <a:rPr lang="en-US" dirty="0" err="1" smtClean="0"/>
              <a:t>rebucketing</a:t>
            </a:r>
            <a:r>
              <a:rPr lang="en-US" dirty="0" smtClean="0"/>
              <a:t>, but otherwise running well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Tue_Feb_28_2012_121042_1127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2680" r="-22680"/>
          <a:stretch>
            <a:fillRect/>
          </a:stretch>
        </p:blipFill>
        <p:spPr>
          <a:xfrm>
            <a:off x="-1066800" y="228600"/>
            <a:ext cx="11500078" cy="6324600"/>
          </a:xfrm>
        </p:spPr>
      </p:pic>
      <p:sp>
        <p:nvSpPr>
          <p:cNvPr id="8" name="TextBox 7"/>
          <p:cNvSpPr txBox="1"/>
          <p:nvPr/>
        </p:nvSpPr>
        <p:spPr>
          <a:xfrm>
            <a:off x="3581400" y="2907268"/>
            <a:ext cx="1828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Split tunes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ue_Feb_28_2012_121243_1654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9191" r="-19191"/>
          <a:stretch>
            <a:fillRect/>
          </a:stretch>
        </p:blipFill>
        <p:spPr>
          <a:xfrm>
            <a:off x="-990601" y="228600"/>
            <a:ext cx="11084413" cy="6096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2-28 at 12.45.21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8692" r="-8692"/>
          <a:stretch>
            <a:fillRect/>
          </a:stretch>
        </p:blipFill>
        <p:spPr>
          <a:xfrm>
            <a:off x="-609600" y="533400"/>
            <a:ext cx="9975971" cy="5486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86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RHIC Status Update</vt:lpstr>
      <vt:lpstr>Slide 2</vt:lpstr>
      <vt:lpstr>Slide 3</vt:lpstr>
      <vt:lpstr>Slide 4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 Update</dc:title>
  <dc:creator>Vincent Schoefer</dc:creator>
  <cp:lastModifiedBy>Vincent Schoefer</cp:lastModifiedBy>
  <cp:revision>62</cp:revision>
  <dcterms:created xsi:type="dcterms:W3CDTF">2012-02-28T17:08:58Z</dcterms:created>
  <dcterms:modified xsi:type="dcterms:W3CDTF">2012-02-28T17:45:45Z</dcterms:modified>
</cp:coreProperties>
</file>