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8"/>
  </p:notesMasterIdLst>
  <p:sldIdLst>
    <p:sldId id="256" r:id="rId2"/>
    <p:sldId id="271" r:id="rId3"/>
    <p:sldId id="287" r:id="rId4"/>
    <p:sldId id="290" r:id="rId5"/>
    <p:sldId id="289" r:id="rId6"/>
    <p:sldId id="28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5026-A91D-9648-AEB3-954A01932B4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Run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Accelerator Status: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Complex is running for Physics.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Checkout for NSRL has begun, setup with beam Thursday ad Friday.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NSRL run 12A starts March 5</a:t>
            </a:r>
            <a:r>
              <a:rPr lang="en-US" baseline="300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th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items for tomorrow: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OPPIS, Siemens maintenance 0600-1400hrs.</a:t>
            </a:r>
          </a:p>
          <a:p>
            <a:r>
              <a:rPr lang="en-US" dirty="0" smtClean="0"/>
              <a:t>DX magnet training 0700-0930Hrs, 1500-1700hrs.</a:t>
            </a:r>
          </a:p>
          <a:p>
            <a:r>
              <a:rPr lang="en-US" dirty="0" smtClean="0"/>
              <a:t>Jet </a:t>
            </a:r>
            <a:r>
              <a:rPr lang="en-US" dirty="0" err="1" smtClean="0"/>
              <a:t>Polarimeter</a:t>
            </a:r>
            <a:r>
              <a:rPr lang="en-US" dirty="0" smtClean="0"/>
              <a:t> Maintenance.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Other items for tomorrow.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DX magnet training affecting access.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6 o’clock tunnel access: Enhanced Work Plan.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Coordinated Access, Meeting here at 1430hrs.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400800" cy="4800600"/>
          </a:xfrm>
        </p:spPr>
        <p:txBody>
          <a:bodyPr/>
          <a:lstStyle/>
          <a:p>
            <a:r>
              <a:rPr lang="en-US" sz="2500" dirty="0" smtClean="0"/>
              <a:t>0600hrs injectors off.</a:t>
            </a:r>
          </a:p>
          <a:p>
            <a:r>
              <a:rPr lang="en-US" sz="2500" dirty="0" smtClean="0"/>
              <a:t>0700hrs Begin Access to injectors.</a:t>
            </a:r>
          </a:p>
          <a:p>
            <a:r>
              <a:rPr lang="en-US" sz="2500" dirty="0" smtClean="0"/>
              <a:t>0930hrs RHIC tunnel work begins.</a:t>
            </a:r>
          </a:p>
          <a:p>
            <a:r>
              <a:rPr lang="en-US" sz="2500" dirty="0" smtClean="0"/>
              <a:t>1200hrs injector access complete.</a:t>
            </a:r>
          </a:p>
          <a:p>
            <a:r>
              <a:rPr lang="en-US" sz="2500" dirty="0" smtClean="0"/>
              <a:t>1300hrs Begin injector recovery with beam, RHIC sweeps begin.</a:t>
            </a:r>
          </a:p>
          <a:p>
            <a:r>
              <a:rPr lang="en-US" sz="2500" dirty="0" smtClean="0"/>
              <a:t>1500hrs tunnel secured, DX magnet training resumes.</a:t>
            </a:r>
          </a:p>
          <a:p>
            <a:r>
              <a:rPr lang="en-US" sz="2500" dirty="0" smtClean="0"/>
              <a:t>1700hrs Sweep experiments, hysteresis ramps</a:t>
            </a:r>
          </a:p>
          <a:p>
            <a:r>
              <a:rPr lang="en-US" sz="2500" dirty="0" smtClean="0"/>
              <a:t>1800hrs begin RHIC recovery with beam.</a:t>
            </a:r>
          </a:p>
          <a:p>
            <a:pPr>
              <a:buNone/>
            </a:pPr>
            <a:endParaRPr lang="en-US" sz="2500" dirty="0" smtClean="0"/>
          </a:p>
          <a:p>
            <a:endParaRPr lang="en-US" sz="25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ng070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3" name="Picture 2" descr="ring080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0" name="Picture 9" descr="ring0930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2" name="Picture 11" descr="ring1130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3" name="Picture 12" descr="ring1300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7" name="Picture 16" descr="ring1501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8" name="Picture 17" descr="ring1700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8982</TotalTime>
  <Words>151</Words>
  <Application>Microsoft Macintosh PowerPoint</Application>
  <PresentationFormat>On-screen Show (4:3)</PresentationFormat>
  <Paragraphs>25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Proposal</vt:lpstr>
      <vt:lpstr>Maintenance and Accelerator Support</vt:lpstr>
      <vt:lpstr>Accelerator Status:</vt:lpstr>
      <vt:lpstr>Major items for tomorrow:</vt:lpstr>
      <vt:lpstr>Other items for tomorrow.</vt:lpstr>
      <vt:lpstr>General Schedule:</vt:lpstr>
      <vt:lpstr>Slide 6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581</cp:revision>
  <dcterms:created xsi:type="dcterms:W3CDTF">2012-02-28T16:18:22Z</dcterms:created>
  <dcterms:modified xsi:type="dcterms:W3CDTF">2012-02-28T16:56:51Z</dcterms:modified>
</cp:coreProperties>
</file>