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BC17-C430-4741-B7E5-A7F731CA197A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3A93-250C-6740-A98E-8836E6ACF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the Jet Folks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Vs Fills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91" y="1167318"/>
            <a:ext cx="7748913" cy="55695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Polarization Decay in Store</a:t>
            </a:r>
            <a:endParaRPr lang="en-US" dirty="0"/>
          </a:p>
        </p:txBody>
      </p:sp>
      <p:pic>
        <p:nvPicPr>
          <p:cNvPr id="4" name="Picture 3" descr="Screen shot 2012-03-06 at 12.51.58 PM.png"/>
          <p:cNvPicPr>
            <a:picLocks noChangeAspect="1"/>
          </p:cNvPicPr>
          <p:nvPr/>
        </p:nvPicPr>
        <p:blipFill>
          <a:blip r:embed="rId2"/>
          <a:srcRect l="2971" t="6102" r="3961" b="3051"/>
          <a:stretch>
            <a:fillRect/>
          </a:stretch>
        </p:blipFill>
        <p:spPr>
          <a:xfrm>
            <a:off x="1634040" y="1236143"/>
            <a:ext cx="5721670" cy="5439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49546" y="1989017"/>
            <a:ext cx="2183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Blue Beam</a:t>
            </a:r>
          </a:p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half /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half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9546" y="4120631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Yellow Beam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half/ 2nd half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5484" y="958334"/>
            <a:ext cx="2018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Fills 16502-16511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From the Jet Folks</vt:lpstr>
      <vt:lpstr>Polarization Vs Fills</vt:lpstr>
      <vt:lpstr>Polarization Decay in Store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Jet Folks</dc:title>
  <dc:creator>Sandro Ruggiero</dc:creator>
  <cp:lastModifiedBy>Yousef Makdisi</cp:lastModifiedBy>
  <cp:revision>2</cp:revision>
  <dcterms:created xsi:type="dcterms:W3CDTF">2012-03-06T17:51:23Z</dcterms:created>
  <dcterms:modified xsi:type="dcterms:W3CDTF">2012-03-06T18:01:39Z</dcterms:modified>
</cp:coreProperties>
</file>