
<file path=[Content_Types].xml><?xml version="1.0" encoding="utf-8"?>
<Types xmlns="http://schemas.openxmlformats.org/package/2006/content-types">
  <Override PartName="/ppt/slides/slide3.xml" ContentType="application/vnd.openxmlformats-officedocument.presentationml.slide+xml"/>
  <Override PartName="/docProps/core.xml" ContentType="application/vnd.openxmlformats-package.core-properties+xml"/>
  <Override PartName="/ppt/slideLayouts/slideLayout6.xml" ContentType="application/vnd.openxmlformats-officedocument.presentationml.slideLayout+xml"/>
  <Default Extension="rels" ContentType="application/vnd.openxmlformats-package.relationships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Default Extension="png" ContentType="image/png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ppt/slides/slide2.xml" ContentType="application/vnd.openxmlformats-officedocument.presentationml.slide+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presProps.xml" ContentType="application/vnd.openxmlformats-officedocument.presentationml.presProps+xml"/>
  <Override PartName="/ppt/slideLayouts/slideLayout2.xml" ContentType="application/vnd.openxmlformats-officedocument.presentationml.slideLayout+xml"/>
  <Override PartName="/ppt/presentation.xml" ContentType="application/vnd.openxmlformats-officedocument.presentationml.presentation.main+xml"/>
  <Default Extension="bin" ContentType="application/vnd.openxmlformats-officedocument.presentationml.printerSettings"/>
  <Override PartName="/ppt/slides/slide1.xml" ContentType="application/vnd.openxmlformats-officedocument.presentationml.slide+xml"/>
  <Default Extension="jpeg" ContentType="image/jpeg"/>
  <Override PartName="/ppt/slideLayouts/slideLayout4.xml" ContentType="application/vnd.openxmlformats-officedocument.presentationml.slideLayout+xml"/>
  <Override PartName="/ppt/tableStyles.xml" ContentType="application/vnd.openxmlformats-officedocument.presentationml.tableStyles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 snapToGrid="0" snapToObjects="1">
      <p:cViewPr varScale="1">
        <p:scale>
          <a:sx n="98" d="100"/>
          <a:sy n="98" d="100"/>
        </p:scale>
        <p:origin x="-624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6BC17-C430-4741-B7E5-A7F731CA197A}" type="datetimeFigureOut">
              <a:rPr lang="en-US" smtClean="0"/>
              <a:pPr/>
              <a:t>3/6/12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E53A93-250C-6740-A98E-8836E6ACFA2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6BC17-C430-4741-B7E5-A7F731CA197A}" type="datetimeFigureOut">
              <a:rPr lang="en-US" smtClean="0"/>
              <a:pPr/>
              <a:t>3/6/12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E53A93-250C-6740-A98E-8836E6ACFA2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6BC17-C430-4741-B7E5-A7F731CA197A}" type="datetimeFigureOut">
              <a:rPr lang="en-US" smtClean="0"/>
              <a:pPr/>
              <a:t>3/6/12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E53A93-250C-6740-A98E-8836E6ACFA2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6BC17-C430-4741-B7E5-A7F731CA197A}" type="datetimeFigureOut">
              <a:rPr lang="en-US" smtClean="0"/>
              <a:pPr/>
              <a:t>3/6/12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E53A93-250C-6740-A98E-8836E6ACFA2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6BC17-C430-4741-B7E5-A7F731CA197A}" type="datetimeFigureOut">
              <a:rPr lang="en-US" smtClean="0"/>
              <a:pPr/>
              <a:t>3/6/12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E53A93-250C-6740-A98E-8836E6ACFA2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6BC17-C430-4741-B7E5-A7F731CA197A}" type="datetimeFigureOut">
              <a:rPr lang="en-US" smtClean="0"/>
              <a:pPr/>
              <a:t>3/6/12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E53A93-250C-6740-A98E-8836E6ACFA2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6BC17-C430-4741-B7E5-A7F731CA197A}" type="datetimeFigureOut">
              <a:rPr lang="en-US" smtClean="0"/>
              <a:pPr/>
              <a:t>3/6/12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E53A93-250C-6740-A98E-8836E6ACFA2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6BC17-C430-4741-B7E5-A7F731CA197A}" type="datetimeFigureOut">
              <a:rPr lang="en-US" smtClean="0"/>
              <a:pPr/>
              <a:t>3/6/12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E53A93-250C-6740-A98E-8836E6ACFA2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6BC17-C430-4741-B7E5-A7F731CA197A}" type="datetimeFigureOut">
              <a:rPr lang="en-US" smtClean="0"/>
              <a:pPr/>
              <a:t>3/6/12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E53A93-250C-6740-A98E-8836E6ACFA2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6BC17-C430-4741-B7E5-A7F731CA197A}" type="datetimeFigureOut">
              <a:rPr lang="en-US" smtClean="0"/>
              <a:pPr/>
              <a:t>3/6/12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E53A93-250C-6740-A98E-8836E6ACFA2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6BC17-C430-4741-B7E5-A7F731CA197A}" type="datetimeFigureOut">
              <a:rPr lang="en-US" smtClean="0"/>
              <a:pPr/>
              <a:t>3/6/12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E53A93-250C-6740-A98E-8836E6ACFA2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E6BC17-C430-4741-B7E5-A7F731CA197A}" type="datetimeFigureOut">
              <a:rPr lang="en-US" smtClean="0"/>
              <a:pPr/>
              <a:t>3/6/12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E53A93-250C-6740-A98E-8836E6ACFA2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From the Jet Folks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Polarization Vs Fills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6291" y="1167318"/>
            <a:ext cx="7748913" cy="5569531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Polarization Decay in Store</a:t>
            </a:r>
            <a:endParaRPr lang="en-US" dirty="0"/>
          </a:p>
        </p:txBody>
      </p:sp>
      <p:pic>
        <p:nvPicPr>
          <p:cNvPr id="4" name="Picture 3" descr="Screen shot 2012-03-06 at 12.51.58 PM.png"/>
          <p:cNvPicPr>
            <a:picLocks noChangeAspect="1"/>
          </p:cNvPicPr>
          <p:nvPr/>
        </p:nvPicPr>
        <p:blipFill>
          <a:blip r:embed="rId2"/>
          <a:srcRect l="2971" t="6102" r="3961" b="3051"/>
          <a:stretch>
            <a:fillRect/>
          </a:stretch>
        </p:blipFill>
        <p:spPr>
          <a:xfrm>
            <a:off x="1634040" y="1236143"/>
            <a:ext cx="5721670" cy="543920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7049546" y="1989017"/>
            <a:ext cx="218360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Blue Beam</a:t>
            </a:r>
          </a:p>
          <a:p>
            <a:r>
              <a:rPr lang="en-US" sz="2000" dirty="0" smtClean="0"/>
              <a:t>1</a:t>
            </a:r>
            <a:r>
              <a:rPr lang="en-US" sz="2000" baseline="30000" dirty="0" smtClean="0"/>
              <a:t>st</a:t>
            </a:r>
            <a:r>
              <a:rPr lang="en-US" sz="2000" dirty="0" smtClean="0"/>
              <a:t> half / 2</a:t>
            </a:r>
            <a:r>
              <a:rPr lang="en-US" sz="2000" baseline="30000" dirty="0" smtClean="0"/>
              <a:t>nd</a:t>
            </a:r>
            <a:r>
              <a:rPr lang="en-US" sz="2000" dirty="0" smtClean="0"/>
              <a:t> half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049546" y="4120631"/>
            <a:ext cx="173637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Yellow Beam</a:t>
            </a:r>
          </a:p>
          <a:p>
            <a:r>
              <a:rPr lang="en-US" dirty="0" smtClean="0"/>
              <a:t>1</a:t>
            </a:r>
            <a:r>
              <a:rPr lang="en-US" baseline="30000" dirty="0" smtClean="0"/>
              <a:t>st</a:t>
            </a:r>
            <a:r>
              <a:rPr lang="en-US" dirty="0" smtClean="0"/>
              <a:t> half/ 2nd half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3615484" y="958334"/>
            <a:ext cx="201850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Fills 16502-16511</a:t>
            </a:r>
            <a:endParaRPr lang="en-US" sz="2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29</Words>
  <Application>Microsoft Macintosh PowerPoint</Application>
  <PresentationFormat>On-screen Show (4:3)</PresentationFormat>
  <Paragraphs>8</Paragraphs>
  <Slides>3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From the Jet Folks</vt:lpstr>
      <vt:lpstr>Polarization Vs Fills</vt:lpstr>
      <vt:lpstr>Polarization Decay in Store</vt:lpstr>
    </vt:vector>
  </TitlesOfParts>
  <Company>Brookhaven National Laboratory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From the Jet Folks</dc:title>
  <dc:creator>Sandro Ruggiero</dc:creator>
  <cp:lastModifiedBy>Yousef Makdisi</cp:lastModifiedBy>
  <cp:revision>2</cp:revision>
  <dcterms:created xsi:type="dcterms:W3CDTF">2012-03-06T17:51:23Z</dcterms:created>
  <dcterms:modified xsi:type="dcterms:W3CDTF">2012-03-06T18:01:39Z</dcterms:modified>
</cp:coreProperties>
</file>