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4124"/>
    <a:srgbClr val="8D3A21"/>
    <a:srgbClr val="C4523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528" autoAdjust="0"/>
    <p:restoredTop sz="90929"/>
  </p:normalViewPr>
  <p:slideViewPr>
    <p:cSldViewPr>
      <p:cViewPr varScale="1">
        <p:scale>
          <a:sx n="96" d="100"/>
          <a:sy n="96" d="100"/>
        </p:scale>
        <p:origin x="-20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6B682-A5B7-B248-9F0D-1F6D8854EA3F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31D88-98DC-5C44-BD63-144D9895F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45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EACF7F-8BFE-47CE-ABA5-E463E26FB9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96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083C5E-6665-40E4-986F-27FB435A689D}" type="slidenum">
              <a:rPr lang="en-US"/>
              <a:pPr/>
              <a:t>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30C292-B77C-4A67-9228-7A758F4C0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0C659C8-E60F-41EF-9976-278F4A270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7EB4C4-EF69-4138-9C75-D09258C8C6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7981802-38F2-4084-ACD4-79671C98A6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8CD4AB4-1CE7-4B35-A3A4-BAB220F49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33D64F-694B-4260-BB94-C177444BB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ED8647E-2285-4A14-9844-8CCA69F8F5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F71F85-2F28-46A3-BCA3-9D13339D5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EA9B33-9FAA-4C31-A004-A21F8121A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7E4E11-15CB-406C-97C1-660A6D8FFB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FF0F05-5EBD-412C-88FD-3480C0C1B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DF7410-F622-4DF5-A959-95A2C20F4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NASA Review, 19 December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1E32E0-C8F3-4194-8335-A1A6B323F0B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NSRL_head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3962400" cy="515938"/>
          </a:xfrm>
          <a:prstGeom prst="rect">
            <a:avLst/>
          </a:prstGeom>
          <a:noFill/>
        </p:spPr>
      </p:pic>
      <p:pic>
        <p:nvPicPr>
          <p:cNvPr id="1032" name="Picture 8" descr="NSRL_bnllogo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620000" y="0"/>
            <a:ext cx="1524000" cy="52387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3810000" y="0"/>
            <a:ext cx="3886200" cy="533400"/>
          </a:xfrm>
          <a:prstGeom prst="rect">
            <a:avLst/>
          </a:prstGeom>
          <a:solidFill>
            <a:srgbClr val="A34124"/>
          </a:solidFill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rgbClr val="C4523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533400"/>
            <a:ext cx="9144000" cy="76200"/>
          </a:xfrm>
          <a:prstGeom prst="rect">
            <a:avLst/>
          </a:prstGeom>
          <a:solidFill>
            <a:srgbClr val="C4523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836712"/>
            <a:ext cx="7772400" cy="1061864"/>
          </a:xfrm>
        </p:spPr>
        <p:txBody>
          <a:bodyPr/>
          <a:lstStyle/>
          <a:p>
            <a:r>
              <a:rPr lang="en-US" dirty="0">
                <a:solidFill>
                  <a:srgbClr val="C4523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NSRL </a:t>
            </a:r>
            <a:r>
              <a:rPr lang="en-US" dirty="0" smtClean="0">
                <a:solidFill>
                  <a:srgbClr val="C4523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Run 12A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2132856"/>
            <a:ext cx="6975888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Startup at 8:00 AM on 5 March 2012</a:t>
            </a:r>
          </a:p>
          <a:p>
            <a:r>
              <a:rPr lang="en-US" dirty="0" smtClean="0"/>
              <a:t>First Ion: Tantalum-181 at 310 MeV/n</a:t>
            </a:r>
          </a:p>
          <a:p>
            <a:r>
              <a:rPr lang="en-US" dirty="0" smtClean="0"/>
              <a:t>Second Ion: Krypton-84 at 383 MeV/n</a:t>
            </a:r>
          </a:p>
          <a:p>
            <a:r>
              <a:rPr lang="en-US" dirty="0" smtClean="0"/>
              <a:t>Both are new ion species delivered from EBIS</a:t>
            </a:r>
          </a:p>
          <a:p>
            <a:endParaRPr lang="en-US" dirty="0"/>
          </a:p>
          <a:p>
            <a:r>
              <a:rPr lang="en-US" dirty="0" smtClean="0"/>
              <a:t>New NSRL User: National Reconnaissance Office</a:t>
            </a:r>
          </a:p>
          <a:p>
            <a:r>
              <a:rPr lang="en-US" dirty="0"/>
              <a:t>p</a:t>
            </a:r>
            <a:r>
              <a:rPr lang="en-US" dirty="0" smtClean="0"/>
              <a:t>erforming Single Event Effects studies.</a:t>
            </a:r>
          </a:p>
          <a:p>
            <a:endParaRPr lang="en-US" dirty="0"/>
          </a:p>
          <a:p>
            <a:r>
              <a:rPr lang="en-US" dirty="0" smtClean="0"/>
              <a:t>NSRL Run 12A will end on 11 May 2012</a:t>
            </a:r>
          </a:p>
          <a:p>
            <a:r>
              <a:rPr lang="en-US" dirty="0" smtClean="0"/>
              <a:t>NSRL Run 12B will begin on 14 May 2012 ending </a:t>
            </a:r>
          </a:p>
          <a:p>
            <a:r>
              <a:rPr lang="en-US" dirty="0" smtClean="0"/>
              <a:t>30 June 2012.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6" charset="0"/>
            <a:ea typeface="ＭＳ Ｐゴシック" pitchFamily="66" charset="-128"/>
            <a:cs typeface="ＭＳ Ｐゴシック" pitchFamily="6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6" charset="0"/>
            <a:ea typeface="ＭＳ Ｐゴシック" pitchFamily="66" charset="-128"/>
            <a:cs typeface="ＭＳ Ｐゴシック" pitchFamily="6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11282</TotalTime>
  <Words>80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NSRL Run 12A </vt:lpstr>
    </vt:vector>
  </TitlesOfParts>
  <Company>Mike Sivertz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NSRL Detector Systems</dc:title>
  <dc:creator>Mike Sivertz</dc:creator>
  <cp:lastModifiedBy>Michael Sivertz</cp:lastModifiedBy>
  <cp:revision>67</cp:revision>
  <cp:lastPrinted>2006-12-01T18:08:04Z</cp:lastPrinted>
  <dcterms:created xsi:type="dcterms:W3CDTF">2010-12-02T21:18:56Z</dcterms:created>
  <dcterms:modified xsi:type="dcterms:W3CDTF">2012-03-06T18:13:06Z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-305293515</vt:i4>
  </property>
  <property fmtid="{D5CDD505-2E9C-101B-9397-08002B2CF9AE}" pid="3" name="_EmailSubject">
    <vt:lpwstr>file</vt:lpwstr>
  </property>
  <property fmtid="{D5CDD505-2E9C-101B-9397-08002B2CF9AE}" pid="4" name="_AuthorEmail">
    <vt:lpwstr>sivertz@bnl.gov</vt:lpwstr>
  </property>
  <property fmtid="{D5CDD505-2E9C-101B-9397-08002B2CF9AE}" pid="5" name="_AuthorEmailDisplayName">
    <vt:lpwstr>Sivertz, Michael</vt:lpwstr>
  </property>
</Properties>
</file>