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28" autoAdjust="0"/>
    <p:restoredTop sz="90929"/>
  </p:normalViewPr>
  <p:slideViewPr>
    <p:cSldViewPr>
      <p:cViewPr varScale="1">
        <p:scale>
          <a:sx n="96" d="100"/>
          <a:sy n="96" d="100"/>
        </p:scale>
        <p:origin x="-2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NASA Review, 19 December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836712"/>
            <a:ext cx="7772400" cy="1061864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</a:t>
            </a:r>
            <a:r>
              <a:rPr lang="en-US" dirty="0" smtClean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Run 12A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2132856"/>
            <a:ext cx="697588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Startup at 8:00 AM on 5 March 2012</a:t>
            </a:r>
          </a:p>
          <a:p>
            <a:r>
              <a:rPr lang="en-US" dirty="0" smtClean="0"/>
              <a:t>First Ion: Tantalum-181 at 310 MeV/n</a:t>
            </a:r>
          </a:p>
          <a:p>
            <a:r>
              <a:rPr lang="en-US" dirty="0" smtClean="0"/>
              <a:t>Second Ion: Krypton-84 at 383 MeV/n</a:t>
            </a:r>
          </a:p>
          <a:p>
            <a:r>
              <a:rPr lang="en-US" dirty="0" smtClean="0"/>
              <a:t>Both are new ion species delivered from EBIS</a:t>
            </a:r>
          </a:p>
          <a:p>
            <a:endParaRPr lang="en-US" dirty="0"/>
          </a:p>
          <a:p>
            <a:r>
              <a:rPr lang="en-US" dirty="0" smtClean="0"/>
              <a:t>New NSRL User: National Reconnaissance Office</a:t>
            </a:r>
          </a:p>
          <a:p>
            <a:r>
              <a:rPr lang="en-US" dirty="0"/>
              <a:t>p</a:t>
            </a:r>
            <a:r>
              <a:rPr lang="en-US" dirty="0" smtClean="0"/>
              <a:t>erforming Single Event Effects studies.</a:t>
            </a:r>
          </a:p>
          <a:p>
            <a:endParaRPr lang="en-US" dirty="0"/>
          </a:p>
          <a:p>
            <a:r>
              <a:rPr lang="en-US" dirty="0" smtClean="0"/>
              <a:t>NSRL Run 12A will end on 11 May 2012</a:t>
            </a:r>
          </a:p>
          <a:p>
            <a:r>
              <a:rPr lang="en-US" dirty="0" smtClean="0"/>
              <a:t>NSRL Run 12B will begin on 14 May 2012 ending </a:t>
            </a:r>
          </a:p>
          <a:p>
            <a:r>
              <a:rPr lang="en-US" dirty="0" smtClean="0"/>
              <a:t>30 June 2012.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11282</TotalTime>
  <Words>80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NSRL Run 12A </vt:lpstr>
    </vt:vector>
  </TitlesOfParts>
  <Company>Mike Sivertz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Michael Sivertz</cp:lastModifiedBy>
  <cp:revision>67</cp:revision>
  <cp:lastPrinted>2006-12-01T18:08:04Z</cp:lastPrinted>
  <dcterms:created xsi:type="dcterms:W3CDTF">2010-12-02T21:18:56Z</dcterms:created>
  <dcterms:modified xsi:type="dcterms:W3CDTF">2012-03-06T18:13:06Z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