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8"/>
  </p:notesMasterIdLst>
  <p:sldIdLst>
    <p:sldId id="256" r:id="rId2"/>
    <p:sldId id="271" r:id="rId3"/>
    <p:sldId id="287" r:id="rId4"/>
    <p:sldId id="290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5026-A91D-9648-AEB3-954A01932B4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12DD87-C5F8-4841-B53D-9D996E7659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Run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Accelerator Status: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LINAC: running High Intensity protons for BLIP and Polarized Protons.</a:t>
            </a:r>
          </a:p>
          <a:p>
            <a:pPr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Tandem: running ions for NSRL and local users.</a:t>
            </a:r>
          </a:p>
          <a:p>
            <a:pPr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EBIS: running ions for NSRL and Development.</a:t>
            </a:r>
          </a:p>
          <a:p>
            <a:pPr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Booster: running ions for NSRL and  Development; Polarized Protons for  RHIC</a:t>
            </a:r>
          </a:p>
          <a:p>
            <a:pPr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AGS: running polarized Protons for RHIC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items for tomorrow: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RHIC </a:t>
            </a:r>
            <a:r>
              <a:rPr lang="en-US" dirty="0" err="1" smtClean="0"/>
              <a:t>polarimeter</a:t>
            </a:r>
            <a:r>
              <a:rPr lang="en-US" dirty="0" smtClean="0"/>
              <a:t> target replacement.</a:t>
            </a:r>
          </a:p>
          <a:p>
            <a:r>
              <a:rPr lang="en-US" dirty="0" smtClean="0"/>
              <a:t>PHENIX detector and building cooling work.</a:t>
            </a:r>
          </a:p>
          <a:p>
            <a:r>
              <a:rPr lang="en-US" dirty="0" smtClean="0"/>
              <a:t>DX magnet training 0600-0830Hrs, 1600-1800hrs.</a:t>
            </a:r>
          </a:p>
          <a:p>
            <a:r>
              <a:rPr lang="en-US" dirty="0" smtClean="0"/>
              <a:t>Jet </a:t>
            </a:r>
            <a:r>
              <a:rPr lang="en-US" dirty="0" err="1" smtClean="0"/>
              <a:t>Polarimeter</a:t>
            </a:r>
            <a:r>
              <a:rPr lang="en-US" dirty="0" smtClean="0"/>
              <a:t> and OPPIS  Maintenance.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Scheduling for tomorrow.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DX magnet training will affect access.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Reminder: 6 o’clock tunnel access: Enhanced Work Plan.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Coordinated access to expedite RHIC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polarimeter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work.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Meeting here at 1430hrs for details.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914400"/>
          </a:xfrm>
        </p:spPr>
        <p:txBody>
          <a:bodyPr/>
          <a:lstStyle/>
          <a:p>
            <a:r>
              <a:rPr lang="en-US" dirty="0" smtClean="0"/>
              <a:t>General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7010400" cy="5257800"/>
          </a:xfrm>
        </p:spPr>
        <p:txBody>
          <a:bodyPr/>
          <a:lstStyle/>
          <a:p>
            <a:r>
              <a:rPr lang="en-US" sz="2300" dirty="0" smtClean="0"/>
              <a:t>0600hrs: Injectors off, dump RHIC and Begin DX training.</a:t>
            </a:r>
          </a:p>
          <a:p>
            <a:r>
              <a:rPr lang="en-US" sz="2300" dirty="0" smtClean="0"/>
              <a:t>0630hrs: Begin access to Injectors, RHIC bleed up for </a:t>
            </a:r>
            <a:r>
              <a:rPr lang="en-US" sz="2300" dirty="0" err="1" smtClean="0"/>
              <a:t>polarimeter</a:t>
            </a:r>
            <a:r>
              <a:rPr lang="en-US" sz="2300" dirty="0" smtClean="0"/>
              <a:t> work</a:t>
            </a:r>
          </a:p>
          <a:p>
            <a:r>
              <a:rPr lang="en-US" sz="2300" dirty="0" smtClean="0"/>
              <a:t>0830hrs: RHIC tunnel work begins.</a:t>
            </a:r>
          </a:p>
          <a:p>
            <a:r>
              <a:rPr lang="en-US" sz="2300" dirty="0" smtClean="0"/>
              <a:t>1100hrs: Restore Booster for NSRL. </a:t>
            </a:r>
          </a:p>
          <a:p>
            <a:r>
              <a:rPr lang="en-US" sz="2300" dirty="0" smtClean="0"/>
              <a:t>1200hrs: AGS access complete, NSRL Running.</a:t>
            </a:r>
          </a:p>
          <a:p>
            <a:r>
              <a:rPr lang="en-US" sz="2300" dirty="0" smtClean="0"/>
              <a:t>1500hrs: RHIC sweeps begin.</a:t>
            </a:r>
          </a:p>
          <a:p>
            <a:r>
              <a:rPr lang="en-US" sz="2300" dirty="0" smtClean="0"/>
              <a:t>1700hrs: RHIC tunnel secured, DX training resumes.</a:t>
            </a:r>
          </a:p>
          <a:p>
            <a:r>
              <a:rPr lang="en-US" sz="2300" dirty="0" smtClean="0"/>
              <a:t>1900hrs: Sweep experiments, hysteresis ramps.</a:t>
            </a:r>
          </a:p>
          <a:p>
            <a:r>
              <a:rPr lang="en-US" sz="2300" dirty="0" smtClean="0"/>
              <a:t>2000hrs: Begin RHIC recovery with beam.</a:t>
            </a:r>
          </a:p>
          <a:p>
            <a:endParaRPr lang="en-US" sz="23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ing060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1" name="Picture 10" descr="ring063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4" name="Picture 13" descr="ring0800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5" name="Picture 14" descr="ring0830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6" name="Picture 15" descr="ring1100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9" name="Picture 18" descr="ring1200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20" name="Picture 19" descr="ring1500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21" name="Picture 20" descr="ring1700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22" name="Picture 21" descr="ring1800.bm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23" name="Picture 22" descr="ring2000.bmp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9047</TotalTime>
  <Words>218</Words>
  <Application>Microsoft Macintosh PowerPoint</Application>
  <PresentationFormat>On-screen Show (4:3)</PresentationFormat>
  <Paragraphs>31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Proposal</vt:lpstr>
      <vt:lpstr>Maintenance and Accelerator Support</vt:lpstr>
      <vt:lpstr>Accelerator Status:</vt:lpstr>
      <vt:lpstr>Major items for tomorrow:</vt:lpstr>
      <vt:lpstr>Scheduling for tomorrow.</vt:lpstr>
      <vt:lpstr>General Schedule:</vt:lpstr>
      <vt:lpstr>Slide 6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583</cp:revision>
  <dcterms:created xsi:type="dcterms:W3CDTF">2012-03-13T16:00:50Z</dcterms:created>
  <dcterms:modified xsi:type="dcterms:W3CDTF">2012-03-13T16:01:13Z</dcterms:modified>
</cp:coreProperties>
</file>