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5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512DD87-C5F8-4841-B53D-9D996E7659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3C5EC9-B441-FB40-A677-7B916BFFB59B}" type="slidenum">
              <a:rPr lang="en-US"/>
              <a:pPr/>
              <a:t>1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B5150-D18B-284B-8E57-2EEA04196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1B9DD-8878-CA40-A04F-2E2519AE2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F1D48-956F-4346-BFE8-A42B8C414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24CF0-F53F-2E43-93A2-D2EFB5BC8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D60E3-A0AC-1546-BB92-F6559E99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B45F-CE31-4C43-86A2-2E217D1B9B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F0505-730C-EA40-ABD8-5467E997F6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27707-0A9B-654F-A4F7-E10D46DC55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DBA1-0106-A54D-B610-04D49589DC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4BC45-D9D4-9F4D-B09F-CC18DF6AC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67BE5-CBF4-B24E-AA9C-300CF3D88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033" name="Picture 4" descr="slidemaster_med3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58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DDDDDD"/>
                  </a:outerShdw>
                </a:effectLst>
              </a:defRPr>
            </a:lvl1pPr>
          </a:lstStyle>
          <a:p>
            <a:pPr>
              <a:defRPr/>
            </a:pPr>
            <a:fld id="{86ABDAA2-C653-B842-945A-9820B670AF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ea typeface="+mj-ea"/>
                <a:cs typeface="+mj-cs"/>
              </a:rPr>
              <a:t>Maintenance and Accelerator Support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RHIC Run 12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weeks maintenance: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Morning stymied by Power Dip:</a:t>
            </a:r>
          </a:p>
          <a:p>
            <a:pPr lvl="1"/>
            <a:r>
              <a:rPr lang="en-US" dirty="0" smtClean="0"/>
              <a:t>DX training was delayed.</a:t>
            </a:r>
          </a:p>
          <a:p>
            <a:pPr lvl="1"/>
            <a:r>
              <a:rPr lang="en-US" dirty="0" smtClean="0"/>
              <a:t>Early RHIC Ring Tunnel Access for </a:t>
            </a:r>
            <a:r>
              <a:rPr lang="en-US" dirty="0" err="1" smtClean="0"/>
              <a:t>polarimeter</a:t>
            </a:r>
            <a:r>
              <a:rPr lang="en-US" dirty="0" smtClean="0"/>
              <a:t> delayed.</a:t>
            </a:r>
          </a:p>
          <a:p>
            <a:r>
              <a:rPr lang="en-US" dirty="0" smtClean="0"/>
              <a:t>Scheduled Maintenance Items completed very well.</a:t>
            </a:r>
            <a:endParaRPr lang="en-US" dirty="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</a:t>
            </a:r>
            <a:r>
              <a:rPr lang="en-US" dirty="0" smtClean="0"/>
              <a:t>HIC </a:t>
            </a:r>
            <a:r>
              <a:rPr lang="en-US" dirty="0" err="1" smtClean="0"/>
              <a:t>polarimeter</a:t>
            </a:r>
            <a:r>
              <a:rPr lang="en-US" dirty="0" smtClean="0"/>
              <a:t>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295400"/>
            <a:ext cx="6400800" cy="4800600"/>
          </a:xfrm>
        </p:spPr>
        <p:txBody>
          <a:bodyPr/>
          <a:lstStyle/>
          <a:p>
            <a:r>
              <a:rPr lang="en-US" sz="2900" dirty="0" smtClean="0"/>
              <a:t>Both Yellow and Blue targets replaced.</a:t>
            </a:r>
          </a:p>
          <a:p>
            <a:r>
              <a:rPr lang="en-US" sz="2900" dirty="0" smtClean="0"/>
              <a:t>Noise reduction modifications completed.</a:t>
            </a:r>
          </a:p>
          <a:p>
            <a:r>
              <a:rPr lang="en-US" sz="2900" dirty="0" smtClean="0"/>
              <a:t>Excellent work and support from Vacuum, Instrumentation, </a:t>
            </a:r>
            <a:r>
              <a:rPr lang="en-US" sz="2900" dirty="0" err="1" smtClean="0"/>
              <a:t>Polarimeter</a:t>
            </a:r>
            <a:r>
              <a:rPr lang="en-US" sz="2900" dirty="0" smtClean="0"/>
              <a:t> and other groups.</a:t>
            </a:r>
          </a:p>
          <a:p>
            <a:r>
              <a:rPr lang="en-US" sz="2900" dirty="0" smtClean="0"/>
              <a:t>Pump down time utilized by PHENIX and to compete DX training</a:t>
            </a:r>
            <a:endParaRPr lang="en-US" sz="2900" dirty="0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RHIC tunnel opened 0900-1700hrs for maintenance.</a:t>
            </a:r>
          </a:p>
          <a:p>
            <a:r>
              <a:rPr lang="en-US" dirty="0" smtClean="0"/>
              <a:t>~90 jobs </a:t>
            </a:r>
            <a:r>
              <a:rPr lang="en-US" dirty="0" smtClean="0"/>
              <a:t>250 man/</a:t>
            </a:r>
            <a:r>
              <a:rPr lang="en-US" dirty="0" smtClean="0"/>
              <a:t>hours.</a:t>
            </a:r>
          </a:p>
          <a:p>
            <a:r>
              <a:rPr lang="en-US" dirty="0" smtClean="0"/>
              <a:t>Vacuum access between DX trainings in the evening until 2100hrs.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Maintenance: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Requests being reviewed.</a:t>
            </a:r>
          </a:p>
          <a:p>
            <a:r>
              <a:rPr lang="en-US" dirty="0" smtClean="0"/>
              <a:t>Early submission as much as possible.</a:t>
            </a:r>
          </a:p>
          <a:p>
            <a:r>
              <a:rPr lang="en-US" dirty="0" smtClean="0"/>
              <a:t>Discussion Thursday at Supervisors meeting.</a:t>
            </a:r>
          </a:p>
          <a:p>
            <a:r>
              <a:rPr lang="en-US" dirty="0" smtClean="0"/>
              <a:t>Final plan following next Tuesdays </a:t>
            </a:r>
            <a:r>
              <a:rPr lang="en-US" smtClean="0"/>
              <a:t>Scheduling Meeting Here at 1430hrs…</a:t>
            </a:r>
            <a:endParaRPr lang="en-US" dirty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9069</TotalTime>
  <Words>140</Words>
  <Application>Microsoft Macintosh PowerPoint</Application>
  <PresentationFormat>On-screen Show (4:3)</PresentationFormat>
  <Paragraphs>22</Paragraphs>
  <Slides>5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Proposal</vt:lpstr>
      <vt:lpstr>Maintenance and Accelerator Support</vt:lpstr>
      <vt:lpstr>Last weeks maintenance:</vt:lpstr>
      <vt:lpstr>RHIC polarimeter work</vt:lpstr>
      <vt:lpstr>General:</vt:lpstr>
      <vt:lpstr>Next Maintenance:</vt:lpstr>
    </vt:vector>
  </TitlesOfParts>
  <Company>Brookhaven National Laboatory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Maintenance Nov 28, 2007</dc:title>
  <dc:creator>Paul W. Sampson</dc:creator>
  <cp:lastModifiedBy>Paul Sampson</cp:lastModifiedBy>
  <cp:revision>584</cp:revision>
  <dcterms:created xsi:type="dcterms:W3CDTF">2012-03-20T16:04:19Z</dcterms:created>
  <dcterms:modified xsi:type="dcterms:W3CDTF">2012-03-20T16:27:03Z</dcterms:modified>
</cp:coreProperties>
</file>