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6" r:id="rId4"/>
    <p:sldId id="265" r:id="rId5"/>
    <p:sldId id="268" r:id="rId6"/>
    <p:sldId id="269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9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70BDE-F5CF-A240-8D4C-D922AE0F55AE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DCE1C-BDA8-1D45-BFB1-064B7FF75E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7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38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6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5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3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2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3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0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55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09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BD74-BC5A-5448-8384-6E7506C841B5}" type="datetimeFigureOut">
              <a:rPr lang="en-US" smtClean="0"/>
              <a:t>5/1/12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1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168" y="213042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RHIC Operation Status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Yun Luo, </a:t>
            </a:r>
            <a:r>
              <a:rPr lang="en-US" dirty="0" err="1" smtClean="0"/>
              <a:t>yluo@bnl.gov</a:t>
            </a:r>
            <a:endParaRPr lang="en-US" dirty="0" smtClean="0"/>
          </a:p>
          <a:p>
            <a:r>
              <a:rPr lang="en-US" dirty="0" smtClean="0"/>
              <a:t>( 2012 May 01, Timing Meeting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106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Operation Updates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35" y="1600200"/>
            <a:ext cx="8465027" cy="5003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RHIC operation   is running smoothly and continuously. </a:t>
            </a:r>
          </a:p>
          <a:p>
            <a:pPr marL="0" indent="0">
              <a:buNone/>
            </a:pPr>
            <a:r>
              <a:rPr lang="en-US" sz="2400" dirty="0" smtClean="0"/>
              <a:t>Thanks to hard work from many </a:t>
            </a:r>
            <a:r>
              <a:rPr lang="en-US" sz="2400" dirty="0" smtClean="0"/>
              <a:t>groups</a:t>
            </a:r>
            <a:r>
              <a:rPr lang="en-US" sz="2400" dirty="0"/>
              <a:t>.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Tuesday     </a:t>
            </a:r>
            <a:r>
              <a:rPr lang="en-US" sz="2600" dirty="0" smtClean="0">
                <a:solidFill>
                  <a:srgbClr val="FF0000"/>
                </a:solidFill>
              </a:rPr>
              <a:t>Declared Physics run in EVE </a:t>
            </a:r>
            <a:r>
              <a:rPr lang="en-US" sz="2600" dirty="0" smtClean="0">
                <a:solidFill>
                  <a:srgbClr val="FF0000"/>
                </a:solidFill>
              </a:rPr>
              <a:t>shift</a:t>
            </a:r>
          </a:p>
          <a:p>
            <a:pPr marL="0" indent="0">
              <a:buNone/>
            </a:pPr>
            <a:r>
              <a:rPr lang="en-US" sz="2600" dirty="0" smtClean="0"/>
              <a:t>Wed      </a:t>
            </a:r>
            <a:r>
              <a:rPr lang="en-US" sz="2600" dirty="0" smtClean="0">
                <a:solidFill>
                  <a:srgbClr val="FF0000"/>
                </a:solidFill>
              </a:rPr>
              <a:t>    </a:t>
            </a:r>
            <a:r>
              <a:rPr lang="en-US" sz="2600" dirty="0" err="1" smtClean="0">
                <a:solidFill>
                  <a:srgbClr val="0000FF"/>
                </a:solidFill>
              </a:rPr>
              <a:t>Vernier</a:t>
            </a:r>
            <a:r>
              <a:rPr lang="en-US" sz="2600" dirty="0" smtClean="0">
                <a:solidFill>
                  <a:srgbClr val="0000FF"/>
                </a:solidFill>
              </a:rPr>
              <a:t> scan / background reducing</a:t>
            </a:r>
            <a:endParaRPr lang="en-US" sz="26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Thursday</a:t>
            </a:r>
            <a:r>
              <a:rPr lang="en-US" sz="2400" dirty="0" smtClean="0">
                <a:solidFill>
                  <a:srgbClr val="0000FF"/>
                </a:solidFill>
              </a:rPr>
              <a:t>    </a:t>
            </a:r>
            <a:r>
              <a:rPr lang="en-US" sz="2400" dirty="0" smtClean="0">
                <a:solidFill>
                  <a:srgbClr val="0000FF"/>
                </a:solidFill>
              </a:rPr>
              <a:t>Panic:  huge measured Yellow </a:t>
            </a:r>
            <a:r>
              <a:rPr lang="en-US" sz="2400" dirty="0" err="1" smtClean="0">
                <a:solidFill>
                  <a:srgbClr val="0000FF"/>
                </a:solidFill>
              </a:rPr>
              <a:t>emittance</a:t>
            </a:r>
            <a:r>
              <a:rPr lang="en-US" sz="2400" dirty="0" smtClean="0">
                <a:solidFill>
                  <a:srgbClr val="0000FF"/>
                </a:solidFill>
              </a:rPr>
              <a:t> at injection </a:t>
            </a:r>
          </a:p>
          <a:p>
            <a:pPr marL="0" indent="0">
              <a:buNone/>
            </a:pPr>
            <a:r>
              <a:rPr lang="en-US" sz="2400" dirty="0" smtClean="0"/>
              <a:t>Friday          </a:t>
            </a:r>
            <a:r>
              <a:rPr lang="en-US" sz="2400" dirty="0" smtClean="0">
                <a:solidFill>
                  <a:srgbClr val="0000FF"/>
                </a:solidFill>
              </a:rPr>
              <a:t>QLI due to Blue mains in OWL shift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                    </a:t>
            </a:r>
            <a:r>
              <a:rPr lang="en-US" sz="2400" dirty="0" smtClean="0">
                <a:solidFill>
                  <a:srgbClr val="FF0000"/>
                </a:solidFill>
              </a:rPr>
              <a:t>Both L cooling on from fill 16795 in EVE shift</a:t>
            </a:r>
          </a:p>
          <a:p>
            <a:pPr marL="0" indent="0">
              <a:buNone/>
            </a:pPr>
            <a:r>
              <a:rPr lang="en-US" sz="2400" dirty="0" smtClean="0"/>
              <a:t>Saturday     </a:t>
            </a:r>
            <a:r>
              <a:rPr lang="en-US" sz="2400" dirty="0" smtClean="0">
                <a:solidFill>
                  <a:srgbClr val="0000FF"/>
                </a:solidFill>
              </a:rPr>
              <a:t>Long store in DAY shift </a:t>
            </a:r>
            <a:r>
              <a:rPr lang="en-US" sz="2400" dirty="0" smtClean="0"/>
              <a:t>(LIPA work at Booster behind)</a:t>
            </a:r>
          </a:p>
          <a:p>
            <a:pPr marL="0" indent="0">
              <a:buNone/>
            </a:pPr>
            <a:r>
              <a:rPr lang="en-US" sz="2400" dirty="0" smtClean="0"/>
              <a:t>Sunday        </a:t>
            </a:r>
            <a:r>
              <a:rPr lang="en-US" sz="2400" dirty="0" smtClean="0">
                <a:solidFill>
                  <a:srgbClr val="0000FF"/>
                </a:solidFill>
              </a:rPr>
              <a:t>QLI due to  in DAY shift </a:t>
            </a:r>
            <a:r>
              <a:rPr lang="en-US" sz="2400" dirty="0" smtClean="0"/>
              <a:t> due to bi5-qd2</a:t>
            </a:r>
            <a:r>
              <a:rPr lang="en-US" sz="2400" dirty="0"/>
              <a:t> </a:t>
            </a:r>
            <a:r>
              <a:rPr lang="en-US" sz="2400" dirty="0" smtClean="0"/>
              <a:t>unstable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</a:t>
            </a:r>
            <a:r>
              <a:rPr lang="en-US" sz="2400" dirty="0" smtClean="0">
                <a:solidFill>
                  <a:srgbClr val="0000FF"/>
                </a:solidFill>
              </a:rPr>
              <a:t>Shorter store in EVE shift </a:t>
            </a:r>
            <a:r>
              <a:rPr lang="en-US" sz="2400" dirty="0" smtClean="0"/>
              <a:t>due to yi6-th17 tripped off</a:t>
            </a:r>
          </a:p>
          <a:p>
            <a:pPr marL="0" indent="0">
              <a:buNone/>
            </a:pPr>
            <a:r>
              <a:rPr lang="en-US" sz="2400" dirty="0" smtClean="0"/>
              <a:t>Monday      </a:t>
            </a:r>
            <a:r>
              <a:rPr lang="en-US" sz="2400" dirty="0" smtClean="0">
                <a:solidFill>
                  <a:srgbClr val="0000FF"/>
                </a:solidFill>
              </a:rPr>
              <a:t>Long store in DAY shift</a:t>
            </a:r>
            <a:r>
              <a:rPr lang="en-US" sz="2400" dirty="0" smtClean="0"/>
              <a:t> ( RF work in Booster )</a:t>
            </a:r>
          </a:p>
        </p:txBody>
      </p:sp>
    </p:spTree>
    <p:extLst>
      <p:ext uri="{BB962C8B-B14F-4D97-AF65-F5344CB8AC3E}">
        <p14:creationId xmlns:p14="http://schemas.microsoft.com/office/powerpoint/2010/main" val="77717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568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Bunch Intensities &amp; Rates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0" y="1417638"/>
            <a:ext cx="8878976" cy="544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7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Transverse </a:t>
            </a:r>
            <a:r>
              <a:rPr lang="en-US" dirty="0" err="1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rgbClr val="FF0000"/>
                </a:solidFill>
              </a:rPr>
              <a:t>mittance</a:t>
            </a:r>
            <a:r>
              <a:rPr lang="en-US" dirty="0" smtClean="0">
                <a:solidFill>
                  <a:srgbClr val="FF0000"/>
                </a:solidFill>
              </a:rPr>
              <a:t> &amp; Bunch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ength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10" y="1417638"/>
            <a:ext cx="8835927" cy="510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94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Injection bunch Intensities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47" y="1241501"/>
            <a:ext cx="8686800" cy="547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45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Intensity Ramp efficiency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99258"/>
            <a:ext cx="7853748" cy="556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1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Plan of this week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Continue Stable Physics run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Transverse Stochastic cooling</a:t>
            </a:r>
          </a:p>
          <a:p>
            <a:r>
              <a:rPr lang="en-US" dirty="0">
                <a:solidFill>
                  <a:srgbClr val="FF0000"/>
                </a:solidFill>
              </a:rPr>
              <a:t>Double-merging in Booster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APEX Wednesday May 02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52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163</Words>
  <Application>Microsoft Macintosh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RHIC Operation Status</vt:lpstr>
      <vt:lpstr>Operation Updates</vt:lpstr>
      <vt:lpstr>Bunch Intensities &amp; Rates</vt:lpstr>
      <vt:lpstr>Transverse Emittance &amp; Bunch Length</vt:lpstr>
      <vt:lpstr>Injection bunch Intensities</vt:lpstr>
      <vt:lpstr>Intensity Ramp efficiency</vt:lpstr>
      <vt:lpstr>Plan of this week</vt:lpstr>
    </vt:vector>
  </TitlesOfParts>
  <Company>Brookhaven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9AM Meeting</dc:title>
  <dc:creator>Yun Luo</dc:creator>
  <cp:lastModifiedBy>Yun Luo</cp:lastModifiedBy>
  <cp:revision>185</cp:revision>
  <dcterms:created xsi:type="dcterms:W3CDTF">2012-04-18T19:22:24Z</dcterms:created>
  <dcterms:modified xsi:type="dcterms:W3CDTF">2012-05-01T16:34:38Z</dcterms:modified>
</cp:coreProperties>
</file>